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87" r:id="rId5"/>
    <p:sldMasterId id="2147483789" r:id="rId6"/>
  </p:sldMasterIdLst>
  <p:notesMasterIdLst>
    <p:notesMasterId r:id="rId19"/>
  </p:notesMasterIdLst>
  <p:handoutMasterIdLst>
    <p:handoutMasterId r:id="rId20"/>
  </p:handoutMasterIdLst>
  <p:sldIdLst>
    <p:sldId id="586" r:id="rId7"/>
    <p:sldId id="764" r:id="rId8"/>
    <p:sldId id="765" r:id="rId9"/>
    <p:sldId id="768" r:id="rId10"/>
    <p:sldId id="769" r:id="rId11"/>
    <p:sldId id="770" r:id="rId12"/>
    <p:sldId id="766" r:id="rId13"/>
    <p:sldId id="767" r:id="rId14"/>
    <p:sldId id="773" r:id="rId15"/>
    <p:sldId id="774" r:id="rId16"/>
    <p:sldId id="775" r:id="rId17"/>
    <p:sldId id="760" r:id="rId1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§"/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207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00" userDrawn="1">
          <p15:clr>
            <a:srgbClr val="A4A3A4"/>
          </p15:clr>
        </p15:guide>
        <p15:guide id="7" pos="6488" userDrawn="1">
          <p15:clr>
            <a:srgbClr val="A4A3A4"/>
          </p15:clr>
        </p15:guide>
        <p15:guide id="8" pos="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33CCCC"/>
    <a:srgbClr val="9999FF"/>
    <a:srgbClr val="CCFF99"/>
    <a:srgbClr val="CCFFFF"/>
    <a:srgbClr val="FFFF99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19F8F-F79A-49D1-B981-74FAC1ABFE49}" v="56" dt="2019-03-10T13:31:49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5671" autoAdjust="0"/>
  </p:normalViewPr>
  <p:slideViewPr>
    <p:cSldViewPr snapToGrid="0">
      <p:cViewPr varScale="1">
        <p:scale>
          <a:sx n="119" d="100"/>
          <a:sy n="119" d="100"/>
        </p:scale>
        <p:origin x="514" y="96"/>
      </p:cViewPr>
      <p:guideLst>
        <p:guide orient="horz" pos="144"/>
        <p:guide orient="horz" pos="4207"/>
        <p:guide orient="horz" pos="1200"/>
        <p:guide orient="horz" pos="1488"/>
        <p:guide pos="3840"/>
        <p:guide pos="400"/>
        <p:guide pos="6488"/>
        <p:guide pos="85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54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余 剑" userId="0fbdc6dcbf009642" providerId="LiveId" clId="{C4319F8F-F79A-49D1-B981-74FAC1ABFE49}"/>
    <pc:docChg chg="addSld delSld modSld">
      <pc:chgData name="余 剑" userId="0fbdc6dcbf009642" providerId="LiveId" clId="{C4319F8F-F79A-49D1-B981-74FAC1ABFE49}" dt="2019-03-10T13:32:20.789" v="206" actId="20577"/>
      <pc:docMkLst>
        <pc:docMk/>
      </pc:docMkLst>
      <pc:sldChg chg="del">
        <pc:chgData name="余 剑" userId="0fbdc6dcbf009642" providerId="LiveId" clId="{C4319F8F-F79A-49D1-B981-74FAC1ABFE49}" dt="2019-03-10T12:25:06.307" v="1" actId="2696"/>
        <pc:sldMkLst>
          <pc:docMk/>
          <pc:sldMk cId="0" sldId="726"/>
        </pc:sldMkLst>
      </pc:sldChg>
      <pc:sldChg chg="del">
        <pc:chgData name="余 剑" userId="0fbdc6dcbf009642" providerId="LiveId" clId="{C4319F8F-F79A-49D1-B981-74FAC1ABFE49}" dt="2019-03-10T12:24:52.757" v="0" actId="2696"/>
        <pc:sldMkLst>
          <pc:docMk/>
          <pc:sldMk cId="1104440447" sldId="761"/>
        </pc:sldMkLst>
      </pc:sldChg>
      <pc:sldChg chg="addSp modSp modAnim">
        <pc:chgData name="余 剑" userId="0fbdc6dcbf009642" providerId="LiveId" clId="{C4319F8F-F79A-49D1-B981-74FAC1ABFE49}" dt="2019-03-10T13:12:49.626" v="19" actId="1076"/>
        <pc:sldMkLst>
          <pc:docMk/>
          <pc:sldMk cId="948155540" sldId="765"/>
        </pc:sldMkLst>
        <pc:spChg chg="mod">
          <ac:chgData name="余 剑" userId="0fbdc6dcbf009642" providerId="LiveId" clId="{C4319F8F-F79A-49D1-B981-74FAC1ABFE49}" dt="2019-03-10T13:11:35.515" v="9" actId="6549"/>
          <ac:spMkLst>
            <pc:docMk/>
            <pc:sldMk cId="948155540" sldId="765"/>
            <ac:spMk id="3" creationId="{00000000-0000-0000-0000-000000000000}"/>
          </ac:spMkLst>
        </pc:spChg>
        <pc:picChg chg="mod ord">
          <ac:chgData name="余 剑" userId="0fbdc6dcbf009642" providerId="LiveId" clId="{C4319F8F-F79A-49D1-B981-74FAC1ABFE49}" dt="2019-03-10T13:12:49.626" v="19" actId="1076"/>
          <ac:picMkLst>
            <pc:docMk/>
            <pc:sldMk cId="948155540" sldId="765"/>
            <ac:picMk id="4" creationId="{00000000-0000-0000-0000-000000000000}"/>
          </ac:picMkLst>
        </pc:picChg>
        <pc:picChg chg="add mod modCrop">
          <ac:chgData name="余 剑" userId="0fbdc6dcbf009642" providerId="LiveId" clId="{C4319F8F-F79A-49D1-B981-74FAC1ABFE49}" dt="2019-03-10T13:12:35.391" v="15" actId="1076"/>
          <ac:picMkLst>
            <pc:docMk/>
            <pc:sldMk cId="948155540" sldId="765"/>
            <ac:picMk id="1026" creationId="{7B0CCAD4-6F2E-4CA9-8535-7E0598936D4B}"/>
          </ac:picMkLst>
        </pc:picChg>
      </pc:sldChg>
      <pc:sldChg chg="modSp">
        <pc:chgData name="余 剑" userId="0fbdc6dcbf009642" providerId="LiveId" clId="{C4319F8F-F79A-49D1-B981-74FAC1ABFE49}" dt="2019-03-10T13:13:29.072" v="64"/>
        <pc:sldMkLst>
          <pc:docMk/>
          <pc:sldMk cId="914478281" sldId="766"/>
        </pc:sldMkLst>
        <pc:spChg chg="mod">
          <ac:chgData name="余 剑" userId="0fbdc6dcbf009642" providerId="LiveId" clId="{C4319F8F-F79A-49D1-B981-74FAC1ABFE49}" dt="2019-03-10T13:13:29.072" v="64"/>
          <ac:spMkLst>
            <pc:docMk/>
            <pc:sldMk cId="914478281" sldId="766"/>
            <ac:spMk id="3" creationId="{00000000-0000-0000-0000-000000000000}"/>
          </ac:spMkLst>
        </pc:spChg>
      </pc:sldChg>
      <pc:sldChg chg="del">
        <pc:chgData name="余 剑" userId="0fbdc6dcbf009642" providerId="LiveId" clId="{C4319F8F-F79A-49D1-B981-74FAC1ABFE49}" dt="2019-03-10T13:13:35.822" v="65" actId="2696"/>
        <pc:sldMkLst>
          <pc:docMk/>
          <pc:sldMk cId="3637146761" sldId="772"/>
        </pc:sldMkLst>
      </pc:sldChg>
      <pc:sldChg chg="modSp">
        <pc:chgData name="余 剑" userId="0fbdc6dcbf009642" providerId="LiveId" clId="{C4319F8F-F79A-49D1-B981-74FAC1ABFE49}" dt="2019-03-10T13:13:56.763" v="66" actId="6549"/>
        <pc:sldMkLst>
          <pc:docMk/>
          <pc:sldMk cId="3648468385" sldId="773"/>
        </pc:sldMkLst>
        <pc:spChg chg="mod">
          <ac:chgData name="余 剑" userId="0fbdc6dcbf009642" providerId="LiveId" clId="{C4319F8F-F79A-49D1-B981-74FAC1ABFE49}" dt="2019-03-10T13:13:56.763" v="66" actId="6549"/>
          <ac:spMkLst>
            <pc:docMk/>
            <pc:sldMk cId="3648468385" sldId="773"/>
            <ac:spMk id="3" creationId="{00000000-0000-0000-0000-000000000000}"/>
          </ac:spMkLst>
        </pc:spChg>
      </pc:sldChg>
      <pc:sldChg chg="addSp delSp modSp add">
        <pc:chgData name="余 剑" userId="0fbdc6dcbf009642" providerId="LiveId" clId="{C4319F8F-F79A-49D1-B981-74FAC1ABFE49}" dt="2019-03-10T13:21:34.548" v="110"/>
        <pc:sldMkLst>
          <pc:docMk/>
          <pc:sldMk cId="3087921544" sldId="774"/>
        </pc:sldMkLst>
        <pc:spChg chg="mod">
          <ac:chgData name="余 剑" userId="0fbdc6dcbf009642" providerId="LiveId" clId="{C4319F8F-F79A-49D1-B981-74FAC1ABFE49}" dt="2019-03-10T13:21:34.548" v="110"/>
          <ac:spMkLst>
            <pc:docMk/>
            <pc:sldMk cId="3087921544" sldId="774"/>
            <ac:spMk id="2" creationId="{A6C3B13D-EC5A-4A29-80C3-9628A6C0CF7C}"/>
          </ac:spMkLst>
        </pc:spChg>
        <pc:spChg chg="del">
          <ac:chgData name="余 剑" userId="0fbdc6dcbf009642" providerId="LiveId" clId="{C4319F8F-F79A-49D1-B981-74FAC1ABFE49}" dt="2019-03-10T13:21:11.955" v="71"/>
          <ac:spMkLst>
            <pc:docMk/>
            <pc:sldMk cId="3087921544" sldId="774"/>
            <ac:spMk id="3" creationId="{7DF13E4D-AB0C-4328-BD32-0B861197FB3B}"/>
          </ac:spMkLst>
        </pc:spChg>
        <pc:picChg chg="add mod">
          <ac:chgData name="余 剑" userId="0fbdc6dcbf009642" providerId="LiveId" clId="{C4319F8F-F79A-49D1-B981-74FAC1ABFE49}" dt="2019-03-10T13:21:25.445" v="75" actId="1076"/>
          <ac:picMkLst>
            <pc:docMk/>
            <pc:sldMk cId="3087921544" sldId="774"/>
            <ac:picMk id="4" creationId="{97D6D032-6CB2-4B8C-A776-A67EFD0B282E}"/>
          </ac:picMkLst>
        </pc:picChg>
        <pc:picChg chg="add mod">
          <ac:chgData name="余 剑" userId="0fbdc6dcbf009642" providerId="LiveId" clId="{C4319F8F-F79A-49D1-B981-74FAC1ABFE49}" dt="2019-03-10T13:21:21.650" v="74" actId="1076"/>
          <ac:picMkLst>
            <pc:docMk/>
            <pc:sldMk cId="3087921544" sldId="774"/>
            <ac:picMk id="5" creationId="{024C8B4E-9412-435E-89A3-B2B3C4D20D41}"/>
          </ac:picMkLst>
        </pc:picChg>
      </pc:sldChg>
      <pc:sldChg chg="modSp add">
        <pc:chgData name="余 剑" userId="0fbdc6dcbf009642" providerId="LiveId" clId="{C4319F8F-F79A-49D1-B981-74FAC1ABFE49}" dt="2019-03-10T13:32:20.789" v="206" actId="20577"/>
        <pc:sldMkLst>
          <pc:docMk/>
          <pc:sldMk cId="1182135169" sldId="775"/>
        </pc:sldMkLst>
        <pc:spChg chg="mod">
          <ac:chgData name="余 剑" userId="0fbdc6dcbf009642" providerId="LiveId" clId="{C4319F8F-F79A-49D1-B981-74FAC1ABFE49}" dt="2019-03-10T13:29:00.362" v="131"/>
          <ac:spMkLst>
            <pc:docMk/>
            <pc:sldMk cId="1182135169" sldId="775"/>
            <ac:spMk id="2" creationId="{2B8F3B0B-2A28-488B-BEE7-1FEAEE674A13}"/>
          </ac:spMkLst>
        </pc:spChg>
        <pc:spChg chg="mod">
          <ac:chgData name="余 剑" userId="0fbdc6dcbf009642" providerId="LiveId" clId="{C4319F8F-F79A-49D1-B981-74FAC1ABFE49}" dt="2019-03-10T13:32:20.789" v="206" actId="20577"/>
          <ac:spMkLst>
            <pc:docMk/>
            <pc:sldMk cId="1182135169" sldId="775"/>
            <ac:spMk id="3" creationId="{7540FC42-A8DC-4AF8-A1C8-FDD3321C61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000" b="0">
                <a:solidFill>
                  <a:schemeClr val="tx1"/>
                </a:solidFill>
                <a:effectLst/>
                <a:latin typeface="Segoe" pitchFamily="34" charset="0"/>
                <a:ea typeface="+mn-ea"/>
              </a:defRPr>
            </a:lvl1pPr>
          </a:lstStyle>
          <a:p>
            <a:pPr>
              <a:defRPr/>
            </a:pPr>
            <a:fld id="{3C00779A-D72E-461A-88A9-265974502C49}" type="datetime8">
              <a:rPr lang="zh-CN" altLang="en-US"/>
              <a:pPr>
                <a:defRPr/>
              </a:pPr>
              <a:t>2019年5月5日8时37分</a:t>
            </a:fld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63230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8831263"/>
            <a:ext cx="62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fld id="{FBD3F461-0B59-4E3D-866C-B397F9612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13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E011D73-ACB8-45F2-B931-6EF2843380DC}" type="datetime8">
              <a:rPr lang="zh-CN" altLang="en-US"/>
              <a:pPr>
                <a:defRPr/>
              </a:pPr>
              <a:t>2019年5月5日8时37分</a:t>
            </a:fld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2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29675"/>
            <a:ext cx="13017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6EA7359-27D0-4EF3-99E7-169A47A04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0D5D2C-B423-421A-8DD6-583404CEB80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8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07E330-62EC-4E95-BEAF-1A391E4E93A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25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2228110"/>
            <a:ext cx="10363200" cy="757130"/>
          </a:xfrm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70948"/>
            <a:ext cx="10481733" cy="535531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9319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687" y="1420813"/>
            <a:ext cx="5096780" cy="2214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20357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9759" y="228600"/>
            <a:ext cx="2179058" cy="3406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9512" y="228600"/>
            <a:ext cx="2769989" cy="3406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388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53155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20813"/>
            <a:ext cx="11184467" cy="535531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7591252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2353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4" name="图片 3" descr="\\Lzh-main-pc\4.公共活动区\lzzyLog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2503" y="5442395"/>
            <a:ext cx="2939627" cy="39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6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947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0320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1255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672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08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9519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67641" y="1468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zh-CN" sz="1800" kern="1200" dirty="0">
                <a:solidFill>
                  <a:schemeClr val="bg2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软件项目开发工程组织管理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257451" y="6220375"/>
            <a:ext cx="35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柳州职业技术学院</a:t>
            </a:r>
            <a:r>
              <a:rPr lang="en-US" altLang="zh-CN" sz="16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电子信息工程学院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\\Lzh-main-pc\4.公共活动区\lzzyLogo.jpg"/>
          <p:cNvPicPr/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6681" y="5421130"/>
            <a:ext cx="2939627" cy="39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576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8939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174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191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-50800" y="7896226"/>
            <a:ext cx="50800" cy="40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03200" y="7896226"/>
            <a:ext cx="0" cy="40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099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901826"/>
            <a:ext cx="10464800" cy="1470025"/>
          </a:xfrm>
        </p:spPr>
        <p:txBody>
          <a:bodyPr/>
          <a:lstStyle>
            <a:lvl1pPr algn="ctr">
              <a:defRPr sz="44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3429000"/>
            <a:ext cx="10363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13653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86B6-3E22-4EBA-80B4-06648348608C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A3E9A-B00D-4B77-8889-93B734B2D1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8432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1B4D2-CBA4-4EAD-9C65-ACC87865ACF2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92DEE-C929-43A9-AC2A-4FA3939E6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9039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6B5C4-37B6-4772-99E8-C65A010CAF78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3D85-A4E3-4FB6-ACB6-FA67B3557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26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E695-8E93-4AC6-ACEA-7797B429269A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6D9FB-87C9-4F98-8008-402E94313D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654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352117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5240" y="342900"/>
            <a:ext cx="12161520" cy="64579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434340"/>
            <a:ext cx="11811000" cy="480060"/>
          </a:xfrm>
        </p:spPr>
        <p:txBody>
          <a:bodyPr/>
          <a:lstStyle>
            <a:lvl1pPr>
              <a:defRPr sz="2800" b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67640" y="994410"/>
            <a:ext cx="11826240" cy="5715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\\Lzh-main-pc\4.公共活动区\lzzyLogo.jp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6160" y="74426"/>
            <a:ext cx="2547245" cy="26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79938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3D54E-063A-4B28-9F4F-054AB6A0306E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AD266-C115-4DE1-BFD1-9260162E5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8873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3BF22-9C7D-41BB-A141-0A32E77CD978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61247-71D3-45CD-8817-FAC28AF156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8130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911B-597B-4407-A3D4-286AB2D9E4CA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C5B3D-9045-4B9B-988C-F8EA359CE1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6058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8A73-ABB0-4F66-B67A-7A0930BC04C7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49FEF-BA24-4A1E-9B08-1260EDF8D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444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800" y="228600"/>
            <a:ext cx="2921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55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257E3-CF89-4FD9-9464-ABAC5CC30D6C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1C82-C75A-4EAF-89B3-5F96744AB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796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58564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16586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9682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39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551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62431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228600"/>
            <a:ext cx="11190817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20813"/>
            <a:ext cx="1118446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58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  <p:sldLayoutId id="2147485628" r:id="rId12"/>
    <p:sldLayoutId id="2147485629" r:id="rId13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9pPr>
    </p:titleStyle>
    <p:bodyStyle>
      <a:lvl1pPr marL="571500" indent="-5715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6pPr>
      <a:lvl7pPr marL="31416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7pPr>
      <a:lvl8pPr marL="35988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8pPr>
      <a:lvl9pPr marL="40560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203200" y="7896226"/>
            <a:ext cx="203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03200" y="8153400"/>
            <a:ext cx="203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1"/>
            <a:ext cx="843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6C1D9A2-EBD0-4552-9A74-D9CC900E19EE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4A46AF-30A0-4F40-BBE7-EF4AB50E78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68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4103" name="Picture 7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7150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662" r:id="rId1"/>
    <p:sldLayoutId id="2147485649" r:id="rId2"/>
    <p:sldLayoutId id="2147485650" r:id="rId3"/>
    <p:sldLayoutId id="2147485651" r:id="rId4"/>
    <p:sldLayoutId id="2147485652" r:id="rId5"/>
    <p:sldLayoutId id="2147485663" r:id="rId6"/>
    <p:sldLayoutId id="2147485653" r:id="rId7"/>
    <p:sldLayoutId id="2147485654" r:id="rId8"/>
    <p:sldLayoutId id="2147485655" r:id="rId9"/>
    <p:sldLayoutId id="2147485656" r:id="rId10"/>
    <p:sldLayoutId id="214748565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980666"/>
            <a:ext cx="9144000" cy="769441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Part_00.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次课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0221" y="3816302"/>
            <a:ext cx="335059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课程教师：余剑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电子邮件：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2359980@qq.com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Tm="982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B13D-EC5A-4A29-80C3-9628A6C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团队开发和项目管理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C8B4E-9412-435E-89A3-B2B3C4D20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838200"/>
            <a:ext cx="4892497" cy="5181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D6D032-6CB2-4B8C-A776-A67EFD0B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90" y="1129048"/>
            <a:ext cx="5080715" cy="39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15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F3B0B-2A28-488B-BEE7-1FEAEE6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0FC42-A8DC-4AF8-A1C8-FDD3321C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VS2017</a:t>
            </a:r>
            <a:r>
              <a:rPr lang="zh-CN" altLang="en-US" dirty="0"/>
              <a:t>或</a:t>
            </a:r>
            <a:r>
              <a:rPr lang="en-US" altLang="zh-CN" dirty="0"/>
              <a:t>VS2015</a:t>
            </a:r>
          </a:p>
          <a:p>
            <a:r>
              <a:rPr lang="en-US" altLang="zh-CN" dirty="0"/>
              <a:t>SQL Server 2014</a:t>
            </a:r>
          </a:p>
        </p:txBody>
      </p:sp>
    </p:spTree>
    <p:extLst>
      <p:ext uri="{BB962C8B-B14F-4D97-AF65-F5344CB8AC3E}">
        <p14:creationId xmlns:p14="http://schemas.microsoft.com/office/powerpoint/2010/main" val="11821351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9433" y="2177294"/>
            <a:ext cx="74558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本次学习结束，谢谢您的参与！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为什么要选择学习软件及相关专业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我适合在本行业持续发展吗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通往</a:t>
            </a:r>
            <a:r>
              <a:rPr lang="en-US" altLang="zh-CN" dirty="0"/>
              <a:t>IT</a:t>
            </a:r>
            <a:r>
              <a:rPr lang="zh-CN" altLang="en-US" dirty="0"/>
              <a:t>职场的最后两公里路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我们如何走完最后两公里路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8850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就业需求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我国软件行业产值</a:t>
            </a:r>
            <a:r>
              <a:rPr lang="en-US" altLang="zh-CN" dirty="0"/>
              <a:t>2018</a:t>
            </a:r>
            <a:r>
              <a:rPr lang="zh-CN" altLang="en-US" dirty="0"/>
              <a:t>年达到</a:t>
            </a:r>
            <a:r>
              <a:rPr lang="en-US" altLang="zh-CN" dirty="0"/>
              <a:t>50507</a:t>
            </a:r>
            <a:r>
              <a:rPr lang="zh-CN" altLang="en-US" dirty="0"/>
              <a:t>亿元</a:t>
            </a:r>
          </a:p>
          <a:p>
            <a:endParaRPr lang="zh-CN" altLang="en-US" dirty="0"/>
          </a:p>
        </p:txBody>
      </p:sp>
      <p:pic>
        <p:nvPicPr>
          <p:cNvPr id="1026" name="Picture 2" descr="2018-2023å¹´ä¸­å½è½¯ä»¶è¡ä¸å¸åºè§æ¨¡ç»è®¡æåµåé¢æµ">
            <a:extLst>
              <a:ext uri="{FF2B5EF4-FFF2-40B4-BE49-F238E27FC236}">
                <a16:creationId xmlns:a16="http://schemas.microsoft.com/office/drawing/2014/main" id="{7B0CCAD4-6F2E-4CA9-8535-7E0598936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" b="6346"/>
          <a:stretch/>
        </p:blipFill>
        <p:spPr bwMode="auto">
          <a:xfrm>
            <a:off x="3241185" y="2042462"/>
            <a:ext cx="5014241" cy="29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337" y="1752689"/>
            <a:ext cx="5845326" cy="46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55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4" descr="测试毕业起薪走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1555750"/>
            <a:ext cx="41783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5" descr="测试毕业年薪走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1" y="1579563"/>
            <a:ext cx="422116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软件专业毕业生薪水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2904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5" descr="%E5%85%8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2430">
            <a:off x="4216401" y="328614"/>
            <a:ext cx="35480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6" descr="2009525144541734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1" y="1281113"/>
            <a:ext cx="3027363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7" descr="0020eda7a2170ba3d481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1693863"/>
            <a:ext cx="2493962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 descr="1227665585207_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8300">
            <a:off x="3990976" y="3602038"/>
            <a:ext cx="3294063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0337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8" descr="2531170_170604435000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794">
            <a:off x="6181726" y="960439"/>
            <a:ext cx="4187825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9" descr="2531170_185827456182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9" y="1249364"/>
            <a:ext cx="4459287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0" descr="213291_185131087578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9" y="3557589"/>
            <a:ext cx="3463925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788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政府重视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云大物智移发展战略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国家产业结构调整需求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软件行业发展迅猛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4782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我要赚钱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9144000" cy="60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640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项目和软件项目基础知识</a:t>
            </a:r>
            <a:endParaRPr lang="en-US" altLang="zh-CN" dirty="0"/>
          </a:p>
          <a:p>
            <a:r>
              <a:rPr lang="zh-CN" altLang="en-US" dirty="0"/>
              <a:t>项目开发环境安装与部署</a:t>
            </a:r>
            <a:endParaRPr lang="en-US" altLang="zh-CN" dirty="0"/>
          </a:p>
          <a:p>
            <a:r>
              <a:rPr lang="zh-CN" altLang="en-US" dirty="0"/>
              <a:t>统一建模语言</a:t>
            </a:r>
            <a:r>
              <a:rPr lang="en-US" altLang="zh-CN" dirty="0"/>
              <a:t>UML</a:t>
            </a:r>
          </a:p>
          <a:p>
            <a:r>
              <a:rPr lang="zh-CN" altLang="en-US" dirty="0"/>
              <a:t>移动应用服务器端开发</a:t>
            </a:r>
            <a:endParaRPr lang="en-US" altLang="zh-CN" dirty="0"/>
          </a:p>
          <a:p>
            <a:r>
              <a:rPr lang="zh-CN" altLang="en-US" dirty="0"/>
              <a:t>软件项目实施实践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84683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. 项目和软件项目导论">
  <a:themeElements>
    <a:clrScheme name="1-00534_SarahHowell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FA7438"/>
      </a:accent2>
      <a:accent3>
        <a:srgbClr val="AAB1C6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1-00534_SarahHowel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lnDef>
  </a:objectDefaults>
  <a:extraClrSchemeLst>
    <a:extraClrScheme>
      <a:clrScheme name="1-00534_SarahHowell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mple_dark">
  <a:themeElements>
    <a:clrScheme name="5_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E7B43BB9172FE841923BD8AD6B036D13" ma:contentTypeVersion="0" ma:contentTypeDescription="新建文档。" ma:contentTypeScope="" ma:versionID="438813d40233c31865456117f5f9ed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9AC950-8E2F-4B66-831E-29E0BC8B7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40128-54E2-4D0B-96B3-6C7F0C9DC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7C6855-972E-478D-A926-549DF27250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 项目和软件项目导论</Template>
  <TotalTime>2046</TotalTime>
  <Words>142</Words>
  <Application>Microsoft Office PowerPoint</Application>
  <PresentationFormat>宽屏</PresentationFormat>
  <Paragraphs>29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Segoe</vt:lpstr>
      <vt:lpstr>Segoe Semibold</vt:lpstr>
      <vt:lpstr>黑体</vt:lpstr>
      <vt:lpstr>微软雅黑</vt:lpstr>
      <vt:lpstr>Arial</vt:lpstr>
      <vt:lpstr>Franklin Gothic Book</vt:lpstr>
      <vt:lpstr>Franklin Gothic Medium</vt:lpstr>
      <vt:lpstr>Times New Roman</vt:lpstr>
      <vt:lpstr>Wingdings</vt:lpstr>
      <vt:lpstr>1. 项目和软件项目导论</vt:lpstr>
      <vt:lpstr>自定义设计方案</vt:lpstr>
      <vt:lpstr>5_sample_dark</vt:lpstr>
      <vt:lpstr>Part_00.第1次课</vt:lpstr>
      <vt:lpstr>问题</vt:lpstr>
      <vt:lpstr>就业需求</vt:lpstr>
      <vt:lpstr>软件专业毕业生薪水</vt:lpstr>
      <vt:lpstr>PowerPoint 演示文稿</vt:lpstr>
      <vt:lpstr>PowerPoint 演示文稿</vt:lpstr>
      <vt:lpstr>政府重视</vt:lpstr>
      <vt:lpstr>我要赚钱</vt:lpstr>
      <vt:lpstr>课程内容</vt:lpstr>
      <vt:lpstr>团队开发和项目管理</vt:lpstr>
      <vt:lpstr>开发环境配置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课程标题</dc:title>
  <dc:creator>Lion</dc:creator>
  <cp:keywords>项目;概念</cp:keywords>
  <cp:lastModifiedBy>余 剑</cp:lastModifiedBy>
  <cp:revision>119</cp:revision>
  <dcterms:created xsi:type="dcterms:W3CDTF">2011-01-06T13:13:20Z</dcterms:created>
  <dcterms:modified xsi:type="dcterms:W3CDTF">2019-05-05T12:38:40Z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针对BDM，介绍利用SPS，Exchange，LCS搭建高校交流与协作平台解决方案。</vt:lpwstr>
  </property>
  <property fmtid="{D5CDD505-2E9C-101B-9397-08002B2CF9AE}" pid="3" name="Owner">
    <vt:lpwstr>Mebius Huang</vt:lpwstr>
  </property>
  <property fmtid="{D5CDD505-2E9C-101B-9397-08002B2CF9AE}" pid="4" name="Status">
    <vt:lpwstr>最终</vt:lpwstr>
  </property>
  <property fmtid="{D5CDD505-2E9C-101B-9397-08002B2CF9AE}" pid="5" name="Level">
    <vt:lpwstr>L100</vt:lpwstr>
  </property>
  <property fmtid="{D5CDD505-2E9C-101B-9397-08002B2CF9AE}" pid="6" name="ContentTypeId">
    <vt:lpwstr>0x010100E7B43BB9172FE841923BD8AD6B036D13</vt:lpwstr>
  </property>
</Properties>
</file>