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87" r:id="rId2"/>
    <p:sldMasterId id="2147483789" r:id="rId3"/>
  </p:sldMasterIdLst>
  <p:notesMasterIdLst>
    <p:notesMasterId r:id="rId11"/>
  </p:notesMasterIdLst>
  <p:handoutMasterIdLst>
    <p:handoutMasterId r:id="rId12"/>
  </p:handoutMasterIdLst>
  <p:sldIdLst>
    <p:sldId id="586" r:id="rId4"/>
    <p:sldId id="766" r:id="rId5"/>
    <p:sldId id="768" r:id="rId6"/>
    <p:sldId id="770" r:id="rId7"/>
    <p:sldId id="769" r:id="rId8"/>
    <p:sldId id="767" r:id="rId9"/>
    <p:sldId id="760" r:id="rId10"/>
  </p:sldIdLst>
  <p:sldSz cx="12192000" cy="6858000"/>
  <p:notesSz cx="7010400" cy="9296400"/>
  <p:defaultTextStyle>
    <a:defPPr>
      <a:defRPr lang="en-US"/>
    </a:defPPr>
    <a:lvl1pPr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1488">
          <p15:clr>
            <a:srgbClr val="A4A3A4"/>
          </p15:clr>
        </p15:guide>
        <p15:guide id="4" pos="3840">
          <p15:clr>
            <a:srgbClr val="A4A3A4"/>
          </p15:clr>
        </p15:guide>
        <p15:guide id="5" pos="400">
          <p15:clr>
            <a:srgbClr val="A4A3A4"/>
          </p15:clr>
        </p15:guide>
        <p15:guide id="6" pos="6488">
          <p15:clr>
            <a:srgbClr val="A4A3A4"/>
          </p15:clr>
        </p15:guide>
        <p15:guide id="7" pos="8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54545"/>
    <a:srgbClr val="444444"/>
    <a:srgbClr val="FFFF99"/>
    <a:srgbClr val="33CCCC"/>
    <a:srgbClr val="9999FF"/>
    <a:srgbClr val="CCFF99"/>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24" autoAdjust="0"/>
    <p:restoredTop sz="96951" autoAdjust="0"/>
  </p:normalViewPr>
  <p:slideViewPr>
    <p:cSldViewPr snapToGrid="0">
      <p:cViewPr varScale="1">
        <p:scale>
          <a:sx n="124" d="100"/>
          <a:sy n="124" d="100"/>
        </p:scale>
        <p:origin x="619" y="106"/>
      </p:cViewPr>
      <p:guideLst>
        <p:guide orient="horz" pos="144"/>
        <p:guide orient="horz" pos="1200"/>
        <p:guide orient="horz" pos="1488"/>
        <p:guide pos="3840"/>
        <p:guide pos="400"/>
        <p:guide pos="6488"/>
        <p:guide pos="857"/>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8" d="100"/>
          <a:sy n="68" d="100"/>
        </p:scale>
        <p:origin x="2778"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3AC38D7-794C-4681-83C7-9E497F53DB80}"/>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1">
                <a:solidFill>
                  <a:schemeClr val="tx1"/>
                </a:solidFill>
                <a:effectLst/>
                <a:latin typeface="Segoe Semibold" pitchFamily="34" charset="0"/>
                <a:ea typeface="+mn-ea"/>
              </a:defRPr>
            </a:lvl1pPr>
          </a:lstStyle>
          <a:p>
            <a:pPr>
              <a:defRPr/>
            </a:pPr>
            <a:endParaRPr lang="en-US" altLang="zh-CN"/>
          </a:p>
        </p:txBody>
      </p:sp>
      <p:sp>
        <p:nvSpPr>
          <p:cNvPr id="19459" name="Rectangle 3">
            <a:extLst>
              <a:ext uri="{FF2B5EF4-FFF2-40B4-BE49-F238E27FC236}">
                <a16:creationId xmlns:a16="http://schemas.microsoft.com/office/drawing/2014/main" id="{8A231753-0121-4432-BEC7-58EC19C03375}"/>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000" b="0">
                <a:solidFill>
                  <a:schemeClr val="tx1"/>
                </a:solidFill>
                <a:effectLst/>
                <a:latin typeface="Segoe" pitchFamily="34" charset="0"/>
                <a:ea typeface="+mn-ea"/>
              </a:defRPr>
            </a:lvl1pPr>
          </a:lstStyle>
          <a:p>
            <a:pPr>
              <a:defRPr/>
            </a:pPr>
            <a:fld id="{D06AD3BC-31A7-40E3-95C6-41DF290FC689}" type="datetime8">
              <a:rPr lang="zh-CN" altLang="en-US"/>
              <a:pPr>
                <a:defRPr/>
              </a:pPr>
              <a:t>2019年5月5日8时29分</a:t>
            </a:fld>
            <a:endParaRPr lang="en-US" altLang="zh-CN"/>
          </a:p>
        </p:txBody>
      </p:sp>
      <p:sp>
        <p:nvSpPr>
          <p:cNvPr id="19460" name="Rectangle 4">
            <a:extLst>
              <a:ext uri="{FF2B5EF4-FFF2-40B4-BE49-F238E27FC236}">
                <a16:creationId xmlns:a16="http://schemas.microsoft.com/office/drawing/2014/main" id="{B4D8C2EC-9532-4C4E-A739-1E2E18B742C1}"/>
              </a:ext>
            </a:extLst>
          </p:cNvPr>
          <p:cNvSpPr>
            <a:spLocks noGrp="1" noChangeArrowheads="1"/>
          </p:cNvSpPr>
          <p:nvPr>
            <p:ph type="ftr" sz="quarter" idx="2"/>
          </p:nvPr>
        </p:nvSpPr>
        <p:spPr bwMode="auto">
          <a:xfrm>
            <a:off x="0" y="8831263"/>
            <a:ext cx="6323013"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19461" name="Rectangle 5">
            <a:extLst>
              <a:ext uri="{FF2B5EF4-FFF2-40B4-BE49-F238E27FC236}">
                <a16:creationId xmlns:a16="http://schemas.microsoft.com/office/drawing/2014/main" id="{C87981D8-A492-41D2-B4B2-37D5185C1D11}"/>
              </a:ext>
            </a:extLst>
          </p:cNvPr>
          <p:cNvSpPr>
            <a:spLocks noGrp="1" noChangeArrowheads="1"/>
          </p:cNvSpPr>
          <p:nvPr>
            <p:ph type="sldNum" sz="quarter" idx="3"/>
          </p:nvPr>
        </p:nvSpPr>
        <p:spPr bwMode="auto">
          <a:xfrm>
            <a:off x="6384925" y="8831263"/>
            <a:ext cx="625475" cy="465137"/>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defRPr sz="1200" b="1">
                <a:solidFill>
                  <a:schemeClr val="tx1"/>
                </a:solidFill>
                <a:latin typeface="Segoe Semibold"/>
              </a:defRPr>
            </a:lvl1pPr>
          </a:lstStyle>
          <a:p>
            <a:fld id="{B6F5DCBC-AC47-4A3F-A0D3-E2C378ADAEF9}"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C6D7AEA-0848-48A7-9C1E-AF8B80BC12D8}"/>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defTabSz="931863" eaLnBrk="1" hangingPunct="1">
              <a:spcBef>
                <a:spcPct val="0"/>
              </a:spcBef>
              <a:buFontTx/>
              <a:buNone/>
              <a:defRPr sz="1200" b="0">
                <a:solidFill>
                  <a:schemeClr val="tx1"/>
                </a:solidFill>
                <a:effectLst/>
                <a:latin typeface="Times New Roman" pitchFamily="18" charset="0"/>
                <a:ea typeface="+mn-ea"/>
              </a:defRPr>
            </a:lvl1pPr>
          </a:lstStyle>
          <a:p>
            <a:pPr>
              <a:defRPr/>
            </a:pPr>
            <a:endParaRPr lang="en-US" altLang="zh-CN"/>
          </a:p>
        </p:txBody>
      </p:sp>
      <p:sp>
        <p:nvSpPr>
          <p:cNvPr id="29699" name="Rectangle 3">
            <a:extLst>
              <a:ext uri="{FF2B5EF4-FFF2-40B4-BE49-F238E27FC236}">
                <a16:creationId xmlns:a16="http://schemas.microsoft.com/office/drawing/2014/main" id="{9591E82A-AFAD-4E05-B029-4DC4CA2E1151}"/>
              </a:ext>
            </a:extLst>
          </p:cNvPr>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lvl1pPr algn="r" defTabSz="931863" eaLnBrk="1" hangingPunct="1">
              <a:spcBef>
                <a:spcPct val="0"/>
              </a:spcBef>
              <a:buFontTx/>
              <a:buNone/>
              <a:defRPr sz="1200" b="0">
                <a:solidFill>
                  <a:schemeClr val="tx1"/>
                </a:solidFill>
                <a:effectLst/>
                <a:latin typeface="Times New Roman" pitchFamily="18" charset="0"/>
                <a:ea typeface="+mn-ea"/>
              </a:defRPr>
            </a:lvl1pPr>
          </a:lstStyle>
          <a:p>
            <a:pPr>
              <a:defRPr/>
            </a:pPr>
            <a:fld id="{57C72E0C-711B-420D-8FE7-4EFE3456759E}" type="datetime8">
              <a:rPr lang="zh-CN" altLang="en-US"/>
              <a:pPr>
                <a:defRPr/>
              </a:pPr>
              <a:t>2019年5月5日8时29分</a:t>
            </a:fld>
            <a:endParaRPr lang="en-US" altLang="zh-CN"/>
          </a:p>
        </p:txBody>
      </p:sp>
      <p:sp>
        <p:nvSpPr>
          <p:cNvPr id="14340" name="Rectangle 4">
            <a:extLst>
              <a:ext uri="{FF2B5EF4-FFF2-40B4-BE49-F238E27FC236}">
                <a16:creationId xmlns:a16="http://schemas.microsoft.com/office/drawing/2014/main" id="{811D9AE4-2281-476D-9FC8-E84A0DD595E9}"/>
              </a:ext>
            </a:extLst>
          </p:cNvPr>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a:extLst>
              <a:ext uri="{FF2B5EF4-FFF2-40B4-BE49-F238E27FC236}">
                <a16:creationId xmlns:a16="http://schemas.microsoft.com/office/drawing/2014/main" id="{D1CD12DA-DE5A-4340-BC69-8D355EDD8A97}"/>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5" tIns="46587" rIns="93175" bIns="4658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9702" name="Rectangle 6">
            <a:extLst>
              <a:ext uri="{FF2B5EF4-FFF2-40B4-BE49-F238E27FC236}">
                <a16:creationId xmlns:a16="http://schemas.microsoft.com/office/drawing/2014/main" id="{30B2E230-3982-4BC9-948A-BBFF0101A97C}"/>
              </a:ext>
            </a:extLst>
          </p:cNvPr>
          <p:cNvSpPr>
            <a:spLocks noGrp="1" noChangeArrowheads="1"/>
          </p:cNvSpPr>
          <p:nvPr>
            <p:ph type="ftr" sz="quarter" idx="4"/>
          </p:nvPr>
        </p:nvSpPr>
        <p:spPr bwMode="auto">
          <a:xfrm>
            <a:off x="0" y="8937625"/>
            <a:ext cx="5792788" cy="35718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defTabSz="931863" eaLnBrk="0" hangingPunct="0">
              <a:spcBef>
                <a:spcPct val="0"/>
              </a:spcBef>
              <a:buFontTx/>
              <a:buNone/>
              <a:defRPr sz="800" b="0">
                <a:solidFill>
                  <a:schemeClr val="tx1"/>
                </a:solidFill>
                <a:effectLst/>
                <a:latin typeface="Segoe" pitchFamily="34" charset="0"/>
                <a:ea typeface="+mn-ea"/>
                <a:cs typeface="Arial" charset="0"/>
              </a:defRPr>
            </a:lvl1pPr>
          </a:lstStyle>
          <a:p>
            <a:pPr>
              <a:defRPr/>
            </a:pPr>
            <a:r>
              <a:rPr lang="en-US" altLang="zh-CN"/>
              <a:t>© 2004 Microsoft Corporation. All rights reserved.</a:t>
            </a:r>
          </a:p>
          <a:p>
            <a:pPr>
              <a:defRPr/>
            </a:pPr>
            <a:r>
              <a:rPr lang="en-US" altLang="zh-CN"/>
              <a:t>This presentation is for informational purposes only. Microsoft makes no warranties, express or implied, in this summary.</a:t>
            </a:r>
          </a:p>
        </p:txBody>
      </p:sp>
      <p:sp>
        <p:nvSpPr>
          <p:cNvPr id="29703" name="Rectangle 7">
            <a:extLst>
              <a:ext uri="{FF2B5EF4-FFF2-40B4-BE49-F238E27FC236}">
                <a16:creationId xmlns:a16="http://schemas.microsoft.com/office/drawing/2014/main" id="{E79C2F48-B5F1-411E-88EF-336DE052AD68}"/>
              </a:ext>
            </a:extLst>
          </p:cNvPr>
          <p:cNvSpPr>
            <a:spLocks noGrp="1" noChangeArrowheads="1"/>
          </p:cNvSpPr>
          <p:nvPr>
            <p:ph type="sldNum" sz="quarter" idx="5"/>
          </p:nvPr>
        </p:nvSpPr>
        <p:spPr bwMode="auto">
          <a:xfrm>
            <a:off x="5707063" y="8829675"/>
            <a:ext cx="1301750" cy="465138"/>
          </a:xfrm>
          <a:prstGeom prst="rect">
            <a:avLst/>
          </a:prstGeom>
          <a:noFill/>
          <a:ln w="9525">
            <a:noFill/>
            <a:miter lim="800000"/>
            <a:headEnd/>
            <a:tailEnd/>
          </a:ln>
          <a:effectLst/>
        </p:spPr>
        <p:txBody>
          <a:bodyPr vert="horz" wrap="square" lIns="93175" tIns="46587" rIns="93175" bIns="46587" numCol="1" anchor="b" anchorCtr="0" compatLnSpc="1">
            <a:prstTxWarp prst="textNoShape">
              <a:avLst/>
            </a:prstTxWarp>
          </a:bodyPr>
          <a:lstStyle>
            <a:lvl1pPr algn="r" defTabSz="931863" eaLnBrk="1" hangingPunct="1">
              <a:defRPr sz="1200">
                <a:solidFill>
                  <a:schemeClr val="tx1"/>
                </a:solidFill>
                <a:latin typeface="Times New Roman" panose="02020603050405020304" pitchFamily="18" charset="0"/>
              </a:defRPr>
            </a:lvl1pPr>
          </a:lstStyle>
          <a:p>
            <a:fld id="{8FE1A130-B500-4C50-A18C-134DB5D3E44B}"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4DA96D2-6019-4F5C-9C2B-DACB9677C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rgbClr val="000000"/>
                </a:solidFill>
                <a:latin typeface="Arial" panose="020B0604020202020204" pitchFamily="34" charset="0"/>
                <a:ea typeface="宋体" panose="02010600030101010101" pitchFamily="2" charset="-122"/>
              </a:defRPr>
            </a:lvl1pPr>
            <a:lvl2pPr marL="742950" indent="-285750" defTabSz="931863">
              <a:defRPr>
                <a:solidFill>
                  <a:srgbClr val="000000"/>
                </a:solidFill>
                <a:latin typeface="Arial" panose="020B0604020202020204" pitchFamily="34" charset="0"/>
                <a:ea typeface="宋体" panose="02010600030101010101" pitchFamily="2" charset="-122"/>
              </a:defRPr>
            </a:lvl2pPr>
            <a:lvl3pPr marL="1143000" indent="-228600" defTabSz="931863">
              <a:defRPr>
                <a:solidFill>
                  <a:srgbClr val="000000"/>
                </a:solidFill>
                <a:latin typeface="Arial" panose="020B0604020202020204" pitchFamily="34" charset="0"/>
                <a:ea typeface="宋体" panose="02010600030101010101" pitchFamily="2" charset="-122"/>
              </a:defRPr>
            </a:lvl3pPr>
            <a:lvl4pPr marL="1600200" indent="-228600" defTabSz="931863">
              <a:defRPr>
                <a:solidFill>
                  <a:srgbClr val="000000"/>
                </a:solidFill>
                <a:latin typeface="Arial" panose="020B0604020202020204" pitchFamily="34" charset="0"/>
                <a:ea typeface="宋体" panose="02010600030101010101" pitchFamily="2" charset="-122"/>
              </a:defRPr>
            </a:lvl4pPr>
            <a:lvl5pPr marL="2057400" indent="-228600" defTabSz="931863">
              <a:defRPr>
                <a:solidFill>
                  <a:srgbClr val="000000"/>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088AF672-EFB2-4FAA-9C81-83671EE5685B}" type="slidenum">
              <a:rPr lang="zh-CN" altLang="en-US">
                <a:solidFill>
                  <a:schemeClr val="tx1"/>
                </a:solidFill>
                <a:latin typeface="Times New Roman" panose="02020603050405020304" pitchFamily="18" charset="0"/>
              </a:rPr>
              <a:pPr/>
              <a:t>1</a:t>
            </a:fld>
            <a:endParaRPr lang="en-US" altLang="zh-CN">
              <a:solidFill>
                <a:schemeClr val="tx1"/>
              </a:solidFill>
              <a:latin typeface="Times New Roman" panose="02020603050405020304" pitchFamily="18" charset="0"/>
            </a:endParaRPr>
          </a:p>
        </p:txBody>
      </p:sp>
      <p:sp>
        <p:nvSpPr>
          <p:cNvPr id="15363" name="Rectangle 2">
            <a:extLst>
              <a:ext uri="{FF2B5EF4-FFF2-40B4-BE49-F238E27FC236}">
                <a16:creationId xmlns:a16="http://schemas.microsoft.com/office/drawing/2014/main" id="{8B042D5A-AEA6-4A16-8227-F5A4FB99067C}"/>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199E9D77-E6AF-400A-94E9-5C1F568EA2B7}"/>
              </a:ext>
            </a:extLst>
          </p:cNvPr>
          <p:cNvSpPr>
            <a:spLocks noGrp="1" noChangeArrowheads="1"/>
          </p:cNvSpPr>
          <p:nvPr>
            <p:ph type="body" idx="1"/>
          </p:nvPr>
        </p:nvSpPr>
        <p:spPr>
          <a:xfrm>
            <a:off x="700088" y="4414838"/>
            <a:ext cx="56102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1D4703FA-9326-489B-BC1A-36C5560E005E}"/>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8D167D9E-31B3-4249-8068-66C56D331D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8" name="灯片编号占位符 3">
            <a:extLst>
              <a:ext uri="{FF2B5EF4-FFF2-40B4-BE49-F238E27FC236}">
                <a16:creationId xmlns:a16="http://schemas.microsoft.com/office/drawing/2014/main" id="{FB954222-337B-4B2A-A6E3-5E97F50B4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rgbClr val="000000"/>
                </a:solidFill>
                <a:latin typeface="Arial" panose="020B0604020202020204" pitchFamily="34" charset="0"/>
                <a:ea typeface="宋体" panose="02010600030101010101" pitchFamily="2" charset="-122"/>
              </a:defRPr>
            </a:lvl1pPr>
            <a:lvl2pPr marL="742950" indent="-285750" defTabSz="931863">
              <a:defRPr>
                <a:solidFill>
                  <a:srgbClr val="000000"/>
                </a:solidFill>
                <a:latin typeface="Arial" panose="020B0604020202020204" pitchFamily="34" charset="0"/>
                <a:ea typeface="宋体" panose="02010600030101010101" pitchFamily="2" charset="-122"/>
              </a:defRPr>
            </a:lvl2pPr>
            <a:lvl3pPr marL="1143000" indent="-228600" defTabSz="931863">
              <a:defRPr>
                <a:solidFill>
                  <a:srgbClr val="000000"/>
                </a:solidFill>
                <a:latin typeface="Arial" panose="020B0604020202020204" pitchFamily="34" charset="0"/>
                <a:ea typeface="宋体" panose="02010600030101010101" pitchFamily="2" charset="-122"/>
              </a:defRPr>
            </a:lvl3pPr>
            <a:lvl4pPr marL="1600200" indent="-228600" defTabSz="931863">
              <a:defRPr>
                <a:solidFill>
                  <a:srgbClr val="000000"/>
                </a:solidFill>
                <a:latin typeface="Arial" panose="020B0604020202020204" pitchFamily="34" charset="0"/>
                <a:ea typeface="宋体" panose="02010600030101010101" pitchFamily="2" charset="-122"/>
              </a:defRPr>
            </a:lvl4pPr>
            <a:lvl5pPr marL="2057400" indent="-228600" defTabSz="931863">
              <a:defRPr>
                <a:solidFill>
                  <a:srgbClr val="000000"/>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70E0B8AC-9500-4870-AAAF-3F64E5C5B106}" type="slidenum">
              <a:rPr lang="zh-CN" altLang="en-US">
                <a:solidFill>
                  <a:schemeClr val="tx1"/>
                </a:solidFill>
                <a:latin typeface="Times New Roman" panose="02020603050405020304" pitchFamily="18" charset="0"/>
              </a:rPr>
              <a:pPr/>
              <a:t>2</a:t>
            </a:fld>
            <a:endParaRPr lang="en-US" altLang="zh-CN">
              <a:solidFill>
                <a:schemeClr val="tx1"/>
              </a:solidFill>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74BE2292-2D56-426E-9013-5D1D393C6FED}"/>
              </a:ext>
            </a:extLst>
          </p:cNvPr>
          <p:cNvSpPr>
            <a:spLocks noGrp="1" noRot="1" noChangeAspect="1" noChangeArrowheads="1" noTextEdit="1"/>
          </p:cNvSpPr>
          <p:nvPr>
            <p:ph type="sldImg"/>
          </p:nvPr>
        </p:nvSpPr>
        <p:spPr>
          <a:ln/>
        </p:spPr>
      </p:sp>
      <p:sp>
        <p:nvSpPr>
          <p:cNvPr id="17411" name="备注占位符 2">
            <a:extLst>
              <a:ext uri="{FF2B5EF4-FFF2-40B4-BE49-F238E27FC236}">
                <a16:creationId xmlns:a16="http://schemas.microsoft.com/office/drawing/2014/main" id="{75711B64-CE6E-44A1-8F96-4480D72C943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2" name="灯片编号占位符 3">
            <a:extLst>
              <a:ext uri="{FF2B5EF4-FFF2-40B4-BE49-F238E27FC236}">
                <a16:creationId xmlns:a16="http://schemas.microsoft.com/office/drawing/2014/main" id="{A90F3AD9-98AE-4AC4-95A3-986E551BCD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rgbClr val="000000"/>
                </a:solidFill>
                <a:latin typeface="Arial" panose="020B0604020202020204" pitchFamily="34" charset="0"/>
                <a:ea typeface="宋体" panose="02010600030101010101" pitchFamily="2" charset="-122"/>
              </a:defRPr>
            </a:lvl1pPr>
            <a:lvl2pPr marL="742950" indent="-285750" defTabSz="931863">
              <a:defRPr>
                <a:solidFill>
                  <a:srgbClr val="000000"/>
                </a:solidFill>
                <a:latin typeface="Arial" panose="020B0604020202020204" pitchFamily="34" charset="0"/>
                <a:ea typeface="宋体" panose="02010600030101010101" pitchFamily="2" charset="-122"/>
              </a:defRPr>
            </a:lvl2pPr>
            <a:lvl3pPr marL="1143000" indent="-228600" defTabSz="931863">
              <a:defRPr>
                <a:solidFill>
                  <a:srgbClr val="000000"/>
                </a:solidFill>
                <a:latin typeface="Arial" panose="020B0604020202020204" pitchFamily="34" charset="0"/>
                <a:ea typeface="宋体" panose="02010600030101010101" pitchFamily="2" charset="-122"/>
              </a:defRPr>
            </a:lvl3pPr>
            <a:lvl4pPr marL="1600200" indent="-228600" defTabSz="931863">
              <a:defRPr>
                <a:solidFill>
                  <a:srgbClr val="000000"/>
                </a:solidFill>
                <a:latin typeface="Arial" panose="020B0604020202020204" pitchFamily="34" charset="0"/>
                <a:ea typeface="宋体" panose="02010600030101010101" pitchFamily="2" charset="-122"/>
              </a:defRPr>
            </a:lvl4pPr>
            <a:lvl5pPr marL="2057400" indent="-228600" defTabSz="931863">
              <a:defRPr>
                <a:solidFill>
                  <a:srgbClr val="000000"/>
                </a:solidFill>
                <a:latin typeface="Arial" panose="020B0604020202020204" pitchFamily="34" charset="0"/>
                <a:ea typeface="宋体" panose="02010600030101010101" pitchFamily="2" charset="-122"/>
              </a:defRPr>
            </a:lvl5pPr>
            <a:lvl6pPr marL="25146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defTabSz="931863"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fld id="{22282FE1-882D-4AED-9193-092655B78208}" type="slidenum">
              <a:rPr lang="zh-CN" altLang="en-US">
                <a:solidFill>
                  <a:schemeClr val="tx1"/>
                </a:solidFill>
                <a:latin typeface="Times New Roman" panose="02020603050405020304" pitchFamily="18" charset="0"/>
              </a:rPr>
              <a:pPr/>
              <a:t>7</a:t>
            </a:fld>
            <a:endParaRPr lang="en-US" altLang="zh-CN">
              <a:solidFill>
                <a:schemeClr val="tx1"/>
              </a:solidFil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79042" name="Rectangle 2"/>
          <p:cNvSpPr>
            <a:spLocks noGrp="1" noChangeArrowheads="1"/>
          </p:cNvSpPr>
          <p:nvPr>
            <p:ph type="ctrTitle"/>
          </p:nvPr>
        </p:nvSpPr>
        <p:spPr>
          <a:xfrm>
            <a:off x="836084" y="2228110"/>
            <a:ext cx="10363200" cy="757130"/>
          </a:xfrm>
        </p:spPr>
        <p:txBody>
          <a:bodyPr anchor="ctr"/>
          <a:lstStyle>
            <a:lvl1pPr>
              <a:defRPr>
                <a:effectLst>
                  <a:outerShdw blurRad="38100" dist="38100" dir="2700000" algn="tl">
                    <a:srgbClr val="C0C0C0"/>
                  </a:outerShdw>
                </a:effectLst>
              </a:defRPr>
            </a:lvl1pPr>
          </a:lstStyle>
          <a:p>
            <a:r>
              <a:rPr lang="en-US" altLang="zh-CN"/>
              <a:t>Click to edit Master title style</a:t>
            </a:r>
          </a:p>
        </p:txBody>
      </p:sp>
      <p:sp>
        <p:nvSpPr>
          <p:cNvPr id="1879043" name="Rectangle 3"/>
          <p:cNvSpPr>
            <a:spLocks noGrp="1" noChangeArrowheads="1"/>
          </p:cNvSpPr>
          <p:nvPr>
            <p:ph type="subTitle" idx="1"/>
          </p:nvPr>
        </p:nvSpPr>
        <p:spPr>
          <a:xfrm>
            <a:off x="855134" y="4670948"/>
            <a:ext cx="10481733" cy="535531"/>
          </a:xfrm>
        </p:spPr>
        <p:txBody>
          <a:bodyPr anchor="ctr"/>
          <a:lstStyle>
            <a:lvl1pPr marL="0" indent="0">
              <a:spcBef>
                <a:spcPct val="0"/>
              </a:spcBef>
              <a:buFont typeface="Wingdings" pitchFamily="2" charset="2"/>
              <a:buNone/>
              <a:defRPr>
                <a:effectLst>
                  <a:outerShdw blurRad="38100" dist="38100" dir="2700000" algn="tl">
                    <a:srgbClr val="C0C0C0"/>
                  </a:outerShdw>
                </a:effectLst>
              </a:defRPr>
            </a:lvl1pPr>
          </a:lstStyle>
          <a:p>
            <a:r>
              <a:rPr lang="en-US" altLang="zh-CN"/>
              <a:t>Click to edit Master subtitle style</a:t>
            </a:r>
          </a:p>
        </p:txBody>
      </p:sp>
    </p:spTree>
    <p:extLst>
      <p:ext uri="{BB962C8B-B14F-4D97-AF65-F5344CB8AC3E}">
        <p14:creationId xmlns:p14="http://schemas.microsoft.com/office/powerpoint/2010/main" val="129807892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595687" y="1420813"/>
            <a:ext cx="5096780" cy="221456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5863443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19759" y="228600"/>
            <a:ext cx="2179058" cy="3406775"/>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5929512" y="228600"/>
            <a:ext cx="2769989" cy="340677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0495065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Text Placeholder 2"/>
          <p:cNvSpPr>
            <a:spLocks noGrp="1"/>
          </p:cNvSpPr>
          <p:nvPr>
            <p:ph type="body"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0101553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508000" y="1420813"/>
            <a:ext cx="11184467" cy="535531"/>
          </a:xfrm>
        </p:spPr>
        <p:txBody>
          <a:bodyPr/>
          <a:lstStyle/>
          <a:p>
            <a:pPr lvl="0"/>
            <a:r>
              <a:rPr lang="en-US" altLang="zh-CN" noProof="0"/>
              <a:t>Click icon to add table</a:t>
            </a:r>
            <a:endParaRPr lang="zh-CN" altLang="en-US" noProof="0"/>
          </a:p>
        </p:txBody>
      </p:sp>
    </p:spTree>
    <p:extLst>
      <p:ext uri="{BB962C8B-B14F-4D97-AF65-F5344CB8AC3E}">
        <p14:creationId xmlns:p14="http://schemas.microsoft.com/office/powerpoint/2010/main" val="129470047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6764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77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50411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03200" y="8153400"/>
            <a:ext cx="0" cy="15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0" y="8153400"/>
            <a:ext cx="0" cy="15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42833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9674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5494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01832528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39E8E1E-A88C-468E-9FDC-C43AF963A59C}"/>
              </a:ext>
            </a:extLst>
          </p:cNvPr>
          <p:cNvSpPr/>
          <p:nvPr userDrawn="1"/>
        </p:nvSpPr>
        <p:spPr>
          <a:xfrm>
            <a:off x="11113" y="5794375"/>
            <a:ext cx="12169775" cy="10429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 typeface="Wingdings" pitchFamily="2" charset="2"/>
              <a:buChar char="§"/>
              <a:defRPr/>
            </a:pPr>
            <a:endParaRPr lang="zh-CN" altLang="en-US"/>
          </a:p>
        </p:txBody>
      </p:sp>
      <p:sp>
        <p:nvSpPr>
          <p:cNvPr id="6" name="Rectangle 4">
            <a:extLst>
              <a:ext uri="{FF2B5EF4-FFF2-40B4-BE49-F238E27FC236}">
                <a16:creationId xmlns:a16="http://schemas.microsoft.com/office/drawing/2014/main" id="{9B606464-EEA7-4E3F-9319-ADE51101E56A}"/>
              </a:ext>
            </a:extLst>
          </p:cNvPr>
          <p:cNvSpPr/>
          <p:nvPr userDrawn="1"/>
        </p:nvSpPr>
        <p:spPr>
          <a:xfrm>
            <a:off x="11113" y="9525"/>
            <a:ext cx="12180887" cy="581025"/>
          </a:xfrm>
          <a:prstGeom prst="rect">
            <a:avLst/>
          </a:prstGeom>
          <a:solidFill>
            <a:srgbClr val="454545"/>
          </a:solidFill>
          <a:ln>
            <a:solidFill>
              <a:srgbClr val="44444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 typeface="Wingdings" pitchFamily="2" charset="2"/>
              <a:buNone/>
              <a:defRPr/>
            </a:pPr>
            <a:endParaRPr lang="zh-CN" altLang="en-US" dirty="0"/>
          </a:p>
        </p:txBody>
      </p:sp>
      <p:pic>
        <p:nvPicPr>
          <p:cNvPr id="7" name="图片 1">
            <a:extLst>
              <a:ext uri="{FF2B5EF4-FFF2-40B4-BE49-F238E27FC236}">
                <a16:creationId xmlns:a16="http://schemas.microsoft.com/office/drawing/2014/main" id="{404DC6C9-2000-49D5-99BF-894838189F6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8113" y="25400"/>
            <a:ext cx="12827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2">
            <a:extLst>
              <a:ext uri="{FF2B5EF4-FFF2-40B4-BE49-F238E27FC236}">
                <a16:creationId xmlns:a16="http://schemas.microsoft.com/office/drawing/2014/main" id="{EED00D72-7B0B-458C-AE17-9DA75989B63F}"/>
              </a:ext>
            </a:extLst>
          </p:cNvPr>
          <p:cNvSpPr txBox="1"/>
          <p:nvPr userDrawn="1"/>
        </p:nvSpPr>
        <p:spPr>
          <a:xfrm>
            <a:off x="1420813" y="68263"/>
            <a:ext cx="5416868" cy="461665"/>
          </a:xfrm>
          <a:prstGeom prst="rect">
            <a:avLst/>
          </a:prstGeom>
          <a:noFill/>
        </p:spPr>
        <p:txBody>
          <a:bodyPr wrap="none">
            <a:spAutoFit/>
          </a:bodyPr>
          <a:lstStyle/>
          <a:p>
            <a:pPr>
              <a:spcBef>
                <a:spcPct val="20000"/>
              </a:spcBef>
              <a:buFont typeface="Wingdings" pitchFamily="2" charset="2"/>
              <a:buNone/>
              <a:defRPr/>
            </a:pPr>
            <a:r>
              <a:rPr lang="zh-CN" altLang="en-US" sz="24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跨越鸿沟：项目软件开发工程组织管理</a:t>
            </a:r>
          </a:p>
        </p:txBody>
      </p:sp>
    </p:spTree>
    <p:extLst>
      <p:ext uri="{BB962C8B-B14F-4D97-AF65-F5344CB8AC3E}">
        <p14:creationId xmlns:p14="http://schemas.microsoft.com/office/powerpoint/2010/main" val="3921333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8078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67485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5558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0800" y="7896226"/>
            <a:ext cx="50800" cy="40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03200" y="7896226"/>
            <a:ext cx="0" cy="40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73946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ctrTitle" sz="quarter"/>
          </p:nvPr>
        </p:nvSpPr>
        <p:spPr>
          <a:xfrm>
            <a:off x="609600" y="1901826"/>
            <a:ext cx="10464800" cy="1470025"/>
          </a:xfrm>
        </p:spPr>
        <p:txBody>
          <a:bodyPr/>
          <a:lstStyle>
            <a:lvl1pPr algn="ctr">
              <a:defRPr sz="4400">
                <a:latin typeface="黑体" pitchFamily="2" charset="-122"/>
                <a:ea typeface="黑体" pitchFamily="2" charset="-122"/>
              </a:defRPr>
            </a:lvl1pPr>
          </a:lstStyle>
          <a:p>
            <a:r>
              <a:rPr lang="zh-CN" altLang="en-US"/>
              <a:t>单击此处编辑母版标题样式</a:t>
            </a:r>
          </a:p>
        </p:txBody>
      </p:sp>
      <p:sp>
        <p:nvSpPr>
          <p:cNvPr id="94211" name="Rectangle 3"/>
          <p:cNvSpPr>
            <a:spLocks noGrp="1" noChangeArrowheads="1"/>
          </p:cNvSpPr>
          <p:nvPr>
            <p:ph type="subTitle" sz="quarter" idx="1"/>
          </p:nvPr>
        </p:nvSpPr>
        <p:spPr>
          <a:xfrm>
            <a:off x="609600" y="3429000"/>
            <a:ext cx="10363200" cy="609600"/>
          </a:xfrm>
        </p:spPr>
        <p:txBody>
          <a:bodyPr/>
          <a:lstStyle>
            <a:lvl1pPr marL="0" indent="0" algn="ctr">
              <a:buFont typeface="Wingdings" pitchFamily="2" charset="2"/>
              <a:buNone/>
              <a:defRPr sz="2800" b="1">
                <a:solidFill>
                  <a:srgbClr val="FF9900"/>
                </a:solidFill>
                <a:effectLst>
                  <a:outerShdw blurRad="38100" dist="38100" dir="2700000" algn="tl">
                    <a:srgbClr val="000000"/>
                  </a:outerShdw>
                </a:effectLst>
                <a:latin typeface="黑体" pitchFamily="2" charset="-122"/>
                <a:ea typeface="黑体" pitchFamily="2" charset="-122"/>
              </a:defRPr>
            </a:lvl1pPr>
          </a:lstStyle>
          <a:p>
            <a:r>
              <a:rPr lang="zh-CN" altLang="en-US"/>
              <a:t>单击此处编辑母版副标题样式</a:t>
            </a:r>
          </a:p>
        </p:txBody>
      </p:sp>
    </p:spTree>
    <p:extLst>
      <p:ext uri="{BB962C8B-B14F-4D97-AF65-F5344CB8AC3E}">
        <p14:creationId xmlns:p14="http://schemas.microsoft.com/office/powerpoint/2010/main" val="28837968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a:extLst>
              <a:ext uri="{FF2B5EF4-FFF2-40B4-BE49-F238E27FC236}">
                <a16:creationId xmlns:a16="http://schemas.microsoft.com/office/drawing/2014/main" id="{999A2EAA-0B62-40B6-B746-69CBDB21F0A4}"/>
              </a:ext>
            </a:extLst>
          </p:cNvPr>
          <p:cNvSpPr>
            <a:spLocks noGrp="1" noChangeArrowheads="1"/>
          </p:cNvSpPr>
          <p:nvPr>
            <p:ph type="dt" sz="half" idx="10"/>
          </p:nvPr>
        </p:nvSpPr>
        <p:spPr>
          <a:ln/>
        </p:spPr>
        <p:txBody>
          <a:bodyPr/>
          <a:lstStyle>
            <a:lvl1pPr>
              <a:defRPr/>
            </a:lvl1pPr>
          </a:lstStyle>
          <a:p>
            <a:pPr>
              <a:defRPr/>
            </a:pPr>
            <a:fld id="{99CB02FA-5392-4662-9DA8-947E6B21621B}" type="datetimeFigureOut">
              <a:rPr lang="zh-CN" altLang="en-US"/>
              <a:pPr>
                <a:defRPr/>
              </a:pPr>
              <a:t>2019/5/5</a:t>
            </a:fld>
            <a:endParaRPr lang="en-US" altLang="zh-CN"/>
          </a:p>
        </p:txBody>
      </p:sp>
      <p:sp>
        <p:nvSpPr>
          <p:cNvPr id="5" name="Rectangle 4">
            <a:extLst>
              <a:ext uri="{FF2B5EF4-FFF2-40B4-BE49-F238E27FC236}">
                <a16:creationId xmlns:a16="http://schemas.microsoft.com/office/drawing/2014/main" id="{5AD8E0B0-D718-401E-B2A3-7A4F884AA7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490D3A9-86CF-405B-9976-ABA604C67F4D}"/>
              </a:ext>
            </a:extLst>
          </p:cNvPr>
          <p:cNvSpPr>
            <a:spLocks noGrp="1" noChangeArrowheads="1"/>
          </p:cNvSpPr>
          <p:nvPr>
            <p:ph type="sldNum" sz="quarter" idx="12"/>
          </p:nvPr>
        </p:nvSpPr>
        <p:spPr>
          <a:ln/>
        </p:spPr>
        <p:txBody>
          <a:bodyPr/>
          <a:lstStyle>
            <a:lvl1pPr>
              <a:defRPr/>
            </a:lvl1pPr>
          </a:lstStyle>
          <a:p>
            <a:fld id="{0C3144D8-2BAC-4FF6-81A5-6AE5841B234F}" type="slidenum">
              <a:rPr lang="zh-CN" altLang="en-US"/>
              <a:pPr/>
              <a:t>‹#›</a:t>
            </a:fld>
            <a:endParaRPr lang="en-US" altLang="zh-CN"/>
          </a:p>
        </p:txBody>
      </p:sp>
    </p:spTree>
    <p:extLst>
      <p:ext uri="{BB962C8B-B14F-4D97-AF65-F5344CB8AC3E}">
        <p14:creationId xmlns:p14="http://schemas.microsoft.com/office/powerpoint/2010/main" val="213942693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a:extLst>
              <a:ext uri="{FF2B5EF4-FFF2-40B4-BE49-F238E27FC236}">
                <a16:creationId xmlns:a16="http://schemas.microsoft.com/office/drawing/2014/main" id="{F6C46C13-3C24-4AF7-9C39-3ACBF834B9CB}"/>
              </a:ext>
            </a:extLst>
          </p:cNvPr>
          <p:cNvSpPr>
            <a:spLocks noGrp="1" noChangeArrowheads="1"/>
          </p:cNvSpPr>
          <p:nvPr>
            <p:ph type="dt" sz="half" idx="10"/>
          </p:nvPr>
        </p:nvSpPr>
        <p:spPr>
          <a:ln/>
        </p:spPr>
        <p:txBody>
          <a:bodyPr/>
          <a:lstStyle>
            <a:lvl1pPr>
              <a:defRPr/>
            </a:lvl1pPr>
          </a:lstStyle>
          <a:p>
            <a:pPr>
              <a:defRPr/>
            </a:pPr>
            <a:fld id="{A7ABC27A-1854-4C6D-919D-ACA3F5B8CB6D}" type="datetimeFigureOut">
              <a:rPr lang="zh-CN" altLang="en-US"/>
              <a:pPr>
                <a:defRPr/>
              </a:pPr>
              <a:t>2019/5/5</a:t>
            </a:fld>
            <a:endParaRPr lang="en-US" altLang="zh-CN"/>
          </a:p>
        </p:txBody>
      </p:sp>
      <p:sp>
        <p:nvSpPr>
          <p:cNvPr id="5" name="Rectangle 4">
            <a:extLst>
              <a:ext uri="{FF2B5EF4-FFF2-40B4-BE49-F238E27FC236}">
                <a16:creationId xmlns:a16="http://schemas.microsoft.com/office/drawing/2014/main" id="{0D0AB329-E593-46F6-B801-39661655C8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4E14874-5901-41B2-8F24-BCC1006F3501}"/>
              </a:ext>
            </a:extLst>
          </p:cNvPr>
          <p:cNvSpPr>
            <a:spLocks noGrp="1" noChangeArrowheads="1"/>
          </p:cNvSpPr>
          <p:nvPr>
            <p:ph type="sldNum" sz="quarter" idx="12"/>
          </p:nvPr>
        </p:nvSpPr>
        <p:spPr>
          <a:ln/>
        </p:spPr>
        <p:txBody>
          <a:bodyPr/>
          <a:lstStyle>
            <a:lvl1pPr>
              <a:defRPr/>
            </a:lvl1pPr>
          </a:lstStyle>
          <a:p>
            <a:fld id="{147C25D3-FAD2-4236-A155-43BFA57CA16F}" type="slidenum">
              <a:rPr lang="zh-CN" altLang="en-US"/>
              <a:pPr/>
              <a:t>‹#›</a:t>
            </a:fld>
            <a:endParaRPr lang="en-US" altLang="zh-CN"/>
          </a:p>
        </p:txBody>
      </p:sp>
    </p:spTree>
    <p:extLst>
      <p:ext uri="{BB962C8B-B14F-4D97-AF65-F5344CB8AC3E}">
        <p14:creationId xmlns:p14="http://schemas.microsoft.com/office/powerpoint/2010/main" val="23277700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838200"/>
            <a:ext cx="5740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838200"/>
            <a:ext cx="5740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a:extLst>
              <a:ext uri="{FF2B5EF4-FFF2-40B4-BE49-F238E27FC236}">
                <a16:creationId xmlns:a16="http://schemas.microsoft.com/office/drawing/2014/main" id="{C0666729-EB31-432B-8EB4-EB3E7FAF9CC7}"/>
              </a:ext>
            </a:extLst>
          </p:cNvPr>
          <p:cNvSpPr>
            <a:spLocks noGrp="1" noChangeArrowheads="1"/>
          </p:cNvSpPr>
          <p:nvPr>
            <p:ph type="dt" sz="half" idx="10"/>
          </p:nvPr>
        </p:nvSpPr>
        <p:spPr>
          <a:ln/>
        </p:spPr>
        <p:txBody>
          <a:bodyPr/>
          <a:lstStyle>
            <a:lvl1pPr>
              <a:defRPr/>
            </a:lvl1pPr>
          </a:lstStyle>
          <a:p>
            <a:pPr>
              <a:defRPr/>
            </a:pPr>
            <a:fld id="{533F3776-7BC1-49E2-9F16-A7BAAFE377B3}" type="datetimeFigureOut">
              <a:rPr lang="zh-CN" altLang="en-US"/>
              <a:pPr>
                <a:defRPr/>
              </a:pPr>
              <a:t>2019/5/5</a:t>
            </a:fld>
            <a:endParaRPr lang="en-US" altLang="zh-CN"/>
          </a:p>
        </p:txBody>
      </p:sp>
      <p:sp>
        <p:nvSpPr>
          <p:cNvPr id="6" name="Rectangle 4">
            <a:extLst>
              <a:ext uri="{FF2B5EF4-FFF2-40B4-BE49-F238E27FC236}">
                <a16:creationId xmlns:a16="http://schemas.microsoft.com/office/drawing/2014/main" id="{B21ACECD-0AE0-44FE-AC65-AA1134E12F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4BC4A718-F839-4DA3-8F25-3A2A46BB42B5}"/>
              </a:ext>
            </a:extLst>
          </p:cNvPr>
          <p:cNvSpPr>
            <a:spLocks noGrp="1" noChangeArrowheads="1"/>
          </p:cNvSpPr>
          <p:nvPr>
            <p:ph type="sldNum" sz="quarter" idx="12"/>
          </p:nvPr>
        </p:nvSpPr>
        <p:spPr>
          <a:ln/>
        </p:spPr>
        <p:txBody>
          <a:bodyPr/>
          <a:lstStyle>
            <a:lvl1pPr>
              <a:defRPr/>
            </a:lvl1pPr>
          </a:lstStyle>
          <a:p>
            <a:fld id="{46EF9E59-33E7-4FC2-BD70-9A7B6AE886C3}" type="slidenum">
              <a:rPr lang="zh-CN" altLang="en-US"/>
              <a:pPr/>
              <a:t>‹#›</a:t>
            </a:fld>
            <a:endParaRPr lang="en-US" altLang="zh-CN"/>
          </a:p>
        </p:txBody>
      </p:sp>
    </p:spTree>
    <p:extLst>
      <p:ext uri="{BB962C8B-B14F-4D97-AF65-F5344CB8AC3E}">
        <p14:creationId xmlns:p14="http://schemas.microsoft.com/office/powerpoint/2010/main" val="130440591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a:extLst>
              <a:ext uri="{FF2B5EF4-FFF2-40B4-BE49-F238E27FC236}">
                <a16:creationId xmlns:a16="http://schemas.microsoft.com/office/drawing/2014/main" id="{5E44AE83-9DF8-46EF-A50E-9BAF07F05988}"/>
              </a:ext>
            </a:extLst>
          </p:cNvPr>
          <p:cNvSpPr>
            <a:spLocks noGrp="1" noChangeArrowheads="1"/>
          </p:cNvSpPr>
          <p:nvPr>
            <p:ph type="dt" sz="half" idx="10"/>
          </p:nvPr>
        </p:nvSpPr>
        <p:spPr>
          <a:ln/>
        </p:spPr>
        <p:txBody>
          <a:bodyPr/>
          <a:lstStyle>
            <a:lvl1pPr>
              <a:defRPr/>
            </a:lvl1pPr>
          </a:lstStyle>
          <a:p>
            <a:pPr>
              <a:defRPr/>
            </a:pPr>
            <a:fld id="{FCEAE98D-C901-4FD5-BB0D-A855D768AE16}" type="datetimeFigureOut">
              <a:rPr lang="zh-CN" altLang="en-US"/>
              <a:pPr>
                <a:defRPr/>
              </a:pPr>
              <a:t>2019/5/5</a:t>
            </a:fld>
            <a:endParaRPr lang="en-US" altLang="zh-CN"/>
          </a:p>
        </p:txBody>
      </p:sp>
      <p:sp>
        <p:nvSpPr>
          <p:cNvPr id="8" name="Rectangle 4">
            <a:extLst>
              <a:ext uri="{FF2B5EF4-FFF2-40B4-BE49-F238E27FC236}">
                <a16:creationId xmlns:a16="http://schemas.microsoft.com/office/drawing/2014/main" id="{396E570E-EB7D-42AC-8976-4FB4893BF0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0DD69E9E-849D-441B-87D2-B9C241BE005B}"/>
              </a:ext>
            </a:extLst>
          </p:cNvPr>
          <p:cNvSpPr>
            <a:spLocks noGrp="1" noChangeArrowheads="1"/>
          </p:cNvSpPr>
          <p:nvPr>
            <p:ph type="sldNum" sz="quarter" idx="12"/>
          </p:nvPr>
        </p:nvSpPr>
        <p:spPr>
          <a:ln/>
        </p:spPr>
        <p:txBody>
          <a:bodyPr/>
          <a:lstStyle>
            <a:lvl1pPr>
              <a:defRPr/>
            </a:lvl1pPr>
          </a:lstStyle>
          <a:p>
            <a:fld id="{249C566E-7238-4169-8714-314126548B6F}" type="slidenum">
              <a:rPr lang="zh-CN" altLang="en-US"/>
              <a:pPr/>
              <a:t>‹#›</a:t>
            </a:fld>
            <a:endParaRPr lang="en-US" altLang="zh-CN"/>
          </a:p>
        </p:txBody>
      </p:sp>
    </p:spTree>
    <p:extLst>
      <p:ext uri="{BB962C8B-B14F-4D97-AF65-F5344CB8AC3E}">
        <p14:creationId xmlns:p14="http://schemas.microsoft.com/office/powerpoint/2010/main" val="26629042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46331"/>
          </a:xfrm>
        </p:spPr>
        <p:txBody>
          <a:bodyPr/>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963084" y="4037568"/>
            <a:ext cx="1036320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196036524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solidFill>
          <a:srgbClr val="444444"/>
        </a:solidFill>
        <a:effectLst/>
      </p:bgPr>
    </p:bg>
    <p:spTree>
      <p:nvGrpSpPr>
        <p:cNvPr id="1" name=""/>
        <p:cNvGrpSpPr/>
        <p:nvPr/>
      </p:nvGrpSpPr>
      <p:grpSpPr>
        <a:xfrm>
          <a:off x="0" y="0"/>
          <a:ext cx="0" cy="0"/>
          <a:chOff x="0" y="0"/>
          <a:chExt cx="0" cy="0"/>
        </a:xfrm>
      </p:grpSpPr>
      <p:sp>
        <p:nvSpPr>
          <p:cNvPr id="3" name="矩形 3">
            <a:extLst>
              <a:ext uri="{FF2B5EF4-FFF2-40B4-BE49-F238E27FC236}">
                <a16:creationId xmlns:a16="http://schemas.microsoft.com/office/drawing/2014/main" id="{BEAB5824-13ED-435F-8B6D-60F58FF00556}"/>
              </a:ext>
            </a:extLst>
          </p:cNvPr>
          <p:cNvSpPr/>
          <p:nvPr userDrawn="1"/>
        </p:nvSpPr>
        <p:spPr>
          <a:xfrm>
            <a:off x="0" y="609600"/>
            <a:ext cx="12192000" cy="6248400"/>
          </a:xfrm>
          <a:prstGeom prst="rect">
            <a:avLst/>
          </a:prstGeom>
          <a:solidFill>
            <a:schemeClr val="tx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buFont typeface="Wingdings" pitchFamily="2" charset="2"/>
              <a:buChar char="§"/>
              <a:defRPr/>
            </a:pPr>
            <a:endParaRPr lang="zh-CN" altLang="en-US"/>
          </a:p>
        </p:txBody>
      </p:sp>
      <p:sp>
        <p:nvSpPr>
          <p:cNvPr id="2" name="标题 1"/>
          <p:cNvSpPr>
            <a:spLocks noGrp="1"/>
          </p:cNvSpPr>
          <p:nvPr>
            <p:ph type="title"/>
          </p:nvPr>
        </p:nvSpPr>
        <p:spPr>
          <a:xfrm>
            <a:off x="0" y="11561"/>
            <a:ext cx="12170734" cy="598038"/>
          </a:xfrm>
        </p:spPr>
        <p:txBody>
          <a:bodyPr/>
          <a:lstStyle>
            <a:lvl1pPr>
              <a:defRPr sz="2800" b="0">
                <a:solidFill>
                  <a:schemeClr val="tx1"/>
                </a:solidFill>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110445828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069D4D0-0D28-4AC6-86CD-C4710765D518}"/>
              </a:ext>
            </a:extLst>
          </p:cNvPr>
          <p:cNvSpPr>
            <a:spLocks noGrp="1" noChangeArrowheads="1"/>
          </p:cNvSpPr>
          <p:nvPr>
            <p:ph type="dt" sz="half" idx="10"/>
          </p:nvPr>
        </p:nvSpPr>
        <p:spPr>
          <a:ln/>
        </p:spPr>
        <p:txBody>
          <a:bodyPr/>
          <a:lstStyle>
            <a:lvl1pPr>
              <a:defRPr/>
            </a:lvl1pPr>
          </a:lstStyle>
          <a:p>
            <a:pPr>
              <a:defRPr/>
            </a:pPr>
            <a:fld id="{ED2221D6-86DE-4C16-820D-64F8447C8B37}" type="datetimeFigureOut">
              <a:rPr lang="zh-CN" altLang="en-US"/>
              <a:pPr>
                <a:defRPr/>
              </a:pPr>
              <a:t>2019/5/5</a:t>
            </a:fld>
            <a:endParaRPr lang="en-US" altLang="zh-CN"/>
          </a:p>
        </p:txBody>
      </p:sp>
      <p:sp>
        <p:nvSpPr>
          <p:cNvPr id="3" name="Rectangle 4">
            <a:extLst>
              <a:ext uri="{FF2B5EF4-FFF2-40B4-BE49-F238E27FC236}">
                <a16:creationId xmlns:a16="http://schemas.microsoft.com/office/drawing/2014/main" id="{048B1C2C-7CAE-4D4B-AF39-E8CBDE7B34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D8318AC-8A6F-43A4-B433-1A900F309A98}"/>
              </a:ext>
            </a:extLst>
          </p:cNvPr>
          <p:cNvSpPr>
            <a:spLocks noGrp="1" noChangeArrowheads="1"/>
          </p:cNvSpPr>
          <p:nvPr>
            <p:ph type="sldNum" sz="quarter" idx="12"/>
          </p:nvPr>
        </p:nvSpPr>
        <p:spPr>
          <a:ln/>
        </p:spPr>
        <p:txBody>
          <a:bodyPr/>
          <a:lstStyle>
            <a:lvl1pPr>
              <a:defRPr/>
            </a:lvl1pPr>
          </a:lstStyle>
          <a:p>
            <a:fld id="{A277F865-D643-41FA-8F9E-CFFE370F67F1}" type="slidenum">
              <a:rPr lang="zh-CN" altLang="en-US"/>
              <a:pPr/>
              <a:t>‹#›</a:t>
            </a:fld>
            <a:endParaRPr lang="en-US" altLang="zh-CN"/>
          </a:p>
        </p:txBody>
      </p:sp>
    </p:spTree>
    <p:extLst>
      <p:ext uri="{BB962C8B-B14F-4D97-AF65-F5344CB8AC3E}">
        <p14:creationId xmlns:p14="http://schemas.microsoft.com/office/powerpoint/2010/main" val="92937487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a:extLst>
              <a:ext uri="{FF2B5EF4-FFF2-40B4-BE49-F238E27FC236}">
                <a16:creationId xmlns:a16="http://schemas.microsoft.com/office/drawing/2014/main" id="{ABF3E30B-F8D9-43BF-83F6-067838AFCE9E}"/>
              </a:ext>
            </a:extLst>
          </p:cNvPr>
          <p:cNvSpPr>
            <a:spLocks noGrp="1" noChangeArrowheads="1"/>
          </p:cNvSpPr>
          <p:nvPr>
            <p:ph type="dt" sz="half" idx="10"/>
          </p:nvPr>
        </p:nvSpPr>
        <p:spPr>
          <a:ln/>
        </p:spPr>
        <p:txBody>
          <a:bodyPr/>
          <a:lstStyle>
            <a:lvl1pPr>
              <a:defRPr/>
            </a:lvl1pPr>
          </a:lstStyle>
          <a:p>
            <a:pPr>
              <a:defRPr/>
            </a:pPr>
            <a:fld id="{3DC2D6B0-D2E3-4A42-A880-67DAE88B2E43}" type="datetimeFigureOut">
              <a:rPr lang="zh-CN" altLang="en-US"/>
              <a:pPr>
                <a:defRPr/>
              </a:pPr>
              <a:t>2019/5/5</a:t>
            </a:fld>
            <a:endParaRPr lang="en-US" altLang="zh-CN"/>
          </a:p>
        </p:txBody>
      </p:sp>
      <p:sp>
        <p:nvSpPr>
          <p:cNvPr id="6" name="Rectangle 4">
            <a:extLst>
              <a:ext uri="{FF2B5EF4-FFF2-40B4-BE49-F238E27FC236}">
                <a16:creationId xmlns:a16="http://schemas.microsoft.com/office/drawing/2014/main" id="{B8707905-CCD7-404B-BDED-676A2DF9031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55F58ED5-03DB-49A6-86DA-0A5A7199E572}"/>
              </a:ext>
            </a:extLst>
          </p:cNvPr>
          <p:cNvSpPr>
            <a:spLocks noGrp="1" noChangeArrowheads="1"/>
          </p:cNvSpPr>
          <p:nvPr>
            <p:ph type="sldNum" sz="quarter" idx="12"/>
          </p:nvPr>
        </p:nvSpPr>
        <p:spPr>
          <a:ln/>
        </p:spPr>
        <p:txBody>
          <a:bodyPr/>
          <a:lstStyle>
            <a:lvl1pPr>
              <a:defRPr/>
            </a:lvl1pPr>
          </a:lstStyle>
          <a:p>
            <a:fld id="{E7D92355-8EE6-450F-9E92-549C43A4DC83}" type="slidenum">
              <a:rPr lang="zh-CN" altLang="en-US"/>
              <a:pPr/>
              <a:t>‹#›</a:t>
            </a:fld>
            <a:endParaRPr lang="en-US" altLang="zh-CN"/>
          </a:p>
        </p:txBody>
      </p:sp>
    </p:spTree>
    <p:extLst>
      <p:ext uri="{BB962C8B-B14F-4D97-AF65-F5344CB8AC3E}">
        <p14:creationId xmlns:p14="http://schemas.microsoft.com/office/powerpoint/2010/main" val="388459953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a:extLst>
              <a:ext uri="{FF2B5EF4-FFF2-40B4-BE49-F238E27FC236}">
                <a16:creationId xmlns:a16="http://schemas.microsoft.com/office/drawing/2014/main" id="{261BB237-BCBE-4A25-86C3-10FDEB8E6538}"/>
              </a:ext>
            </a:extLst>
          </p:cNvPr>
          <p:cNvSpPr>
            <a:spLocks noGrp="1" noChangeArrowheads="1"/>
          </p:cNvSpPr>
          <p:nvPr>
            <p:ph type="dt" sz="half" idx="10"/>
          </p:nvPr>
        </p:nvSpPr>
        <p:spPr>
          <a:ln/>
        </p:spPr>
        <p:txBody>
          <a:bodyPr/>
          <a:lstStyle>
            <a:lvl1pPr>
              <a:defRPr/>
            </a:lvl1pPr>
          </a:lstStyle>
          <a:p>
            <a:pPr>
              <a:defRPr/>
            </a:pPr>
            <a:fld id="{606B1D1B-2AB3-4B18-B419-4A5754B03A20}" type="datetimeFigureOut">
              <a:rPr lang="zh-CN" altLang="en-US"/>
              <a:pPr>
                <a:defRPr/>
              </a:pPr>
              <a:t>2019/5/5</a:t>
            </a:fld>
            <a:endParaRPr lang="en-US" altLang="zh-CN"/>
          </a:p>
        </p:txBody>
      </p:sp>
      <p:sp>
        <p:nvSpPr>
          <p:cNvPr id="6" name="Rectangle 4">
            <a:extLst>
              <a:ext uri="{FF2B5EF4-FFF2-40B4-BE49-F238E27FC236}">
                <a16:creationId xmlns:a16="http://schemas.microsoft.com/office/drawing/2014/main" id="{0DE3AC59-004E-413F-8125-BCD512B193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E2C25FF4-5163-462D-B8A8-9C43E35BEA44}"/>
              </a:ext>
            </a:extLst>
          </p:cNvPr>
          <p:cNvSpPr>
            <a:spLocks noGrp="1" noChangeArrowheads="1"/>
          </p:cNvSpPr>
          <p:nvPr>
            <p:ph type="sldNum" sz="quarter" idx="12"/>
          </p:nvPr>
        </p:nvSpPr>
        <p:spPr>
          <a:ln/>
        </p:spPr>
        <p:txBody>
          <a:bodyPr/>
          <a:lstStyle>
            <a:lvl1pPr>
              <a:defRPr/>
            </a:lvl1pPr>
          </a:lstStyle>
          <a:p>
            <a:fld id="{5FF1617E-D29B-421C-8ECF-3B84969CACB3}" type="slidenum">
              <a:rPr lang="zh-CN" altLang="en-US"/>
              <a:pPr/>
              <a:t>‹#›</a:t>
            </a:fld>
            <a:endParaRPr lang="en-US" altLang="zh-CN"/>
          </a:p>
        </p:txBody>
      </p:sp>
    </p:spTree>
    <p:extLst>
      <p:ext uri="{BB962C8B-B14F-4D97-AF65-F5344CB8AC3E}">
        <p14:creationId xmlns:p14="http://schemas.microsoft.com/office/powerpoint/2010/main" val="389236668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a:extLst>
              <a:ext uri="{FF2B5EF4-FFF2-40B4-BE49-F238E27FC236}">
                <a16:creationId xmlns:a16="http://schemas.microsoft.com/office/drawing/2014/main" id="{6CBFE341-86FC-4436-8990-1BD3D959F775}"/>
              </a:ext>
            </a:extLst>
          </p:cNvPr>
          <p:cNvSpPr>
            <a:spLocks noGrp="1" noChangeArrowheads="1"/>
          </p:cNvSpPr>
          <p:nvPr>
            <p:ph type="dt" sz="half" idx="10"/>
          </p:nvPr>
        </p:nvSpPr>
        <p:spPr>
          <a:ln/>
        </p:spPr>
        <p:txBody>
          <a:bodyPr/>
          <a:lstStyle>
            <a:lvl1pPr>
              <a:defRPr/>
            </a:lvl1pPr>
          </a:lstStyle>
          <a:p>
            <a:pPr>
              <a:defRPr/>
            </a:pPr>
            <a:fld id="{258EA8A7-5402-46C6-A201-04E66F9244C6}" type="datetimeFigureOut">
              <a:rPr lang="zh-CN" altLang="en-US"/>
              <a:pPr>
                <a:defRPr/>
              </a:pPr>
              <a:t>2019/5/5</a:t>
            </a:fld>
            <a:endParaRPr lang="en-US" altLang="zh-CN"/>
          </a:p>
        </p:txBody>
      </p:sp>
      <p:sp>
        <p:nvSpPr>
          <p:cNvPr id="5" name="Rectangle 4">
            <a:extLst>
              <a:ext uri="{FF2B5EF4-FFF2-40B4-BE49-F238E27FC236}">
                <a16:creationId xmlns:a16="http://schemas.microsoft.com/office/drawing/2014/main" id="{050ECB96-A109-401A-80C6-98441755D4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CD00368-3DFD-4BB4-8619-F91AC3CE4C21}"/>
              </a:ext>
            </a:extLst>
          </p:cNvPr>
          <p:cNvSpPr>
            <a:spLocks noGrp="1" noChangeArrowheads="1"/>
          </p:cNvSpPr>
          <p:nvPr>
            <p:ph type="sldNum" sz="quarter" idx="12"/>
          </p:nvPr>
        </p:nvSpPr>
        <p:spPr>
          <a:ln/>
        </p:spPr>
        <p:txBody>
          <a:bodyPr/>
          <a:lstStyle>
            <a:lvl1pPr>
              <a:defRPr/>
            </a:lvl1pPr>
          </a:lstStyle>
          <a:p>
            <a:fld id="{1630655C-6C79-4E61-914D-477D31B1EA41}" type="slidenum">
              <a:rPr lang="zh-CN" altLang="en-US"/>
              <a:pPr/>
              <a:t>‹#›</a:t>
            </a:fld>
            <a:endParaRPr lang="en-US" altLang="zh-CN"/>
          </a:p>
        </p:txBody>
      </p:sp>
    </p:spTree>
    <p:extLst>
      <p:ext uri="{BB962C8B-B14F-4D97-AF65-F5344CB8AC3E}">
        <p14:creationId xmlns:p14="http://schemas.microsoft.com/office/powerpoint/2010/main" val="345923613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7800" y="228600"/>
            <a:ext cx="29210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228600"/>
            <a:ext cx="855980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a:extLst>
              <a:ext uri="{FF2B5EF4-FFF2-40B4-BE49-F238E27FC236}">
                <a16:creationId xmlns:a16="http://schemas.microsoft.com/office/drawing/2014/main" id="{AF369630-D368-4FA1-9ECA-B443734CECE1}"/>
              </a:ext>
            </a:extLst>
          </p:cNvPr>
          <p:cNvSpPr>
            <a:spLocks noGrp="1" noChangeArrowheads="1"/>
          </p:cNvSpPr>
          <p:nvPr>
            <p:ph type="dt" sz="half" idx="10"/>
          </p:nvPr>
        </p:nvSpPr>
        <p:spPr>
          <a:ln/>
        </p:spPr>
        <p:txBody>
          <a:bodyPr/>
          <a:lstStyle>
            <a:lvl1pPr>
              <a:defRPr/>
            </a:lvl1pPr>
          </a:lstStyle>
          <a:p>
            <a:pPr>
              <a:defRPr/>
            </a:pPr>
            <a:fld id="{DAF8C699-7F63-4B1D-ABF0-A9C85EDFAE7E}" type="datetimeFigureOut">
              <a:rPr lang="zh-CN" altLang="en-US"/>
              <a:pPr>
                <a:defRPr/>
              </a:pPr>
              <a:t>2019/5/5</a:t>
            </a:fld>
            <a:endParaRPr lang="en-US" altLang="zh-CN"/>
          </a:p>
        </p:txBody>
      </p:sp>
      <p:sp>
        <p:nvSpPr>
          <p:cNvPr id="5" name="Rectangle 4">
            <a:extLst>
              <a:ext uri="{FF2B5EF4-FFF2-40B4-BE49-F238E27FC236}">
                <a16:creationId xmlns:a16="http://schemas.microsoft.com/office/drawing/2014/main" id="{FD38DD01-BB7A-4154-91ED-2E0C7582EC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CCBCA06-0DDD-4CE8-A5DA-92816E50D576}"/>
              </a:ext>
            </a:extLst>
          </p:cNvPr>
          <p:cNvSpPr>
            <a:spLocks noGrp="1" noChangeArrowheads="1"/>
          </p:cNvSpPr>
          <p:nvPr>
            <p:ph type="sldNum" sz="quarter" idx="12"/>
          </p:nvPr>
        </p:nvSpPr>
        <p:spPr>
          <a:ln/>
        </p:spPr>
        <p:txBody>
          <a:bodyPr/>
          <a:lstStyle>
            <a:lvl1pPr>
              <a:defRPr/>
            </a:lvl1pPr>
          </a:lstStyle>
          <a:p>
            <a:fld id="{6DAC90CF-C945-4882-9057-5178D9C1041E}" type="slidenum">
              <a:rPr lang="zh-CN" altLang="en-US"/>
              <a:pPr/>
              <a:t>‹#›</a:t>
            </a:fld>
            <a:endParaRPr lang="en-US" altLang="zh-CN"/>
          </a:p>
        </p:txBody>
      </p:sp>
    </p:spTree>
    <p:extLst>
      <p:ext uri="{BB962C8B-B14F-4D97-AF65-F5344CB8AC3E}">
        <p14:creationId xmlns:p14="http://schemas.microsoft.com/office/powerpoint/2010/main" val="39248651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508001" y="1420813"/>
            <a:ext cx="5490633" cy="1957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01834" y="1420813"/>
            <a:ext cx="5490633" cy="195745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5133093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5713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609600" y="1750143"/>
            <a:ext cx="538691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17173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93368" y="1750143"/>
            <a:ext cx="5389033"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17173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78369478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2180494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71183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1065768"/>
            <a:ext cx="4011084" cy="36933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4766733" y="273051"/>
            <a:ext cx="6815667" cy="223445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09601" y="1435101"/>
            <a:ext cx="4011084"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7573838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998006"/>
            <a:ext cx="7315200" cy="369332"/>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2389717" y="612775"/>
            <a:ext cx="7315200"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2389717" y="5367338"/>
            <a:ext cx="7315200"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98274351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878018" name="Rectangle 2">
            <a:extLst>
              <a:ext uri="{FF2B5EF4-FFF2-40B4-BE49-F238E27FC236}">
                <a16:creationId xmlns:a16="http://schemas.microsoft.com/office/drawing/2014/main" id="{F91A08CB-677C-4178-96BA-9A227FC66953}"/>
              </a:ext>
            </a:extLst>
          </p:cNvPr>
          <p:cNvSpPr>
            <a:spLocks noGrp="1" noChangeArrowheads="1"/>
          </p:cNvSpPr>
          <p:nvPr>
            <p:ph type="title"/>
          </p:nvPr>
        </p:nvSpPr>
        <p:spPr bwMode="auto">
          <a:xfrm>
            <a:off x="508000" y="228600"/>
            <a:ext cx="11190288"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ltLang="zh-CN"/>
              <a:t>Click to edit Title Slide</a:t>
            </a:r>
          </a:p>
        </p:txBody>
      </p:sp>
      <p:sp>
        <p:nvSpPr>
          <p:cNvPr id="1878019" name="Rectangle 3">
            <a:extLst>
              <a:ext uri="{FF2B5EF4-FFF2-40B4-BE49-F238E27FC236}">
                <a16:creationId xmlns:a16="http://schemas.microsoft.com/office/drawing/2014/main" id="{2A30D3D0-D55A-4058-BB96-5B3B186478AE}"/>
              </a:ext>
            </a:extLst>
          </p:cNvPr>
          <p:cNvSpPr>
            <a:spLocks noGrp="1" noChangeArrowheads="1"/>
          </p:cNvSpPr>
          <p:nvPr>
            <p:ph type="body" idx="1"/>
          </p:nvPr>
        </p:nvSpPr>
        <p:spPr bwMode="auto">
          <a:xfrm>
            <a:off x="508000" y="1420813"/>
            <a:ext cx="11183938" cy="221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Tree>
  </p:cSld>
  <p:clrMap bg1="dk2" tx1="lt1" bg2="dk1" tx2="lt2" accent1="accent1" accent2="accent2" accent3="accent3" accent4="accent4" accent5="accent5" accent6="accent6" hlink="hlink" folHlink="folHlink"/>
  <p:sldLayoutIdLst>
    <p:sldLayoutId id="2147483981"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Lst>
  <p:transition>
    <p:fade/>
  </p:transition>
  <p:txStyles>
    <p:titleStyle>
      <a:lvl1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2pPr>
      <a:lvl3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3pPr>
      <a:lvl4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4pPr>
      <a:lvl5pPr algn="l" rtl="0" eaLnBrk="0" fontAlgn="base" hangingPunct="0">
        <a:lnSpc>
          <a:spcPct val="90000"/>
        </a:lnSpc>
        <a:spcBef>
          <a:spcPct val="0"/>
        </a:spcBef>
        <a:spcAft>
          <a:spcPct val="0"/>
        </a:spcAft>
        <a:defRPr sz="4800" b="1">
          <a:solidFill>
            <a:schemeClr val="tx2"/>
          </a:solidFill>
          <a:effectLst>
            <a:outerShdw blurRad="38100" dist="38100" dir="2700000" algn="tl">
              <a:srgbClr val="000000"/>
            </a:outerShdw>
          </a:effectLst>
          <a:latin typeface="Arial" charset="0"/>
          <a:ea typeface="宋体" pitchFamily="2" charset="-122"/>
        </a:defRPr>
      </a:lvl5pPr>
      <a:lvl6pPr marL="4572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6pPr>
      <a:lvl7pPr marL="9144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7pPr>
      <a:lvl8pPr marL="13716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8pPr>
      <a:lvl9pPr marL="1828800" algn="l" rtl="0" eaLnBrk="1" fontAlgn="base" hangingPunct="1">
        <a:lnSpc>
          <a:spcPct val="90000"/>
        </a:lnSpc>
        <a:spcBef>
          <a:spcPct val="0"/>
        </a:spcBef>
        <a:spcAft>
          <a:spcPct val="0"/>
        </a:spcAft>
        <a:defRPr sz="4800" b="1">
          <a:solidFill>
            <a:schemeClr val="tx2"/>
          </a:solidFill>
          <a:effectLst>
            <a:outerShdw blurRad="38100" dist="38100" dir="2700000" algn="tl">
              <a:srgbClr val="000000">
                <a:alpha val="43137"/>
              </a:srgbClr>
            </a:outerShdw>
          </a:effectLst>
          <a:latin typeface="Arial" charset="0"/>
          <a:ea typeface="宋体" pitchFamily="2" charset="-122"/>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6"/>
        </a:buBlip>
        <a:defRPr sz="3200" b="1">
          <a:solidFill>
            <a:schemeClr val="tx1"/>
          </a:solidFill>
          <a:effectLst>
            <a:outerShdw blurRad="38100" dist="38100" dir="2700000" algn="tl">
              <a:srgbClr val="000000"/>
            </a:outerShdw>
          </a:effectLst>
          <a:latin typeface="+mn-lt"/>
          <a:ea typeface="+mn-ea"/>
          <a:cs typeface="+mn-cs"/>
        </a:defRPr>
      </a:lvl1pPr>
      <a:lvl2pPr marL="1028700" indent="-45561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6"/>
        </a:buBlip>
        <a:defRPr sz="2800" b="1">
          <a:solidFill>
            <a:schemeClr val="tx1"/>
          </a:solidFill>
          <a:effectLst>
            <a:outerShdw blurRad="38100" dist="38100" dir="2700000" algn="tl">
              <a:srgbClr val="000000"/>
            </a:outerShdw>
          </a:effectLst>
          <a:latin typeface="+mn-lt"/>
          <a:ea typeface="+mn-ea"/>
        </a:defRPr>
      </a:lvl2pPr>
      <a:lvl3pPr marL="1428750" indent="-3984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6"/>
        </a:buBlip>
        <a:defRPr sz="2400" b="1">
          <a:solidFill>
            <a:schemeClr val="tx1"/>
          </a:solidFill>
          <a:effectLst>
            <a:outerShdw blurRad="38100" dist="38100" dir="2700000" algn="tl">
              <a:srgbClr val="000000"/>
            </a:outerShdw>
          </a:effectLst>
          <a:latin typeface="+mn-lt"/>
          <a:ea typeface="+mn-ea"/>
        </a:defRPr>
      </a:lvl3pPr>
      <a:lvl4pPr marL="1828800" indent="-398463"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1">
          <a:solidFill>
            <a:schemeClr val="tx1"/>
          </a:solidFill>
          <a:effectLst>
            <a:outerShdw blurRad="38100" dist="38100" dir="2700000" algn="tl">
              <a:srgbClr val="000000"/>
            </a:outerShdw>
          </a:effectLst>
          <a:latin typeface="+mn-lt"/>
          <a:ea typeface="+mn-ea"/>
        </a:defRPr>
      </a:lvl4pPr>
      <a:lvl5pPr marL="2227263" indent="-396875" algn="l" rtl="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6"/>
        </a:buBlip>
        <a:defRPr sz="2000" b="1">
          <a:solidFill>
            <a:schemeClr val="tx1"/>
          </a:solidFill>
          <a:effectLst>
            <a:outerShdw blurRad="38100" dist="38100" dir="2700000" algn="tl">
              <a:srgbClr val="000000"/>
            </a:outerShdw>
          </a:effectLst>
          <a:latin typeface="+mn-lt"/>
          <a:ea typeface="+mn-ea"/>
        </a:defRPr>
      </a:lvl5pPr>
      <a:lvl6pPr marL="26844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6pPr>
      <a:lvl7pPr marL="31416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7pPr>
      <a:lvl8pPr marL="35988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8pPr>
      <a:lvl9pPr marL="4056063" indent="-396875" algn="l" rtl="0" eaLnBrk="1" fontAlgn="base" hangingPunct="1">
        <a:lnSpc>
          <a:spcPct val="90000"/>
        </a:lnSpc>
        <a:spcBef>
          <a:spcPct val="30000"/>
        </a:spcBef>
        <a:spcAft>
          <a:spcPct val="0"/>
        </a:spcAft>
        <a:buClr>
          <a:schemeClr val="tx2"/>
        </a:buClr>
        <a:buSzPct val="95000"/>
        <a:buFont typeface="Wingdings" pitchFamily="2" charset="2"/>
        <a:buBlip>
          <a:blip r:embed="rId16"/>
        </a:buBlip>
        <a:defRPr sz="2000" b="1">
          <a:solidFill>
            <a:schemeClr val="tx1"/>
          </a:solidFill>
          <a:effectLst>
            <a:outerShdw blurRad="38100" dist="38100" dir="2700000" algn="tl">
              <a:srgbClr val="000000">
                <a:alpha val="43137"/>
              </a:srgbClr>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91DD347-1ADC-4771-AC3B-1F3B17B1A556}"/>
              </a:ext>
            </a:extLst>
          </p:cNvPr>
          <p:cNvSpPr>
            <a:spLocks noGrp="1" noChangeArrowheads="1"/>
          </p:cNvSpPr>
          <p:nvPr>
            <p:ph type="title"/>
          </p:nvPr>
        </p:nvSpPr>
        <p:spPr bwMode="auto">
          <a:xfrm>
            <a:off x="-203200" y="7896225"/>
            <a:ext cx="203200" cy="7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2051" name="Rectangle 3">
            <a:extLst>
              <a:ext uri="{FF2B5EF4-FFF2-40B4-BE49-F238E27FC236}">
                <a16:creationId xmlns:a16="http://schemas.microsoft.com/office/drawing/2014/main" id="{90713852-C8BD-4506-BA43-F25305D7E6BB}"/>
              </a:ext>
            </a:extLst>
          </p:cNvPr>
          <p:cNvSpPr>
            <a:spLocks noGrp="1" noChangeArrowheads="1"/>
          </p:cNvSpPr>
          <p:nvPr>
            <p:ph type="body" idx="1"/>
          </p:nvPr>
        </p:nvSpPr>
        <p:spPr bwMode="auto">
          <a:xfrm>
            <a:off x="-203200" y="8153400"/>
            <a:ext cx="20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82" r:id="rId7"/>
    <p:sldLayoutId id="2147483968" r:id="rId8"/>
    <p:sldLayoutId id="2147483969" r:id="rId9"/>
    <p:sldLayoutId id="2147483970" r:id="rId10"/>
    <p:sldLayoutId id="21474839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7FF6FDC-5946-4C8D-A7E0-A2483829B034}"/>
              </a:ext>
            </a:extLst>
          </p:cNvPr>
          <p:cNvSpPr>
            <a:spLocks noGrp="1" noChangeArrowheads="1"/>
          </p:cNvSpPr>
          <p:nvPr>
            <p:ph type="title"/>
          </p:nvPr>
        </p:nvSpPr>
        <p:spPr bwMode="auto">
          <a:xfrm>
            <a:off x="304800" y="228600"/>
            <a:ext cx="8432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93187" name="Rectangle 3">
            <a:extLst>
              <a:ext uri="{FF2B5EF4-FFF2-40B4-BE49-F238E27FC236}">
                <a16:creationId xmlns:a16="http://schemas.microsoft.com/office/drawing/2014/main" id="{E82EB9A9-E052-49C7-8F20-365CBF9323E5}"/>
              </a:ext>
            </a:extLst>
          </p:cNvPr>
          <p:cNvSpPr>
            <a:spLocks noGrp="1" noChangeArrowheads="1"/>
          </p:cNvSpPr>
          <p:nvPr>
            <p:ph type="dt" sz="half" idx="2"/>
          </p:nvPr>
        </p:nvSpPr>
        <p:spPr bwMode="auto">
          <a:xfrm>
            <a:off x="609600" y="6553200"/>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a:solidFill>
                  <a:schemeClr val="tx1"/>
                </a:solidFill>
                <a:latin typeface="Arial" pitchFamily="34" charset="0"/>
                <a:ea typeface="宋体" pitchFamily="2" charset="-122"/>
              </a:defRPr>
            </a:lvl1pPr>
          </a:lstStyle>
          <a:p>
            <a:pPr>
              <a:defRPr/>
            </a:pPr>
            <a:fld id="{19F75EB5-41A9-47F0-9D1C-9CA3898A7862}" type="datetimeFigureOut">
              <a:rPr lang="zh-CN" altLang="en-US"/>
              <a:pPr>
                <a:defRPr/>
              </a:pPr>
              <a:t>2019/5/5</a:t>
            </a:fld>
            <a:endParaRPr lang="en-US" altLang="zh-CN"/>
          </a:p>
        </p:txBody>
      </p:sp>
      <p:sp>
        <p:nvSpPr>
          <p:cNvPr id="93188" name="Rectangle 4">
            <a:extLst>
              <a:ext uri="{FF2B5EF4-FFF2-40B4-BE49-F238E27FC236}">
                <a16:creationId xmlns:a16="http://schemas.microsoft.com/office/drawing/2014/main" id="{A0827F7C-9F0F-4F85-AFE8-ECDCF82D72B3}"/>
              </a:ext>
            </a:extLst>
          </p:cNvPr>
          <p:cNvSpPr>
            <a:spLocks noGrp="1" noChangeArrowheads="1"/>
          </p:cNvSpPr>
          <p:nvPr>
            <p:ph type="ftr" sz="quarter" idx="3"/>
          </p:nvPr>
        </p:nvSpPr>
        <p:spPr bwMode="auto">
          <a:xfrm>
            <a:off x="4165600" y="6553200"/>
            <a:ext cx="3860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a:solidFill>
                  <a:schemeClr val="tx1"/>
                </a:solidFill>
                <a:latin typeface="Arial" pitchFamily="34" charset="0"/>
                <a:ea typeface="宋体" pitchFamily="2" charset="-122"/>
              </a:defRPr>
            </a:lvl1pPr>
          </a:lstStyle>
          <a:p>
            <a:pPr>
              <a:defRPr/>
            </a:pPr>
            <a:endParaRPr lang="en-US" altLang="zh-CN"/>
          </a:p>
        </p:txBody>
      </p:sp>
      <p:sp>
        <p:nvSpPr>
          <p:cNvPr id="93189" name="Rectangle 5">
            <a:extLst>
              <a:ext uri="{FF2B5EF4-FFF2-40B4-BE49-F238E27FC236}">
                <a16:creationId xmlns:a16="http://schemas.microsoft.com/office/drawing/2014/main" id="{BE772387-A611-4842-856B-08073437F97A}"/>
              </a:ext>
            </a:extLst>
          </p:cNvPr>
          <p:cNvSpPr>
            <a:spLocks noGrp="1" noChangeArrowheads="1"/>
          </p:cNvSpPr>
          <p:nvPr>
            <p:ph type="sldNum" sz="quarter" idx="4"/>
          </p:nvPr>
        </p:nvSpPr>
        <p:spPr bwMode="auto">
          <a:xfrm>
            <a:off x="8737600" y="6553200"/>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fld id="{1176E001-263B-47CB-8D62-600736D0A3B0}" type="slidenum">
              <a:rPr lang="zh-CN" altLang="en-US"/>
              <a:pPr/>
              <a:t>‹#›</a:t>
            </a:fld>
            <a:endParaRPr lang="en-US" altLang="zh-CN"/>
          </a:p>
        </p:txBody>
      </p:sp>
      <p:sp>
        <p:nvSpPr>
          <p:cNvPr id="3078" name="Rectangle 6">
            <a:extLst>
              <a:ext uri="{FF2B5EF4-FFF2-40B4-BE49-F238E27FC236}">
                <a16:creationId xmlns:a16="http://schemas.microsoft.com/office/drawing/2014/main" id="{1426CF99-4A90-4A62-A7C3-4C41EA17886F}"/>
              </a:ext>
            </a:extLst>
          </p:cNvPr>
          <p:cNvSpPr>
            <a:spLocks noGrp="1" noChangeArrowheads="1"/>
          </p:cNvSpPr>
          <p:nvPr>
            <p:ph type="body" idx="1"/>
          </p:nvPr>
        </p:nvSpPr>
        <p:spPr bwMode="auto">
          <a:xfrm>
            <a:off x="304800" y="838200"/>
            <a:ext cx="11684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3079" name="Picture 7" descr="logo">
            <a:extLst>
              <a:ext uri="{FF2B5EF4-FFF2-40B4-BE49-F238E27FC236}">
                <a16:creationId xmlns:a16="http://schemas.microsoft.com/office/drawing/2014/main" id="{AC2A735D-D788-4671-886F-343266FA1E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58400" y="5715000"/>
            <a:ext cx="1828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983" r:id="rId1"/>
    <p:sldLayoutId id="2147483972" r:id="rId2"/>
    <p:sldLayoutId id="2147483973" r:id="rId3"/>
    <p:sldLayoutId id="2147483974" r:id="rId4"/>
    <p:sldLayoutId id="2147483975" r:id="rId5"/>
    <p:sldLayoutId id="2147483984" r:id="rId6"/>
    <p:sldLayoutId id="2147483976" r:id="rId7"/>
    <p:sldLayoutId id="2147483977" r:id="rId8"/>
    <p:sldLayoutId id="2147483978" r:id="rId9"/>
    <p:sldLayoutId id="2147483979" r:id="rId10"/>
    <p:sldLayoutId id="2147483980" r:id="rId11"/>
  </p:sldLayoutIdLst>
  <p:transition>
    <p:fade/>
  </p:transition>
  <p:txStyles>
    <p:title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anose="05000000000000000000"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00000"/>
          </a:solidFill>
          <a:latin typeface="+mn-lt"/>
          <a:ea typeface="+mn-ea"/>
        </a:defRPr>
      </a:lvl2pPr>
      <a:lvl3pPr marL="1143000" indent="-228600" algn="l" rtl="0" eaLnBrk="0" fontAlgn="base" hangingPunct="0">
        <a:spcBef>
          <a:spcPct val="20000"/>
        </a:spcBef>
        <a:spcAft>
          <a:spcPct val="0"/>
        </a:spcAft>
        <a:buChar char="•"/>
        <a:defRPr sz="2400">
          <a:solidFill>
            <a:srgbClr val="000000"/>
          </a:solidFill>
          <a:latin typeface="+mn-lt"/>
          <a:ea typeface="+mn-ea"/>
        </a:defRPr>
      </a:lvl3pPr>
      <a:lvl4pPr marL="1600200" indent="-228600" algn="l" rtl="0" eaLnBrk="0" fontAlgn="base" hangingPunct="0">
        <a:spcBef>
          <a:spcPct val="20000"/>
        </a:spcBef>
        <a:spcAft>
          <a:spcPct val="0"/>
        </a:spcAft>
        <a:buChar char="–"/>
        <a:defRPr sz="2000">
          <a:solidFill>
            <a:srgbClr val="000000"/>
          </a:solidFill>
          <a:latin typeface="+mn-lt"/>
          <a:ea typeface="+mn-ea"/>
        </a:defRPr>
      </a:lvl4pPr>
      <a:lvl5pPr marL="2057400" indent="-228600" algn="l" rtl="0" eaLnBrk="0" fontAlgn="base" hangingPunct="0">
        <a:spcBef>
          <a:spcPct val="20000"/>
        </a:spcBef>
        <a:spcAft>
          <a:spcPct val="0"/>
        </a:spcAft>
        <a:buChar char="»"/>
        <a:defRPr sz="2000">
          <a:solidFill>
            <a:srgbClr val="000000"/>
          </a:solidFill>
          <a:latin typeface="+mn-lt"/>
          <a:ea typeface="+mn-ea"/>
        </a:defRPr>
      </a:lvl5pPr>
      <a:lvl6pPr marL="2514600" indent="-228600" algn="l" rtl="0" fontAlgn="base">
        <a:spcBef>
          <a:spcPct val="20000"/>
        </a:spcBef>
        <a:spcAft>
          <a:spcPct val="0"/>
        </a:spcAft>
        <a:buChar char="»"/>
        <a:defRPr sz="2000">
          <a:solidFill>
            <a:srgbClr val="000000"/>
          </a:solidFill>
          <a:latin typeface="+mn-lt"/>
          <a:ea typeface="+mn-ea"/>
        </a:defRPr>
      </a:lvl6pPr>
      <a:lvl7pPr marL="2971800" indent="-228600" algn="l" rtl="0" fontAlgn="base">
        <a:spcBef>
          <a:spcPct val="20000"/>
        </a:spcBef>
        <a:spcAft>
          <a:spcPct val="0"/>
        </a:spcAft>
        <a:buChar char="»"/>
        <a:defRPr sz="2000">
          <a:solidFill>
            <a:srgbClr val="000000"/>
          </a:solidFill>
          <a:latin typeface="+mn-lt"/>
          <a:ea typeface="+mn-ea"/>
        </a:defRPr>
      </a:lvl7pPr>
      <a:lvl8pPr marL="3429000" indent="-228600" algn="l" rtl="0" fontAlgn="base">
        <a:spcBef>
          <a:spcPct val="20000"/>
        </a:spcBef>
        <a:spcAft>
          <a:spcPct val="0"/>
        </a:spcAft>
        <a:buChar char="»"/>
        <a:defRPr sz="2000">
          <a:solidFill>
            <a:srgbClr val="000000"/>
          </a:solidFill>
          <a:latin typeface="+mn-lt"/>
          <a:ea typeface="+mn-ea"/>
        </a:defRPr>
      </a:lvl8pPr>
      <a:lvl9pPr marL="3886200" indent="-228600" algn="l" rtl="0" fontAlgn="base">
        <a:spcBef>
          <a:spcPct val="20000"/>
        </a:spcBef>
        <a:spcAft>
          <a:spcPct val="0"/>
        </a:spcAft>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E0883B2-56A9-4719-8B30-BAB09F1C1FD3}"/>
              </a:ext>
            </a:extLst>
          </p:cNvPr>
          <p:cNvSpPr>
            <a:spLocks noGrp="1" noChangeArrowheads="1"/>
          </p:cNvSpPr>
          <p:nvPr>
            <p:ph type="ctrTitle" idx="4294967295"/>
          </p:nvPr>
        </p:nvSpPr>
        <p:spPr>
          <a:xfrm>
            <a:off x="206375" y="2200275"/>
            <a:ext cx="11623675" cy="762000"/>
          </a:xfrm>
        </p:spPr>
        <p:txBody>
          <a:bodyPr>
            <a:spAutoFit/>
          </a:bodyPr>
          <a:lstStyle/>
          <a:p>
            <a:pPr eaLnBrk="1" hangingPunct="1">
              <a:defRPr/>
            </a:pPr>
            <a:r>
              <a:rPr lang="en-US" altLang="zh-CN" b="1" dirty="0">
                <a:solidFill>
                  <a:srgbClr val="454545"/>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Part_09. </a:t>
            </a:r>
            <a:r>
              <a:rPr lang="zh-CN" altLang="en-US" b="1" dirty="0">
                <a:solidFill>
                  <a:srgbClr val="454545"/>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项目软件开发计划</a:t>
            </a:r>
          </a:p>
        </p:txBody>
      </p:sp>
      <p:sp>
        <p:nvSpPr>
          <p:cNvPr id="8195" name="TextBox 2">
            <a:extLst>
              <a:ext uri="{FF2B5EF4-FFF2-40B4-BE49-F238E27FC236}">
                <a16:creationId xmlns:a16="http://schemas.microsoft.com/office/drawing/2014/main" id="{4377F6A6-A201-4D34-8BD7-B07E1449781B}"/>
              </a:ext>
            </a:extLst>
          </p:cNvPr>
          <p:cNvSpPr txBox="1">
            <a:spLocks noChangeArrowheads="1"/>
          </p:cNvSpPr>
          <p:nvPr/>
        </p:nvSpPr>
        <p:spPr bwMode="auto">
          <a:xfrm>
            <a:off x="776288" y="3709988"/>
            <a:ext cx="445770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Arial" panose="020B0604020202020204" pitchFamily="34" charset="0"/>
                <a:ea typeface="宋体" panose="02010600030101010101" pitchFamily="2" charset="-122"/>
              </a:defRPr>
            </a:lvl1pPr>
            <a:lvl2pPr marL="742950" indent="-285750">
              <a:defRPr>
                <a:solidFill>
                  <a:srgbClr val="000000"/>
                </a:solidFill>
                <a:latin typeface="Arial" panose="020B0604020202020204" pitchFamily="34" charset="0"/>
                <a:ea typeface="宋体" panose="02010600030101010101" pitchFamily="2" charset="-122"/>
              </a:defRPr>
            </a:lvl2pPr>
            <a:lvl3pPr marL="1143000" indent="-228600">
              <a:defRPr>
                <a:solidFill>
                  <a:srgbClr val="000000"/>
                </a:solidFill>
                <a:latin typeface="Arial" panose="020B0604020202020204" pitchFamily="34" charset="0"/>
                <a:ea typeface="宋体" panose="02010600030101010101" pitchFamily="2" charset="-122"/>
              </a:defRPr>
            </a:lvl3pPr>
            <a:lvl4pPr marL="1600200" indent="-228600">
              <a:defRPr>
                <a:solidFill>
                  <a:srgbClr val="000000"/>
                </a:solidFill>
                <a:latin typeface="Arial" panose="020B0604020202020204" pitchFamily="34" charset="0"/>
                <a:ea typeface="宋体" panose="02010600030101010101" pitchFamily="2" charset="-122"/>
              </a:defRPr>
            </a:lvl4pPr>
            <a:lvl5pPr marL="2057400" indent="-228600">
              <a:defRPr>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课程教师：余剑</a:t>
            </a:r>
            <a:endParaRPr lang="en-US" altLang="zh-CN" dirty="0">
              <a:solidFill>
                <a:srgbClr val="404040"/>
              </a:solidFill>
              <a:latin typeface="微软雅黑" panose="020B0503020204020204" pitchFamily="34" charset="-122"/>
              <a:ea typeface="微软雅黑" panose="020B0503020204020204" pitchFamily="34" charset="-122"/>
            </a:endParaRPr>
          </a:p>
          <a:p>
            <a:pPr>
              <a:spcBef>
                <a:spcPct val="20000"/>
              </a:spcBef>
              <a:buFont typeface="Wingdings" panose="05000000000000000000" pitchFamily="2" charset="2"/>
              <a:buNone/>
            </a:pPr>
            <a:r>
              <a:rPr lang="zh-CN" altLang="en-US" dirty="0">
                <a:solidFill>
                  <a:srgbClr val="404040"/>
                </a:solidFill>
                <a:latin typeface="微软雅黑" panose="020B0503020204020204" pitchFamily="34" charset="-122"/>
                <a:ea typeface="微软雅黑" panose="020B0503020204020204" pitchFamily="34" charset="-122"/>
              </a:rPr>
              <a:t>电子邮件：</a:t>
            </a:r>
            <a:r>
              <a:rPr lang="en-US" altLang="zh-CN" dirty="0">
                <a:solidFill>
                  <a:srgbClr val="404040"/>
                </a:solidFill>
                <a:latin typeface="微软雅黑" panose="020B0503020204020204" pitchFamily="34" charset="-122"/>
                <a:ea typeface="微软雅黑" panose="020B0503020204020204" pitchFamily="34" charset="-122"/>
              </a:rPr>
              <a:t>2359980@qq.com</a:t>
            </a:r>
          </a:p>
        </p:txBody>
      </p:sp>
    </p:spTree>
  </p:cSld>
  <p:clrMapOvr>
    <a:masterClrMapping/>
  </p:clrMapOvr>
  <p:transition advTm="982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F4B5A1D8-0975-462D-B881-00434B891ED3}"/>
              </a:ext>
            </a:extLst>
          </p:cNvPr>
          <p:cNvSpPr txBox="1">
            <a:spLocks noChangeArrowheads="1"/>
          </p:cNvSpPr>
          <p:nvPr/>
        </p:nvSpPr>
        <p:spPr bwMode="auto">
          <a:xfrm>
            <a:off x="49814" y="51116"/>
            <a:ext cx="11285538" cy="563563"/>
          </a:xfrm>
          <a:prstGeom prst="rect">
            <a:avLst/>
          </a:prstGeom>
          <a:noFill/>
          <a:ln w="9525">
            <a:noFill/>
            <a:miter lim="800000"/>
            <a:headEnd/>
            <a:tailEnd/>
          </a:ln>
          <a:effectLst/>
        </p:spPr>
        <p:txBody>
          <a:bodyPr anchor="ctr">
            <a:normAutofit fontScale="97500" lnSpcReduction="1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Font typeface="Wingdings" pitchFamily="2" charset="2"/>
              <a:buNone/>
              <a:defRPr/>
            </a:pPr>
            <a:r>
              <a:rPr lang="zh-CN" altLang="en-US" dirty="0">
                <a:solidFill>
                  <a:schemeClr val="tx1"/>
                </a:solidFill>
                <a:latin typeface="微软雅黑" pitchFamily="34" charset="-122"/>
              </a:rPr>
              <a:t>课程内容提要</a:t>
            </a:r>
          </a:p>
        </p:txBody>
      </p:sp>
      <p:graphicFrame>
        <p:nvGraphicFramePr>
          <p:cNvPr id="44056" name="Group 24">
            <a:extLst>
              <a:ext uri="{FF2B5EF4-FFF2-40B4-BE49-F238E27FC236}">
                <a16:creationId xmlns:a16="http://schemas.microsoft.com/office/drawing/2014/main" id="{922369E3-9669-4A80-9A3E-8A2D54A447C4}"/>
              </a:ext>
            </a:extLst>
          </p:cNvPr>
          <p:cNvGraphicFramePr>
            <a:graphicFrameLocks noGrp="1"/>
          </p:cNvGraphicFramePr>
          <p:nvPr>
            <p:extLst>
              <p:ext uri="{D42A27DB-BD31-4B8C-83A1-F6EECF244321}">
                <p14:modId xmlns:p14="http://schemas.microsoft.com/office/powerpoint/2010/main" val="1542728562"/>
              </p:ext>
            </p:extLst>
          </p:nvPr>
        </p:nvGraphicFramePr>
        <p:xfrm>
          <a:off x="1631950" y="687388"/>
          <a:ext cx="10375900" cy="5600700"/>
        </p:xfrm>
        <a:graphic>
          <a:graphicData uri="http://schemas.openxmlformats.org/drawingml/2006/table">
            <a:tbl>
              <a:tblPr/>
              <a:tblGrid>
                <a:gridCol w="930275">
                  <a:extLst>
                    <a:ext uri="{9D8B030D-6E8A-4147-A177-3AD203B41FA5}">
                      <a16:colId xmlns:a16="http://schemas.microsoft.com/office/drawing/2014/main" val="20000"/>
                    </a:ext>
                  </a:extLst>
                </a:gridCol>
                <a:gridCol w="9445625">
                  <a:extLst>
                    <a:ext uri="{9D8B030D-6E8A-4147-A177-3AD203B41FA5}">
                      <a16:colId xmlns:a16="http://schemas.microsoft.com/office/drawing/2014/main" val="20001"/>
                    </a:ext>
                  </a:extLst>
                </a:gridCol>
              </a:tblGrid>
              <a:tr h="622300">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编号</a:t>
                      </a:r>
                    </a:p>
                  </a:txBody>
                  <a:tcPr horzOverflow="overflow">
                    <a:lnL>
                      <a:noFill/>
                    </a:lnL>
                    <a:lnR>
                      <a:noFill/>
                    </a:lnR>
                    <a:lnT>
                      <a:noFill/>
                    </a:lnT>
                    <a:lnB>
                      <a:noFill/>
                    </a:lnB>
                    <a:lnTlToBr>
                      <a:noFill/>
                    </a:lnTlToBr>
                    <a:lnBlToTr>
                      <a:noFill/>
                    </a:lnBlToTr>
                    <a:solidFill>
                      <a:srgbClr val="DADADA"/>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rPr>
                        <a:t>名称</a:t>
                      </a:r>
                    </a:p>
                  </a:txBody>
                  <a:tcPr horzOverflow="overflow">
                    <a:lnL>
                      <a:noFill/>
                    </a:lnL>
                    <a:lnR>
                      <a:noFill/>
                    </a:lnR>
                    <a:lnT>
                      <a:noFill/>
                    </a:lnT>
                    <a:lnB>
                      <a:noFill/>
                    </a:lnB>
                    <a:lnTlToBr>
                      <a:noFill/>
                    </a:lnTlToBr>
                    <a:lnBlToTr>
                      <a:noFill/>
                    </a:lnBlToTr>
                    <a:solidFill>
                      <a:srgbClr val="DADADA"/>
                    </a:solidFill>
                  </a:tcPr>
                </a:tc>
                <a:extLst>
                  <a:ext uri="{0D108BD9-81ED-4DB2-BD59-A6C34878D82A}">
                    <a16:rowId xmlns:a16="http://schemas.microsoft.com/office/drawing/2014/main" val="10000"/>
                  </a:ext>
                </a:extLst>
              </a:tr>
              <a:tr h="622300">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项目软件开发计划（</a:t>
                      </a:r>
                      <a:r>
                        <a:rPr kumimoji="0" lang="en-US" altLang="zh-CN"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SDP</a:t>
                      </a:r>
                      <a:r>
                        <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）的一般过程</a:t>
                      </a:r>
                    </a:p>
                  </a:txBody>
                  <a:tcPr horzOverflow="overflow">
                    <a:lnL>
                      <a:noFill/>
                    </a:lnL>
                    <a:lnR>
                      <a:noFill/>
                    </a:lnR>
                    <a:lnT>
                      <a:noFill/>
                    </a:lnT>
                    <a:lnB>
                      <a:noFill/>
                    </a:lnB>
                    <a:lnTlToBr>
                      <a:noFill/>
                    </a:lnTlToBr>
                    <a:lnBlToTr>
                      <a:noFill/>
                    </a:lnBlToTr>
                    <a:solidFill>
                      <a:srgbClr val="E2E3EC"/>
                    </a:solidFill>
                  </a:tcPr>
                </a:tc>
                <a:extLst>
                  <a:ext uri="{0D108BD9-81ED-4DB2-BD59-A6C34878D82A}">
                    <a16:rowId xmlns:a16="http://schemas.microsoft.com/office/drawing/2014/main" val="10001"/>
                  </a:ext>
                </a:extLst>
              </a:tr>
              <a:tr h="622300">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F1F1F6"/>
                    </a:solidFill>
                  </a:tcPr>
                </a:tc>
                <a:extLst>
                  <a:ext uri="{0D108BD9-81ED-4DB2-BD59-A6C34878D82A}">
                    <a16:rowId xmlns:a16="http://schemas.microsoft.com/office/drawing/2014/main" val="10002"/>
                  </a:ext>
                </a:extLst>
              </a:tr>
              <a:tr h="622300">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E2E3EC"/>
                    </a:solidFill>
                  </a:tcPr>
                </a:tc>
                <a:extLst>
                  <a:ext uri="{0D108BD9-81ED-4DB2-BD59-A6C34878D82A}">
                    <a16:rowId xmlns:a16="http://schemas.microsoft.com/office/drawing/2014/main" val="10003"/>
                  </a:ext>
                </a:extLst>
              </a:tr>
              <a:tr h="622300">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F1F1F6"/>
                    </a:solidFill>
                  </a:tcPr>
                </a:tc>
                <a:extLst>
                  <a:ext uri="{0D108BD9-81ED-4DB2-BD59-A6C34878D82A}">
                    <a16:rowId xmlns:a16="http://schemas.microsoft.com/office/drawing/2014/main" val="10004"/>
                  </a:ext>
                </a:extLst>
              </a:tr>
              <a:tr h="622300">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E2E3EC"/>
                    </a:solidFill>
                  </a:tcPr>
                </a:tc>
                <a:extLst>
                  <a:ext uri="{0D108BD9-81ED-4DB2-BD59-A6C34878D82A}">
                    <a16:rowId xmlns:a16="http://schemas.microsoft.com/office/drawing/2014/main" val="10005"/>
                  </a:ext>
                </a:extLst>
              </a:tr>
              <a:tr h="622300">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F1F1F6"/>
                    </a:solidFill>
                  </a:tcPr>
                </a:tc>
                <a:extLst>
                  <a:ext uri="{0D108BD9-81ED-4DB2-BD59-A6C34878D82A}">
                    <a16:rowId xmlns:a16="http://schemas.microsoft.com/office/drawing/2014/main" val="10006"/>
                  </a:ext>
                </a:extLst>
              </a:tr>
              <a:tr h="622300">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E2E3EC"/>
                    </a:solidFill>
                  </a:tcPr>
                </a:tc>
                <a:extLst>
                  <a:ext uri="{0D108BD9-81ED-4DB2-BD59-A6C34878D82A}">
                    <a16:rowId xmlns:a16="http://schemas.microsoft.com/office/drawing/2014/main" val="10007"/>
                  </a:ext>
                </a:extLst>
              </a:tr>
              <a:tr h="622300">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20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horzOverflow="overflow">
                    <a:lnL>
                      <a:noFill/>
                    </a:lnL>
                    <a:lnR>
                      <a:noFill/>
                    </a:lnR>
                    <a:lnT>
                      <a:noFill/>
                    </a:lnT>
                    <a:lnB>
                      <a:noFill/>
                    </a:lnB>
                    <a:lnTlToBr>
                      <a:noFill/>
                    </a:lnTlToBr>
                    <a:lnBlToTr>
                      <a:noFill/>
                    </a:lnBlToTr>
                    <a:solidFill>
                      <a:srgbClr val="F1F1F6"/>
                    </a:solidFill>
                  </a:tcPr>
                </a:tc>
                <a:extLst>
                  <a:ext uri="{0D108BD9-81ED-4DB2-BD59-A6C34878D82A}">
                    <a16:rowId xmlns:a16="http://schemas.microsoft.com/office/drawing/2014/main" val="10008"/>
                  </a:ext>
                </a:extLst>
              </a:tr>
            </a:tbl>
          </a:graphicData>
        </a:graphic>
      </p:graphicFrame>
      <p:pic>
        <p:nvPicPr>
          <p:cNvPr id="9238" name="Picture 4" descr="lecture-final canadate">
            <a:extLst>
              <a:ext uri="{FF2B5EF4-FFF2-40B4-BE49-F238E27FC236}">
                <a16:creationId xmlns:a16="http://schemas.microsoft.com/office/drawing/2014/main" id="{DD286CF1-DFB8-4DEE-872C-A856C645C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687388"/>
            <a:ext cx="1584325" cy="613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F6219-B65C-48F6-A688-CD1F9C19BD29}"/>
              </a:ext>
            </a:extLst>
          </p:cNvPr>
          <p:cNvSpPr>
            <a:spLocks noGrp="1"/>
          </p:cNvSpPr>
          <p:nvPr>
            <p:ph type="title"/>
          </p:nvPr>
        </p:nvSpPr>
        <p:spPr/>
        <p:txBody>
          <a:bodyPr/>
          <a:lstStyle/>
          <a:p>
            <a:r>
              <a:rPr lang="en-US" altLang="zh-CN" dirty="0"/>
              <a:t>1. </a:t>
            </a:r>
            <a:r>
              <a:rPr lang="zh-CN" altLang="en-US" dirty="0"/>
              <a:t>项目软件开发计划（</a:t>
            </a:r>
            <a:r>
              <a:rPr lang="en-US" altLang="zh-CN" dirty="0"/>
              <a:t>SDP</a:t>
            </a:r>
            <a:r>
              <a:rPr lang="zh-CN" altLang="en-US" dirty="0"/>
              <a:t>）的一般过程</a:t>
            </a:r>
          </a:p>
        </p:txBody>
      </p:sp>
      <p:sp>
        <p:nvSpPr>
          <p:cNvPr id="3" name="Rectangle 1">
            <a:extLst>
              <a:ext uri="{FF2B5EF4-FFF2-40B4-BE49-F238E27FC236}">
                <a16:creationId xmlns:a16="http://schemas.microsoft.com/office/drawing/2014/main" id="{DE512543-18EF-416B-BEE2-57025D26BA9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35633462-EAF7-46CE-B111-C72CF76E24B0}"/>
              </a:ext>
            </a:extLst>
          </p:cNvPr>
          <p:cNvPicPr>
            <a:picLocks noChangeAspect="1"/>
          </p:cNvPicPr>
          <p:nvPr/>
        </p:nvPicPr>
        <p:blipFill>
          <a:blip r:embed="rId2"/>
          <a:stretch>
            <a:fillRect/>
          </a:stretch>
        </p:blipFill>
        <p:spPr>
          <a:xfrm>
            <a:off x="1079105" y="609599"/>
            <a:ext cx="9776960" cy="6206244"/>
          </a:xfrm>
          <a:prstGeom prst="rect">
            <a:avLst/>
          </a:prstGeom>
        </p:spPr>
      </p:pic>
    </p:spTree>
    <p:extLst>
      <p:ext uri="{BB962C8B-B14F-4D97-AF65-F5344CB8AC3E}">
        <p14:creationId xmlns:p14="http://schemas.microsoft.com/office/powerpoint/2010/main" val="16052519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A343A-C695-4997-B24B-3A35E2BB920C}"/>
              </a:ext>
            </a:extLst>
          </p:cNvPr>
          <p:cNvSpPr>
            <a:spLocks noGrp="1"/>
          </p:cNvSpPr>
          <p:nvPr>
            <p:ph type="title"/>
          </p:nvPr>
        </p:nvSpPr>
        <p:spPr/>
        <p:txBody>
          <a:bodyPr/>
          <a:lstStyle/>
          <a:p>
            <a:r>
              <a:rPr lang="en-US" altLang="zh-CN" dirty="0"/>
              <a:t>1.1. </a:t>
            </a:r>
            <a:r>
              <a:rPr lang="zh-CN" altLang="en-US" dirty="0"/>
              <a:t>项目软件开发计划规程简要说明</a:t>
            </a:r>
          </a:p>
        </p:txBody>
      </p:sp>
      <p:graphicFrame>
        <p:nvGraphicFramePr>
          <p:cNvPr id="3" name="表格 2">
            <a:extLst>
              <a:ext uri="{FF2B5EF4-FFF2-40B4-BE49-F238E27FC236}">
                <a16:creationId xmlns:a16="http://schemas.microsoft.com/office/drawing/2014/main" id="{A59445AA-77F7-4EDB-87EF-CF67D2009BFC}"/>
              </a:ext>
            </a:extLst>
          </p:cNvPr>
          <p:cNvGraphicFramePr>
            <a:graphicFrameLocks noGrp="1"/>
          </p:cNvGraphicFramePr>
          <p:nvPr>
            <p:extLst>
              <p:ext uri="{D42A27DB-BD31-4B8C-83A1-F6EECF244321}">
                <p14:modId xmlns:p14="http://schemas.microsoft.com/office/powerpoint/2010/main" val="2282865244"/>
              </p:ext>
            </p:extLst>
          </p:nvPr>
        </p:nvGraphicFramePr>
        <p:xfrm>
          <a:off x="157195" y="740676"/>
          <a:ext cx="11708677" cy="5824675"/>
        </p:xfrm>
        <a:graphic>
          <a:graphicData uri="http://schemas.openxmlformats.org/drawingml/2006/table">
            <a:tbl>
              <a:tblPr>
                <a:tableStyleId>{0505E3EF-67EA-436B-97B2-0124C06EBD24}</a:tableStyleId>
              </a:tblPr>
              <a:tblGrid>
                <a:gridCol w="1678675">
                  <a:extLst>
                    <a:ext uri="{9D8B030D-6E8A-4147-A177-3AD203B41FA5}">
                      <a16:colId xmlns:a16="http://schemas.microsoft.com/office/drawing/2014/main" val="20000"/>
                    </a:ext>
                  </a:extLst>
                </a:gridCol>
                <a:gridCol w="7995350">
                  <a:extLst>
                    <a:ext uri="{9D8B030D-6E8A-4147-A177-3AD203B41FA5}">
                      <a16:colId xmlns:a16="http://schemas.microsoft.com/office/drawing/2014/main" val="20001"/>
                    </a:ext>
                  </a:extLst>
                </a:gridCol>
                <a:gridCol w="2034652">
                  <a:extLst>
                    <a:ext uri="{9D8B030D-6E8A-4147-A177-3AD203B41FA5}">
                      <a16:colId xmlns:a16="http://schemas.microsoft.com/office/drawing/2014/main" val="1657340035"/>
                    </a:ext>
                  </a:extLst>
                </a:gridCol>
              </a:tblGrid>
              <a:tr h="575063">
                <a:tc>
                  <a:txBody>
                    <a:bodyPr/>
                    <a:lstStyle/>
                    <a:p>
                      <a:pPr algn="l">
                        <a:lnSpc>
                          <a:spcPct val="150000"/>
                        </a:lnSpc>
                        <a:spcAft>
                          <a:spcPts val="0"/>
                        </a:spcAft>
                      </a:pPr>
                      <a:r>
                        <a:rPr lang="zh-CN" altLang="en-US" sz="1800" b="1" dirty="0">
                          <a:solidFill>
                            <a:schemeClr val="bg1">
                              <a:lumMod val="75000"/>
                            </a:schemeClr>
                          </a:solidFill>
                          <a:effectLst/>
                          <a:latin typeface="+mj-ea"/>
                          <a:ea typeface="+mj-ea"/>
                        </a:rPr>
                        <a:t>过程活动</a:t>
                      </a:r>
                      <a:endParaRPr lang="zh-CN" sz="1800" b="1" dirty="0">
                        <a:solidFill>
                          <a:schemeClr val="bg1">
                            <a:lumMod val="75000"/>
                          </a:schemeClr>
                        </a:solidFill>
                        <a:effectLst/>
                        <a:latin typeface="+mj-ea"/>
                        <a:ea typeface="+mj-ea"/>
                      </a:endParaRPr>
                    </a:p>
                  </a:txBody>
                  <a:tcPr marL="68580" marR="68580" marT="0" marB="0" anchor="ctr">
                    <a:solidFill>
                      <a:schemeClr val="tx1">
                        <a:lumMod val="85000"/>
                      </a:schemeClr>
                    </a:solidFill>
                  </a:tcPr>
                </a:tc>
                <a:tc>
                  <a:txBody>
                    <a:bodyPr/>
                    <a:lstStyle/>
                    <a:p>
                      <a:pPr>
                        <a:lnSpc>
                          <a:spcPct val="150000"/>
                        </a:lnSpc>
                        <a:spcAft>
                          <a:spcPts val="0"/>
                        </a:spcAft>
                      </a:pPr>
                      <a:r>
                        <a:rPr lang="zh-CN" altLang="en-US" sz="1800" b="1" dirty="0">
                          <a:solidFill>
                            <a:schemeClr val="bg1">
                              <a:lumMod val="75000"/>
                            </a:schemeClr>
                          </a:solidFill>
                          <a:effectLst/>
                          <a:latin typeface="+mj-ea"/>
                          <a:ea typeface="+mj-ea"/>
                        </a:rPr>
                        <a:t>工作简要说明</a:t>
                      </a:r>
                      <a:endParaRPr lang="zh-CN" sz="1800" b="1" dirty="0">
                        <a:solidFill>
                          <a:schemeClr val="bg1">
                            <a:lumMod val="75000"/>
                          </a:schemeClr>
                        </a:solidFill>
                        <a:effectLst/>
                        <a:latin typeface="+mj-ea"/>
                        <a:ea typeface="+mj-ea"/>
                      </a:endParaRPr>
                    </a:p>
                  </a:txBody>
                  <a:tcPr marL="68580" marR="68580" marT="0" marB="0" anchor="ctr">
                    <a:solidFill>
                      <a:schemeClr val="tx1">
                        <a:lumMod val="85000"/>
                      </a:schemeClr>
                    </a:solidFill>
                  </a:tcPr>
                </a:tc>
                <a:tc>
                  <a:txBody>
                    <a:bodyPr/>
                    <a:lstStyle/>
                    <a:p>
                      <a:pPr>
                        <a:lnSpc>
                          <a:spcPct val="150000"/>
                        </a:lnSpc>
                        <a:spcAft>
                          <a:spcPts val="0"/>
                        </a:spcAft>
                      </a:pPr>
                      <a:r>
                        <a:rPr lang="zh-CN" altLang="en-US" sz="1800" b="1" dirty="0">
                          <a:solidFill>
                            <a:schemeClr val="bg1">
                              <a:lumMod val="75000"/>
                            </a:schemeClr>
                          </a:solidFill>
                          <a:effectLst/>
                          <a:latin typeface="+mj-ea"/>
                          <a:ea typeface="+mj-ea"/>
                        </a:rPr>
                        <a:t>工作产品</a:t>
                      </a:r>
                      <a:endParaRPr lang="zh-CN" sz="1800" b="1" dirty="0">
                        <a:solidFill>
                          <a:schemeClr val="bg1">
                            <a:lumMod val="75000"/>
                          </a:schemeClr>
                        </a:solidFill>
                        <a:effectLst/>
                        <a:latin typeface="+mj-ea"/>
                        <a:ea typeface="+mj-ea"/>
                      </a:endParaRPr>
                    </a:p>
                  </a:txBody>
                  <a:tcPr marL="68580" marR="68580" marT="0" marB="0" anchor="ctr">
                    <a:solidFill>
                      <a:schemeClr val="tx1">
                        <a:lumMod val="85000"/>
                      </a:schemeClr>
                    </a:solidFill>
                  </a:tcPr>
                </a:tc>
                <a:extLst>
                  <a:ext uri="{0D108BD9-81ED-4DB2-BD59-A6C34878D82A}">
                    <a16:rowId xmlns:a16="http://schemas.microsoft.com/office/drawing/2014/main" val="10000"/>
                  </a:ext>
                </a:extLst>
              </a:tr>
              <a:tr h="910626">
                <a:tc>
                  <a:txBody>
                    <a:bodyPr/>
                    <a:lstStyle/>
                    <a:p>
                      <a:pPr algn="l">
                        <a:lnSpc>
                          <a:spcPct val="150000"/>
                        </a:lnSpc>
                        <a:spcAft>
                          <a:spcPts val="0"/>
                        </a:spcAft>
                      </a:pPr>
                      <a:r>
                        <a:rPr lang="zh-CN" altLang="en-US" sz="1200" b="1" dirty="0">
                          <a:solidFill>
                            <a:schemeClr val="bg1">
                              <a:lumMod val="75000"/>
                            </a:schemeClr>
                          </a:solidFill>
                          <a:effectLst/>
                          <a:latin typeface="+mj-ea"/>
                          <a:ea typeface="+mj-ea"/>
                        </a:rPr>
                        <a:t>确定项目生命周期模型</a:t>
                      </a:r>
                      <a:endParaRPr lang="zh-CN" sz="1200" b="1" dirty="0">
                        <a:solidFill>
                          <a:schemeClr val="bg1">
                            <a:lumMod val="75000"/>
                          </a:schemeClr>
                        </a:solidFill>
                        <a:effectLst/>
                        <a:latin typeface="+mj-ea"/>
                        <a:ea typeface="+mj-ea"/>
                      </a:endParaRPr>
                    </a:p>
                  </a:txBody>
                  <a:tcPr marL="68580" marR="68580" marT="0" marB="0" anchor="ctr"/>
                </a:tc>
                <a:tc>
                  <a:txBody>
                    <a:bodyPr/>
                    <a:lstStyle/>
                    <a:p>
                      <a:pPr>
                        <a:lnSpc>
                          <a:spcPct val="150000"/>
                        </a:lnSpc>
                        <a:spcAft>
                          <a:spcPts val="0"/>
                        </a:spcAft>
                      </a:pPr>
                      <a:r>
                        <a:rPr lang="zh-CN" altLang="en-US" sz="1200" b="0" dirty="0">
                          <a:solidFill>
                            <a:schemeClr val="bg1">
                              <a:lumMod val="75000"/>
                            </a:schemeClr>
                          </a:solidFill>
                          <a:effectLst/>
                          <a:latin typeface="+mj-ea"/>
                          <a:ea typeface="+mj-ea"/>
                        </a:rPr>
                        <a:t>项目经理根据本项目特点和客户的交付要求并参考公司的</a:t>
                      </a:r>
                      <a:r>
                        <a:rPr lang="en-US" altLang="zh-CN" sz="1200" b="0" dirty="0">
                          <a:solidFill>
                            <a:schemeClr val="bg1">
                              <a:lumMod val="75000"/>
                            </a:schemeClr>
                          </a:solidFill>
                          <a:effectLst/>
                          <a:latin typeface="+mj-ea"/>
                          <a:ea typeface="+mj-ea"/>
                        </a:rPr>
                        <a:t>《SDP09.</a:t>
                      </a:r>
                      <a:r>
                        <a:rPr lang="zh-CN" altLang="en-US" sz="1200" b="0" dirty="0">
                          <a:solidFill>
                            <a:schemeClr val="bg1">
                              <a:lumMod val="75000"/>
                            </a:schemeClr>
                          </a:solidFill>
                          <a:effectLst/>
                          <a:latin typeface="+mj-ea"/>
                          <a:ea typeface="+mj-ea"/>
                        </a:rPr>
                        <a:t>指南：项目软件生命周期选择指南</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a:t>
                      </a:r>
                      <a:r>
                        <a:rPr lang="en-US" altLang="zh-CN" sz="1200" b="0" dirty="0">
                          <a:solidFill>
                            <a:schemeClr val="bg1">
                              <a:lumMod val="75000"/>
                            </a:schemeClr>
                          </a:solidFill>
                          <a:effectLst/>
                          <a:latin typeface="+mj-ea"/>
                          <a:ea typeface="+mj-ea"/>
                        </a:rPr>
                        <a:t>A06-B01-C01-009</a:t>
                      </a:r>
                      <a:r>
                        <a:rPr lang="zh-CN" altLang="en-US" sz="1200" b="0" dirty="0">
                          <a:solidFill>
                            <a:schemeClr val="bg1">
                              <a:lumMod val="75000"/>
                            </a:schemeClr>
                          </a:solidFill>
                          <a:effectLst/>
                          <a:latin typeface="+mj-ea"/>
                          <a:ea typeface="+mj-ea"/>
                        </a:rPr>
                        <a:t>）及相类似的（历史）项目来选择合适的生命周期模型，必要时可根据生命周期的裁剪原则对标准生命周期模型进行裁剪以满足项目需要。</a:t>
                      </a:r>
                      <a:endParaRPr lang="zh-CN" sz="1200" b="0" dirty="0">
                        <a:solidFill>
                          <a:schemeClr val="bg1">
                            <a:lumMod val="75000"/>
                          </a:schemeClr>
                        </a:solidFill>
                        <a:effectLst/>
                        <a:latin typeface="+mj-ea"/>
                        <a:ea typeface="+mj-ea"/>
                      </a:endParaRPr>
                    </a:p>
                  </a:txBody>
                  <a:tcPr marL="68580" marR="68580" marT="0" marB="0" anchor="ctr"/>
                </a:tc>
                <a:tc>
                  <a:txBody>
                    <a:bodyPr/>
                    <a:lstStyle/>
                    <a:p>
                      <a:pPr>
                        <a:lnSpc>
                          <a:spcPct val="150000"/>
                        </a:lnSpc>
                        <a:spcAft>
                          <a:spcPts val="0"/>
                        </a:spcAft>
                      </a:pPr>
                      <a:r>
                        <a:rPr lang="zh-CN" altLang="en-US" sz="1200" b="0" dirty="0">
                          <a:solidFill>
                            <a:schemeClr val="bg1">
                              <a:lumMod val="75000"/>
                            </a:schemeClr>
                          </a:solidFill>
                          <a:effectLst/>
                          <a:latin typeface="+mj-ea"/>
                          <a:ea typeface="+mj-ea"/>
                        </a:rPr>
                        <a:t>参考</a:t>
                      </a:r>
                      <a:r>
                        <a:rPr lang="en-US" altLang="zh-CN" sz="1200" b="0" dirty="0">
                          <a:solidFill>
                            <a:schemeClr val="bg1">
                              <a:lumMod val="75000"/>
                            </a:schemeClr>
                          </a:solidFill>
                          <a:effectLst/>
                          <a:latin typeface="+mj-ea"/>
                          <a:ea typeface="+mj-ea"/>
                        </a:rPr>
                        <a:t>《SDP02.</a:t>
                      </a:r>
                      <a:r>
                        <a:rPr lang="zh-CN" altLang="en-US" sz="1200" b="0" dirty="0">
                          <a:solidFill>
                            <a:schemeClr val="bg1">
                              <a:lumMod val="75000"/>
                            </a:schemeClr>
                          </a:solidFill>
                          <a:effectLst/>
                          <a:latin typeface="+mj-ea"/>
                          <a:ea typeface="+mj-ea"/>
                        </a:rPr>
                        <a:t>规程：项目计划规程</a:t>
                      </a:r>
                      <a:r>
                        <a:rPr lang="en-US" altLang="zh-CN" sz="1200" b="0" dirty="0">
                          <a:solidFill>
                            <a:schemeClr val="bg1">
                              <a:lumMod val="75000"/>
                            </a:schemeClr>
                          </a:solidFill>
                          <a:effectLst/>
                          <a:latin typeface="+mj-ea"/>
                          <a:ea typeface="+mj-ea"/>
                        </a:rPr>
                        <a:t>.</a:t>
                      </a:r>
                      <a:r>
                        <a:rPr lang="en-US" altLang="zh-CN" sz="1200" b="0" dirty="0" err="1">
                          <a:solidFill>
                            <a:schemeClr val="bg1">
                              <a:lumMod val="75000"/>
                            </a:schemeClr>
                          </a:solidFill>
                          <a:effectLst/>
                          <a:latin typeface="+mj-ea"/>
                          <a:ea typeface="+mj-ea"/>
                        </a:rPr>
                        <a:t>docx</a:t>
                      </a:r>
                      <a:r>
                        <a:rPr lang="en-US" altLang="zh-CN" sz="1200" b="0" dirty="0">
                          <a:solidFill>
                            <a:schemeClr val="bg1">
                              <a:lumMod val="75000"/>
                            </a:schemeClr>
                          </a:solidFill>
                          <a:effectLst/>
                          <a:latin typeface="+mj-ea"/>
                          <a:ea typeface="+mj-ea"/>
                        </a:rPr>
                        <a:t>》</a:t>
                      </a:r>
                      <a:endParaRPr lang="zh-CN" sz="1200" b="0" dirty="0">
                        <a:solidFill>
                          <a:schemeClr val="bg1">
                            <a:lumMod val="75000"/>
                          </a:schemeClr>
                        </a:solidFill>
                        <a:effectLst/>
                        <a:latin typeface="+mj-ea"/>
                        <a:ea typeface="+mj-ea"/>
                      </a:endParaRPr>
                    </a:p>
                  </a:txBody>
                  <a:tcPr marL="68580" marR="68580" marT="0" marB="0" anchor="ctr"/>
                </a:tc>
                <a:extLst>
                  <a:ext uri="{0D108BD9-81ED-4DB2-BD59-A6C34878D82A}">
                    <a16:rowId xmlns:a16="http://schemas.microsoft.com/office/drawing/2014/main" val="10001"/>
                  </a:ext>
                </a:extLst>
              </a:tr>
              <a:tr h="704259">
                <a:tc>
                  <a:txBody>
                    <a:bodyPr/>
                    <a:lstStyle/>
                    <a:p>
                      <a:pPr algn="l">
                        <a:lnSpc>
                          <a:spcPct val="150000"/>
                        </a:lnSpc>
                        <a:spcAft>
                          <a:spcPts val="0"/>
                        </a:spcAft>
                      </a:pPr>
                      <a:r>
                        <a:rPr lang="zh-CN" altLang="en-US" sz="1200" b="1" dirty="0">
                          <a:solidFill>
                            <a:schemeClr val="bg1">
                              <a:lumMod val="75000"/>
                            </a:schemeClr>
                          </a:solidFill>
                          <a:effectLst/>
                          <a:latin typeface="+mj-ea"/>
                          <a:ea typeface="+mj-ea"/>
                        </a:rPr>
                        <a:t>确定项目的过程定义</a:t>
                      </a:r>
                      <a:endParaRPr lang="zh-CN" sz="1200" b="1" dirty="0">
                        <a:solidFill>
                          <a:schemeClr val="bg1">
                            <a:lumMod val="75000"/>
                          </a:schemeClr>
                        </a:solidFill>
                        <a:effectLst/>
                        <a:latin typeface="+mj-ea"/>
                        <a:ea typeface="+mj-ea"/>
                      </a:endParaRPr>
                    </a:p>
                  </a:txBody>
                  <a:tcPr marL="68580" marR="68580" marT="0" marB="0" anchor="ctr"/>
                </a:tc>
                <a:tc>
                  <a:txBody>
                    <a:bodyPr/>
                    <a:lstStyle/>
                    <a:p>
                      <a:pPr marL="0" lvl="0" indent="0">
                        <a:lnSpc>
                          <a:spcPct val="150000"/>
                        </a:lnSpc>
                        <a:spcAft>
                          <a:spcPts val="0"/>
                        </a:spcAft>
                        <a:buFont typeface="Wingdings"/>
                        <a:buNone/>
                      </a:pPr>
                      <a:r>
                        <a:rPr lang="zh-CN" altLang="en-US" sz="1200" b="0" dirty="0">
                          <a:solidFill>
                            <a:schemeClr val="bg1">
                              <a:lumMod val="75000"/>
                            </a:schemeClr>
                          </a:solidFill>
                          <a:effectLst/>
                          <a:latin typeface="+mj-ea"/>
                          <a:ea typeface="+mj-ea"/>
                        </a:rPr>
                        <a:t>在项目级对组织的标准过程进行裁剪，裁剪后的过程为项目的定义过程。项目经理在项目策划阶段需要结合项目特点、客户要求及裁剪指南对组织的标准过程进行合适的裁剪，从而满足项目的具体需要。</a:t>
                      </a:r>
                      <a:endParaRPr lang="zh-CN" sz="1200" b="0" dirty="0">
                        <a:solidFill>
                          <a:schemeClr val="bg1">
                            <a:lumMod val="75000"/>
                          </a:schemeClr>
                        </a:solidFill>
                        <a:effectLst/>
                        <a:latin typeface="+mj-ea"/>
                        <a:ea typeface="+mj-ea"/>
                      </a:endParaRP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 typeface="Wingdings"/>
                        <a:buNone/>
                        <a:tabLst/>
                        <a:defRPr/>
                      </a:pPr>
                      <a:r>
                        <a:rPr lang="zh-CN" altLang="en-US" sz="1200" b="0" kern="1200" dirty="0">
                          <a:solidFill>
                            <a:schemeClr val="bg1">
                              <a:lumMod val="75000"/>
                            </a:schemeClr>
                          </a:solidFill>
                          <a:effectLst/>
                          <a:latin typeface="+mj-ea"/>
                          <a:ea typeface="+mj-ea"/>
                          <a:cs typeface="+mn-cs"/>
                        </a:rPr>
                        <a:t>参考</a:t>
                      </a:r>
                      <a:r>
                        <a:rPr lang="en-US" altLang="zh-CN" sz="1200" b="0" kern="1200" dirty="0">
                          <a:solidFill>
                            <a:schemeClr val="bg1">
                              <a:lumMod val="75000"/>
                            </a:schemeClr>
                          </a:solidFill>
                          <a:effectLst/>
                          <a:latin typeface="+mj-ea"/>
                          <a:ea typeface="+mj-ea"/>
                          <a:cs typeface="+mn-cs"/>
                        </a:rPr>
                        <a:t>《SDP02.</a:t>
                      </a:r>
                      <a:r>
                        <a:rPr lang="zh-CN" altLang="en-US" sz="1200" b="0" kern="1200" dirty="0">
                          <a:solidFill>
                            <a:schemeClr val="bg1">
                              <a:lumMod val="75000"/>
                            </a:schemeClr>
                          </a:solidFill>
                          <a:effectLst/>
                          <a:latin typeface="+mj-ea"/>
                          <a:ea typeface="+mj-ea"/>
                          <a:cs typeface="+mn-cs"/>
                        </a:rPr>
                        <a:t>规程：项目计划规程</a:t>
                      </a:r>
                      <a:r>
                        <a:rPr lang="en-US" altLang="zh-CN" sz="1200" b="0" kern="1200" dirty="0">
                          <a:solidFill>
                            <a:schemeClr val="bg1">
                              <a:lumMod val="75000"/>
                            </a:schemeClr>
                          </a:solidFill>
                          <a:effectLst/>
                          <a:latin typeface="+mj-ea"/>
                          <a:ea typeface="+mj-ea"/>
                          <a:cs typeface="+mn-cs"/>
                        </a:rPr>
                        <a:t>.</a:t>
                      </a:r>
                      <a:r>
                        <a:rPr lang="en-US" altLang="zh-CN" sz="1200" b="0" kern="1200" dirty="0" err="1">
                          <a:solidFill>
                            <a:schemeClr val="bg1">
                              <a:lumMod val="75000"/>
                            </a:schemeClr>
                          </a:solidFill>
                          <a:effectLst/>
                          <a:latin typeface="+mj-ea"/>
                          <a:ea typeface="+mj-ea"/>
                          <a:cs typeface="+mn-cs"/>
                        </a:rPr>
                        <a:t>docx</a:t>
                      </a:r>
                      <a:r>
                        <a:rPr lang="en-US" altLang="zh-CN" sz="1200" b="0" kern="1200" dirty="0">
                          <a:solidFill>
                            <a:schemeClr val="bg1">
                              <a:lumMod val="75000"/>
                            </a:schemeClr>
                          </a:solidFill>
                          <a:effectLst/>
                          <a:latin typeface="+mj-ea"/>
                          <a:ea typeface="+mj-ea"/>
                          <a:cs typeface="+mn-cs"/>
                        </a:rPr>
                        <a:t>》</a:t>
                      </a:r>
                      <a:endParaRPr lang="zh-CN" sz="1200" b="0" dirty="0">
                        <a:solidFill>
                          <a:schemeClr val="bg1">
                            <a:lumMod val="75000"/>
                          </a:schemeClr>
                        </a:solidFill>
                        <a:effectLst/>
                        <a:latin typeface="+mj-ea"/>
                        <a:ea typeface="+mj-ea"/>
                      </a:endParaRPr>
                    </a:p>
                  </a:txBody>
                  <a:tcPr marL="68580" marR="68580" marT="0" marB="0" anchor="ctr"/>
                </a:tc>
                <a:extLst>
                  <a:ext uri="{0D108BD9-81ED-4DB2-BD59-A6C34878D82A}">
                    <a16:rowId xmlns:a16="http://schemas.microsoft.com/office/drawing/2014/main" val="10002"/>
                  </a:ext>
                </a:extLst>
              </a:tr>
              <a:tr h="617207">
                <a:tc>
                  <a:txBody>
                    <a:bodyPr/>
                    <a:lstStyle/>
                    <a:p>
                      <a:pPr algn="l">
                        <a:lnSpc>
                          <a:spcPct val="150000"/>
                        </a:lnSpc>
                        <a:spcAft>
                          <a:spcPts val="0"/>
                        </a:spcAft>
                      </a:pPr>
                      <a:r>
                        <a:rPr lang="zh-CN" altLang="en-US" sz="1200" b="1" dirty="0">
                          <a:solidFill>
                            <a:schemeClr val="bg1">
                              <a:lumMod val="75000"/>
                            </a:schemeClr>
                          </a:solidFill>
                          <a:effectLst/>
                          <a:latin typeface="+mj-ea"/>
                          <a:ea typeface="+mj-ea"/>
                        </a:rPr>
                        <a:t>审批项目生命周期模型与项目过程定义</a:t>
                      </a:r>
                      <a:endParaRPr lang="zh-CN" sz="1200" b="1" dirty="0">
                        <a:solidFill>
                          <a:schemeClr val="bg1">
                            <a:lumMod val="75000"/>
                          </a:schemeClr>
                        </a:solidFill>
                        <a:effectLst/>
                        <a:latin typeface="+mj-ea"/>
                        <a:ea typeface="+mj-ea"/>
                      </a:endParaRPr>
                    </a:p>
                  </a:txBody>
                  <a:tcPr marL="68580" marR="68580" marT="0" marB="0" anchor="ctr"/>
                </a:tc>
                <a:tc>
                  <a:txBody>
                    <a:bodyPr/>
                    <a:lstStyle/>
                    <a:p>
                      <a:pPr>
                        <a:lnSpc>
                          <a:spcPct val="150000"/>
                        </a:lnSpc>
                        <a:spcAft>
                          <a:spcPts val="0"/>
                        </a:spcAft>
                      </a:pPr>
                      <a:r>
                        <a:rPr lang="zh-CN" altLang="en-US" sz="1200" b="0" dirty="0">
                          <a:solidFill>
                            <a:schemeClr val="bg1">
                              <a:lumMod val="75000"/>
                            </a:schemeClr>
                          </a:solidFill>
                          <a:effectLst/>
                          <a:latin typeface="+mj-ea"/>
                          <a:ea typeface="+mj-ea"/>
                        </a:rPr>
                        <a:t>项目经理在确定了项目的生命周期模型和项目定义过程后应及时提交技术委员会审核和部门经理审批，从而有利于后续的项目策划活动的开展，提高项目策划阶段的工作效率。</a:t>
                      </a:r>
                      <a:endParaRPr lang="zh-CN" sz="1200" b="0" dirty="0">
                        <a:solidFill>
                          <a:schemeClr val="bg1">
                            <a:lumMod val="75000"/>
                          </a:schemeClr>
                        </a:solidFill>
                        <a:effectLst/>
                        <a:latin typeface="+mj-ea"/>
                        <a:ea typeface="+mj-ea"/>
                      </a:endParaRP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b="0" kern="1200" dirty="0">
                          <a:solidFill>
                            <a:schemeClr val="bg1">
                              <a:lumMod val="75000"/>
                            </a:schemeClr>
                          </a:solidFill>
                          <a:effectLst/>
                          <a:latin typeface="+mj-ea"/>
                          <a:ea typeface="+mj-ea"/>
                          <a:cs typeface="+mn-cs"/>
                        </a:rPr>
                        <a:t>参考</a:t>
                      </a:r>
                      <a:r>
                        <a:rPr lang="en-US" altLang="zh-CN" sz="1200" b="0" kern="1200" dirty="0">
                          <a:solidFill>
                            <a:schemeClr val="bg1">
                              <a:lumMod val="75000"/>
                            </a:schemeClr>
                          </a:solidFill>
                          <a:effectLst/>
                          <a:latin typeface="+mj-ea"/>
                          <a:ea typeface="+mj-ea"/>
                          <a:cs typeface="+mn-cs"/>
                        </a:rPr>
                        <a:t>《SDP02.</a:t>
                      </a:r>
                      <a:r>
                        <a:rPr lang="zh-CN" altLang="en-US" sz="1200" b="0" kern="1200" dirty="0">
                          <a:solidFill>
                            <a:schemeClr val="bg1">
                              <a:lumMod val="75000"/>
                            </a:schemeClr>
                          </a:solidFill>
                          <a:effectLst/>
                          <a:latin typeface="+mj-ea"/>
                          <a:ea typeface="+mj-ea"/>
                          <a:cs typeface="+mn-cs"/>
                        </a:rPr>
                        <a:t>规程：项目计划规程</a:t>
                      </a:r>
                      <a:r>
                        <a:rPr lang="en-US" altLang="zh-CN" sz="1200" b="0" kern="1200" dirty="0">
                          <a:solidFill>
                            <a:schemeClr val="bg1">
                              <a:lumMod val="75000"/>
                            </a:schemeClr>
                          </a:solidFill>
                          <a:effectLst/>
                          <a:latin typeface="+mj-ea"/>
                          <a:ea typeface="+mj-ea"/>
                          <a:cs typeface="+mn-cs"/>
                        </a:rPr>
                        <a:t>.</a:t>
                      </a:r>
                      <a:r>
                        <a:rPr lang="en-US" altLang="zh-CN" sz="1200" b="0" kern="1200" dirty="0" err="1">
                          <a:solidFill>
                            <a:schemeClr val="bg1">
                              <a:lumMod val="75000"/>
                            </a:schemeClr>
                          </a:solidFill>
                          <a:effectLst/>
                          <a:latin typeface="+mj-ea"/>
                          <a:ea typeface="+mj-ea"/>
                          <a:cs typeface="+mn-cs"/>
                        </a:rPr>
                        <a:t>docx</a:t>
                      </a:r>
                      <a:r>
                        <a:rPr lang="en-US" altLang="zh-CN" sz="1200" b="0" kern="1200" dirty="0">
                          <a:solidFill>
                            <a:schemeClr val="bg1">
                              <a:lumMod val="75000"/>
                            </a:schemeClr>
                          </a:solidFill>
                          <a:effectLst/>
                          <a:latin typeface="+mj-ea"/>
                          <a:ea typeface="+mj-ea"/>
                          <a:cs typeface="+mn-cs"/>
                        </a:rPr>
                        <a:t>》</a:t>
                      </a:r>
                      <a:endParaRPr lang="zh-CN" sz="1200" b="0" dirty="0">
                        <a:solidFill>
                          <a:schemeClr val="bg1">
                            <a:lumMod val="75000"/>
                          </a:schemeClr>
                        </a:solidFill>
                        <a:effectLst/>
                        <a:latin typeface="+mj-ea"/>
                        <a:ea typeface="+mj-ea"/>
                      </a:endParaRPr>
                    </a:p>
                  </a:txBody>
                  <a:tcPr marL="68580" marR="68580" marT="0" marB="0" anchor="ctr"/>
                </a:tc>
                <a:extLst>
                  <a:ext uri="{0D108BD9-81ED-4DB2-BD59-A6C34878D82A}">
                    <a16:rowId xmlns:a16="http://schemas.microsoft.com/office/drawing/2014/main" val="10003"/>
                  </a:ext>
                </a:extLst>
              </a:tr>
              <a:tr h="437322">
                <a:tc>
                  <a:txBody>
                    <a:bodyPr/>
                    <a:lstStyle/>
                    <a:p>
                      <a:pPr algn="l">
                        <a:lnSpc>
                          <a:spcPct val="150000"/>
                        </a:lnSpc>
                        <a:spcAft>
                          <a:spcPts val="0"/>
                        </a:spcAft>
                      </a:pPr>
                      <a:r>
                        <a:rPr lang="zh-CN" altLang="en-US" sz="1200" b="1" dirty="0">
                          <a:solidFill>
                            <a:schemeClr val="bg1">
                              <a:lumMod val="75000"/>
                            </a:schemeClr>
                          </a:solidFill>
                          <a:effectLst/>
                          <a:latin typeface="+mj-ea"/>
                          <a:ea typeface="+mj-ea"/>
                        </a:rPr>
                        <a:t>项目策划</a:t>
                      </a:r>
                      <a:endParaRPr lang="zh-CN" sz="1200" b="1" dirty="0">
                        <a:solidFill>
                          <a:schemeClr val="bg1">
                            <a:lumMod val="75000"/>
                          </a:schemeClr>
                        </a:solidFill>
                        <a:effectLst/>
                        <a:latin typeface="+mj-ea"/>
                        <a:ea typeface="+mj-ea"/>
                      </a:endParaRPr>
                    </a:p>
                  </a:txBody>
                  <a:tcPr marL="68580" marR="68580" marT="0" marB="0" anchor="ctr"/>
                </a:tc>
                <a:tc>
                  <a:txBody>
                    <a:bodyPr/>
                    <a:lstStyle/>
                    <a:p>
                      <a:pPr>
                        <a:lnSpc>
                          <a:spcPct val="150000"/>
                        </a:lnSpc>
                        <a:spcAft>
                          <a:spcPts val="0"/>
                        </a:spcAft>
                      </a:pPr>
                      <a:r>
                        <a:rPr lang="zh-CN" altLang="en-US" sz="1200" b="0" dirty="0">
                          <a:solidFill>
                            <a:schemeClr val="bg1">
                              <a:lumMod val="75000"/>
                            </a:schemeClr>
                          </a:solidFill>
                          <a:effectLst/>
                          <a:latin typeface="+mj-ea"/>
                          <a:ea typeface="+mj-ea"/>
                        </a:rPr>
                        <a:t>目经理根据</a:t>
                      </a:r>
                      <a:r>
                        <a:rPr lang="en-US" altLang="zh-CN" sz="1200" b="0" dirty="0">
                          <a:solidFill>
                            <a:schemeClr val="bg1">
                              <a:lumMod val="75000"/>
                            </a:schemeClr>
                          </a:solidFill>
                          <a:effectLst/>
                          <a:latin typeface="+mj-ea"/>
                          <a:ea typeface="+mj-ea"/>
                        </a:rPr>
                        <a:t>《SDP03.</a:t>
                      </a:r>
                      <a:r>
                        <a:rPr lang="zh-CN" altLang="en-US" sz="1200" b="0" dirty="0">
                          <a:solidFill>
                            <a:schemeClr val="bg1">
                              <a:lumMod val="75000"/>
                            </a:schemeClr>
                          </a:solidFill>
                          <a:effectLst/>
                          <a:latin typeface="+mj-ea"/>
                          <a:ea typeface="+mj-ea"/>
                        </a:rPr>
                        <a:t>模板：项目软件开发计划说明书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（其中可以根据最接近项目经理所定义的生命周期模型和过程定义的模板加以选择）开始制定</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项目软件开发计划说明书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a:t>
                      </a:r>
                      <a:r>
                        <a:rPr lang="en-US" altLang="zh-CN" sz="1200" b="0" dirty="0">
                          <a:solidFill>
                            <a:schemeClr val="bg1">
                              <a:lumMod val="75000"/>
                            </a:schemeClr>
                          </a:solidFill>
                          <a:effectLst/>
                          <a:latin typeface="+mj-ea"/>
                          <a:ea typeface="+mj-ea"/>
                        </a:rPr>
                        <a:t>SQA</a:t>
                      </a:r>
                      <a:r>
                        <a:rPr lang="zh-CN" altLang="en-US" sz="1200" b="0" dirty="0">
                          <a:solidFill>
                            <a:schemeClr val="bg1">
                              <a:lumMod val="75000"/>
                            </a:schemeClr>
                          </a:solidFill>
                          <a:effectLst/>
                          <a:latin typeface="+mj-ea"/>
                          <a:ea typeface="+mj-ea"/>
                        </a:rPr>
                        <a:t>将协助项目经理准备项目软件开发计划说明书。同时，项目配置管理员启动</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项目配置管理计划说明书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的编写，</a:t>
                      </a:r>
                      <a:r>
                        <a:rPr lang="en-US" altLang="zh-CN" sz="1200" b="0" dirty="0">
                          <a:solidFill>
                            <a:schemeClr val="bg1">
                              <a:lumMod val="75000"/>
                            </a:schemeClr>
                          </a:solidFill>
                          <a:effectLst/>
                          <a:latin typeface="+mj-ea"/>
                          <a:ea typeface="+mj-ea"/>
                        </a:rPr>
                        <a:t>SQA</a:t>
                      </a:r>
                      <a:r>
                        <a:rPr lang="zh-CN" altLang="en-US" sz="1200" b="0" dirty="0">
                          <a:solidFill>
                            <a:schemeClr val="bg1">
                              <a:lumMod val="75000"/>
                            </a:schemeClr>
                          </a:solidFill>
                          <a:effectLst/>
                          <a:latin typeface="+mj-ea"/>
                          <a:ea typeface="+mj-ea"/>
                        </a:rPr>
                        <a:t>也开始编写</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项目质量保证计划说明书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。关于</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项目配置管理计划说明书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和</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项目质量保证计划说明书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的编写及评审等请分别参考</a:t>
                      </a:r>
                      <a:r>
                        <a:rPr lang="en-US" altLang="zh-CN" sz="1200" b="0" dirty="0">
                          <a:solidFill>
                            <a:schemeClr val="bg1">
                              <a:lumMod val="75000"/>
                            </a:schemeClr>
                          </a:solidFill>
                          <a:effectLst/>
                          <a:latin typeface="+mj-ea"/>
                          <a:ea typeface="+mj-ea"/>
                        </a:rPr>
                        <a:t>《SCM01.</a:t>
                      </a:r>
                      <a:r>
                        <a:rPr lang="zh-CN" altLang="en-US" sz="1200" b="0" dirty="0">
                          <a:solidFill>
                            <a:schemeClr val="bg1">
                              <a:lumMod val="75000"/>
                            </a:schemeClr>
                          </a:solidFill>
                          <a:effectLst/>
                          <a:latin typeface="+mj-ea"/>
                          <a:ea typeface="+mj-ea"/>
                        </a:rPr>
                        <a:t>规程：配置管理规程</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a:t>
                      </a:r>
                      <a:r>
                        <a:rPr lang="en-US" altLang="zh-CN" sz="1200" b="0" dirty="0">
                          <a:solidFill>
                            <a:schemeClr val="bg1">
                              <a:lumMod val="75000"/>
                            </a:schemeClr>
                          </a:solidFill>
                          <a:effectLst/>
                          <a:latin typeface="+mj-ea"/>
                          <a:ea typeface="+mj-ea"/>
                        </a:rPr>
                        <a:t>A08-B01-C03-001</a:t>
                      </a:r>
                      <a:r>
                        <a:rPr lang="zh-CN" altLang="en-US" sz="1200" b="0" dirty="0">
                          <a:solidFill>
                            <a:schemeClr val="bg1">
                              <a:lumMod val="75000"/>
                            </a:schemeClr>
                          </a:solidFill>
                          <a:effectLst/>
                          <a:latin typeface="+mj-ea"/>
                          <a:ea typeface="+mj-ea"/>
                        </a:rPr>
                        <a:t>）和</a:t>
                      </a:r>
                      <a:r>
                        <a:rPr lang="en-US" altLang="zh-CN" sz="1200" b="0" dirty="0">
                          <a:solidFill>
                            <a:schemeClr val="bg1">
                              <a:lumMod val="75000"/>
                            </a:schemeClr>
                          </a:solidFill>
                          <a:effectLst/>
                          <a:latin typeface="+mj-ea"/>
                          <a:ea typeface="+mj-ea"/>
                        </a:rPr>
                        <a:t>《SQA01.</a:t>
                      </a:r>
                      <a:r>
                        <a:rPr lang="zh-CN" altLang="en-US" sz="1200" b="0" dirty="0">
                          <a:solidFill>
                            <a:schemeClr val="bg1">
                              <a:lumMod val="75000"/>
                            </a:schemeClr>
                          </a:solidFill>
                          <a:effectLst/>
                          <a:latin typeface="+mj-ea"/>
                          <a:ea typeface="+mj-ea"/>
                        </a:rPr>
                        <a:t>规程：产品质量保证规程</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a:t>
                      </a:r>
                      <a:r>
                        <a:rPr lang="en-US" altLang="zh-CN" sz="1200" b="0" dirty="0">
                          <a:solidFill>
                            <a:schemeClr val="bg1">
                              <a:lumMod val="75000"/>
                            </a:schemeClr>
                          </a:solidFill>
                          <a:effectLst/>
                          <a:latin typeface="+mj-ea"/>
                          <a:ea typeface="+mj-ea"/>
                        </a:rPr>
                        <a:t>A08-B01-C02-001</a:t>
                      </a:r>
                      <a:r>
                        <a:rPr lang="zh-CN" altLang="en-US" sz="1200" b="0" dirty="0">
                          <a:solidFill>
                            <a:schemeClr val="bg1">
                              <a:lumMod val="75000"/>
                            </a:schemeClr>
                          </a:solidFill>
                          <a:effectLst/>
                          <a:latin typeface="+mj-ea"/>
                          <a:ea typeface="+mj-ea"/>
                        </a:rPr>
                        <a:t>）及相关模版和指引，本规程不对它们做详细描述。</a:t>
                      </a:r>
                      <a:endParaRPr lang="zh-CN" sz="1200" b="0" dirty="0">
                        <a:solidFill>
                          <a:schemeClr val="bg1">
                            <a:lumMod val="75000"/>
                          </a:schemeClr>
                        </a:solidFill>
                        <a:effectLst/>
                        <a:latin typeface="+mj-ea"/>
                        <a:ea typeface="+mj-ea"/>
                      </a:endParaRP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b="0" kern="1200" dirty="0">
                          <a:solidFill>
                            <a:schemeClr val="bg1">
                              <a:lumMod val="75000"/>
                            </a:schemeClr>
                          </a:solidFill>
                          <a:effectLst/>
                          <a:latin typeface="+mj-ea"/>
                          <a:ea typeface="+mj-ea"/>
                          <a:cs typeface="+mn-cs"/>
                        </a:rPr>
                        <a:t>参考</a:t>
                      </a:r>
                      <a:r>
                        <a:rPr lang="en-US" altLang="zh-CN" sz="1200" b="0" kern="1200" dirty="0">
                          <a:solidFill>
                            <a:schemeClr val="bg1">
                              <a:lumMod val="75000"/>
                            </a:schemeClr>
                          </a:solidFill>
                          <a:effectLst/>
                          <a:latin typeface="+mj-ea"/>
                          <a:ea typeface="+mj-ea"/>
                          <a:cs typeface="+mn-cs"/>
                        </a:rPr>
                        <a:t>《SDP02.</a:t>
                      </a:r>
                      <a:r>
                        <a:rPr lang="zh-CN" altLang="en-US" sz="1200" b="0" kern="1200" dirty="0">
                          <a:solidFill>
                            <a:schemeClr val="bg1">
                              <a:lumMod val="75000"/>
                            </a:schemeClr>
                          </a:solidFill>
                          <a:effectLst/>
                          <a:latin typeface="+mj-ea"/>
                          <a:ea typeface="+mj-ea"/>
                          <a:cs typeface="+mn-cs"/>
                        </a:rPr>
                        <a:t>规程：项目计划规程</a:t>
                      </a:r>
                      <a:r>
                        <a:rPr lang="en-US" altLang="zh-CN" sz="1200" b="0" kern="1200" dirty="0">
                          <a:solidFill>
                            <a:schemeClr val="bg1">
                              <a:lumMod val="75000"/>
                            </a:schemeClr>
                          </a:solidFill>
                          <a:effectLst/>
                          <a:latin typeface="+mj-ea"/>
                          <a:ea typeface="+mj-ea"/>
                          <a:cs typeface="+mn-cs"/>
                        </a:rPr>
                        <a:t>.</a:t>
                      </a:r>
                      <a:r>
                        <a:rPr lang="en-US" altLang="zh-CN" sz="1200" b="0" kern="1200" dirty="0" err="1">
                          <a:solidFill>
                            <a:schemeClr val="bg1">
                              <a:lumMod val="75000"/>
                            </a:schemeClr>
                          </a:solidFill>
                          <a:effectLst/>
                          <a:latin typeface="+mj-ea"/>
                          <a:ea typeface="+mj-ea"/>
                          <a:cs typeface="+mn-cs"/>
                        </a:rPr>
                        <a:t>docx</a:t>
                      </a:r>
                      <a:r>
                        <a:rPr lang="en-US" altLang="zh-CN" sz="1200" b="0" kern="1200" dirty="0">
                          <a:solidFill>
                            <a:schemeClr val="bg1">
                              <a:lumMod val="75000"/>
                            </a:schemeClr>
                          </a:solidFill>
                          <a:effectLst/>
                          <a:latin typeface="+mj-ea"/>
                          <a:ea typeface="+mj-ea"/>
                          <a:cs typeface="+mn-cs"/>
                        </a:rPr>
                        <a:t>》</a:t>
                      </a:r>
                      <a:endParaRPr lang="zh-CN" sz="1200" b="0" dirty="0">
                        <a:solidFill>
                          <a:schemeClr val="bg1">
                            <a:lumMod val="75000"/>
                          </a:schemeClr>
                        </a:solidFill>
                        <a:effectLst/>
                        <a:latin typeface="+mj-ea"/>
                        <a:ea typeface="+mj-ea"/>
                      </a:endParaRPr>
                    </a:p>
                  </a:txBody>
                  <a:tcPr marL="68580" marR="68580" marT="0" marB="0" anchor="ctr"/>
                </a:tc>
                <a:extLst>
                  <a:ext uri="{0D108BD9-81ED-4DB2-BD59-A6C34878D82A}">
                    <a16:rowId xmlns:a16="http://schemas.microsoft.com/office/drawing/2014/main" val="3868084533"/>
                  </a:ext>
                </a:extLst>
              </a:tr>
              <a:tr h="738484">
                <a:tc>
                  <a:txBody>
                    <a:bodyPr/>
                    <a:lstStyle/>
                    <a:p>
                      <a:pPr algn="l">
                        <a:lnSpc>
                          <a:spcPct val="150000"/>
                        </a:lnSpc>
                        <a:spcAft>
                          <a:spcPts val="0"/>
                        </a:spcAft>
                      </a:pPr>
                      <a:r>
                        <a:rPr lang="zh-CN" altLang="en-US" sz="1200" b="1" dirty="0">
                          <a:solidFill>
                            <a:schemeClr val="bg1">
                              <a:lumMod val="75000"/>
                            </a:schemeClr>
                          </a:solidFill>
                          <a:effectLst/>
                          <a:latin typeface="+mj-ea"/>
                          <a:ea typeface="+mj-ea"/>
                        </a:rPr>
                        <a:t>评审与审批</a:t>
                      </a:r>
                      <a:r>
                        <a:rPr lang="en-US" altLang="zh-CN" sz="1200" b="1" dirty="0">
                          <a:solidFill>
                            <a:schemeClr val="bg1">
                              <a:lumMod val="75000"/>
                            </a:schemeClr>
                          </a:solidFill>
                          <a:effectLst/>
                          <a:latin typeface="+mj-ea"/>
                          <a:ea typeface="+mj-ea"/>
                        </a:rPr>
                        <a:t>《</a:t>
                      </a:r>
                      <a:r>
                        <a:rPr lang="zh-CN" altLang="en-US" sz="1200" b="1" dirty="0">
                          <a:solidFill>
                            <a:schemeClr val="bg1">
                              <a:lumMod val="75000"/>
                            </a:schemeClr>
                          </a:solidFill>
                          <a:effectLst/>
                          <a:latin typeface="+mj-ea"/>
                          <a:ea typeface="+mj-ea"/>
                        </a:rPr>
                        <a:t>项目软件开发计划说明书</a:t>
                      </a:r>
                      <a:r>
                        <a:rPr lang="en-US" altLang="zh-CN" sz="1200" b="1" dirty="0">
                          <a:solidFill>
                            <a:schemeClr val="bg1">
                              <a:lumMod val="75000"/>
                            </a:schemeClr>
                          </a:solidFill>
                          <a:effectLst/>
                          <a:latin typeface="+mj-ea"/>
                          <a:ea typeface="+mj-ea"/>
                        </a:rPr>
                        <a:t>》</a:t>
                      </a:r>
                      <a:endParaRPr lang="zh-CN" sz="1200" b="1" dirty="0">
                        <a:solidFill>
                          <a:schemeClr val="bg1">
                            <a:lumMod val="75000"/>
                          </a:schemeClr>
                        </a:solidFill>
                        <a:effectLst/>
                        <a:latin typeface="+mj-ea"/>
                        <a:ea typeface="+mj-ea"/>
                      </a:endParaRPr>
                    </a:p>
                  </a:txBody>
                  <a:tcPr marL="68580" marR="68580" marT="0" marB="0" anchor="ctr"/>
                </a:tc>
                <a:tc>
                  <a:txBody>
                    <a:bodyPr/>
                    <a:lstStyle/>
                    <a:p>
                      <a:pPr>
                        <a:lnSpc>
                          <a:spcPct val="150000"/>
                        </a:lnSpc>
                        <a:spcAft>
                          <a:spcPts val="0"/>
                        </a:spcAft>
                      </a:pPr>
                      <a:r>
                        <a:rPr lang="zh-CN" altLang="en-US" sz="1200" b="0" dirty="0">
                          <a:solidFill>
                            <a:schemeClr val="bg1">
                              <a:lumMod val="75000"/>
                            </a:schemeClr>
                          </a:solidFill>
                          <a:effectLst/>
                          <a:latin typeface="+mj-ea"/>
                          <a:ea typeface="+mj-ea"/>
                        </a:rPr>
                        <a:t>项目经理按照公司的</a:t>
                      </a:r>
                      <a:r>
                        <a:rPr lang="en-US" altLang="zh-CN" sz="1200" b="0" dirty="0">
                          <a:solidFill>
                            <a:schemeClr val="bg1">
                              <a:lumMod val="75000"/>
                            </a:schemeClr>
                          </a:solidFill>
                          <a:effectLst/>
                          <a:latin typeface="+mj-ea"/>
                          <a:ea typeface="+mj-ea"/>
                        </a:rPr>
                        <a:t>《REV01.</a:t>
                      </a:r>
                      <a:r>
                        <a:rPr lang="zh-CN" altLang="en-US" sz="1200" b="0" dirty="0">
                          <a:solidFill>
                            <a:schemeClr val="bg1">
                              <a:lumMod val="75000"/>
                            </a:schemeClr>
                          </a:solidFill>
                          <a:effectLst/>
                          <a:latin typeface="+mj-ea"/>
                          <a:ea typeface="+mj-ea"/>
                        </a:rPr>
                        <a:t>规程：工作产品评审规程</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a:t>
                      </a:r>
                      <a:r>
                        <a:rPr lang="en-US" altLang="zh-CN" sz="1200" b="0" dirty="0">
                          <a:solidFill>
                            <a:schemeClr val="bg1">
                              <a:lumMod val="75000"/>
                            </a:schemeClr>
                          </a:solidFill>
                          <a:effectLst/>
                          <a:latin typeface="+mj-ea"/>
                          <a:ea typeface="+mj-ea"/>
                        </a:rPr>
                        <a:t>A08-B01-C04-001</a:t>
                      </a:r>
                      <a:r>
                        <a:rPr lang="zh-CN" altLang="en-US" sz="1200" b="0" dirty="0">
                          <a:solidFill>
                            <a:schemeClr val="bg1">
                              <a:lumMod val="75000"/>
                            </a:schemeClr>
                          </a:solidFill>
                          <a:effectLst/>
                          <a:latin typeface="+mj-ea"/>
                          <a:ea typeface="+mj-ea"/>
                        </a:rPr>
                        <a:t>）组织</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项目软件开发计划说明书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的评审，评审意见要按照同行评审规程被处理。组织</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项目软件开发计划说明书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的评审，评审时，要特别提醒评审组成员同时评审项目</a:t>
                      </a:r>
                      <a:r>
                        <a:rPr lang="en-US" altLang="zh-CN" sz="1200" b="0" dirty="0">
                          <a:solidFill>
                            <a:schemeClr val="bg1">
                              <a:lumMod val="75000"/>
                            </a:schemeClr>
                          </a:solidFill>
                          <a:effectLst/>
                          <a:latin typeface="+mj-ea"/>
                          <a:ea typeface="+mj-ea"/>
                        </a:rPr>
                        <a:t>WBS</a:t>
                      </a:r>
                      <a:r>
                        <a:rPr lang="zh-CN" altLang="en-US" sz="1200" b="0" dirty="0">
                          <a:solidFill>
                            <a:schemeClr val="bg1">
                              <a:lumMod val="75000"/>
                            </a:schemeClr>
                          </a:solidFill>
                          <a:effectLst/>
                          <a:latin typeface="+mj-ea"/>
                          <a:ea typeface="+mj-ea"/>
                        </a:rPr>
                        <a:t>和风险记录表，相关的评审检查表要被提供。</a:t>
                      </a:r>
                      <a:endParaRPr lang="zh-CN" sz="1200" b="0" dirty="0">
                        <a:solidFill>
                          <a:schemeClr val="bg1">
                            <a:lumMod val="75000"/>
                          </a:schemeClr>
                        </a:solidFill>
                        <a:effectLst/>
                        <a:latin typeface="+mj-ea"/>
                        <a:ea typeface="+mj-ea"/>
                      </a:endParaRP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b="0" kern="1200" dirty="0">
                          <a:solidFill>
                            <a:schemeClr val="bg1">
                              <a:lumMod val="75000"/>
                            </a:schemeClr>
                          </a:solidFill>
                          <a:effectLst/>
                          <a:latin typeface="+mj-ea"/>
                          <a:ea typeface="+mj-ea"/>
                          <a:cs typeface="+mn-cs"/>
                        </a:rPr>
                        <a:t>参考</a:t>
                      </a:r>
                      <a:r>
                        <a:rPr lang="en-US" altLang="zh-CN" sz="1200" b="0" kern="1200" dirty="0">
                          <a:solidFill>
                            <a:schemeClr val="bg1">
                              <a:lumMod val="75000"/>
                            </a:schemeClr>
                          </a:solidFill>
                          <a:effectLst/>
                          <a:latin typeface="+mj-ea"/>
                          <a:ea typeface="+mj-ea"/>
                          <a:cs typeface="+mn-cs"/>
                        </a:rPr>
                        <a:t>《SDP02.</a:t>
                      </a:r>
                      <a:r>
                        <a:rPr lang="zh-CN" altLang="en-US" sz="1200" b="0" kern="1200" dirty="0">
                          <a:solidFill>
                            <a:schemeClr val="bg1">
                              <a:lumMod val="75000"/>
                            </a:schemeClr>
                          </a:solidFill>
                          <a:effectLst/>
                          <a:latin typeface="+mj-ea"/>
                          <a:ea typeface="+mj-ea"/>
                          <a:cs typeface="+mn-cs"/>
                        </a:rPr>
                        <a:t>规程：项目计划规程</a:t>
                      </a:r>
                      <a:r>
                        <a:rPr lang="en-US" altLang="zh-CN" sz="1200" b="0" kern="1200" dirty="0">
                          <a:solidFill>
                            <a:schemeClr val="bg1">
                              <a:lumMod val="75000"/>
                            </a:schemeClr>
                          </a:solidFill>
                          <a:effectLst/>
                          <a:latin typeface="+mj-ea"/>
                          <a:ea typeface="+mj-ea"/>
                          <a:cs typeface="+mn-cs"/>
                        </a:rPr>
                        <a:t>.</a:t>
                      </a:r>
                      <a:r>
                        <a:rPr lang="en-US" altLang="zh-CN" sz="1200" b="0" kern="1200" dirty="0" err="1">
                          <a:solidFill>
                            <a:schemeClr val="bg1">
                              <a:lumMod val="75000"/>
                            </a:schemeClr>
                          </a:solidFill>
                          <a:effectLst/>
                          <a:latin typeface="+mj-ea"/>
                          <a:ea typeface="+mj-ea"/>
                          <a:cs typeface="+mn-cs"/>
                        </a:rPr>
                        <a:t>docx</a:t>
                      </a:r>
                      <a:r>
                        <a:rPr lang="en-US" altLang="zh-CN" sz="1200" b="0" kern="1200" dirty="0">
                          <a:solidFill>
                            <a:schemeClr val="bg1">
                              <a:lumMod val="75000"/>
                            </a:schemeClr>
                          </a:solidFill>
                          <a:effectLst/>
                          <a:latin typeface="+mj-ea"/>
                          <a:ea typeface="+mj-ea"/>
                          <a:cs typeface="+mn-cs"/>
                        </a:rPr>
                        <a:t>》</a:t>
                      </a:r>
                      <a:endParaRPr lang="zh-CN" sz="1200" b="0" dirty="0">
                        <a:solidFill>
                          <a:schemeClr val="bg1">
                            <a:lumMod val="75000"/>
                          </a:schemeClr>
                        </a:solidFill>
                        <a:effectLst/>
                        <a:latin typeface="+mj-ea"/>
                        <a:ea typeface="+mj-ea"/>
                      </a:endParaRPr>
                    </a:p>
                  </a:txBody>
                  <a:tcPr marL="68580" marR="68580" marT="0" marB="0" anchor="ctr"/>
                </a:tc>
                <a:extLst>
                  <a:ext uri="{0D108BD9-81ED-4DB2-BD59-A6C34878D82A}">
                    <a16:rowId xmlns:a16="http://schemas.microsoft.com/office/drawing/2014/main" val="780144590"/>
                  </a:ext>
                </a:extLst>
              </a:tr>
              <a:tr h="437322">
                <a:tc>
                  <a:txBody>
                    <a:bodyPr/>
                    <a:lstStyle/>
                    <a:p>
                      <a:pPr algn="l">
                        <a:lnSpc>
                          <a:spcPct val="150000"/>
                        </a:lnSpc>
                        <a:spcAft>
                          <a:spcPts val="0"/>
                        </a:spcAft>
                      </a:pPr>
                      <a:r>
                        <a:rPr lang="zh-CN" altLang="en-US" sz="1200" b="1" dirty="0">
                          <a:solidFill>
                            <a:schemeClr val="bg1">
                              <a:lumMod val="75000"/>
                            </a:schemeClr>
                          </a:solidFill>
                          <a:effectLst/>
                          <a:latin typeface="+mj-ea"/>
                          <a:ea typeface="+mj-ea"/>
                        </a:rPr>
                        <a:t>基线化</a:t>
                      </a:r>
                      <a:endParaRPr lang="zh-CN" sz="1200" b="1" dirty="0">
                        <a:solidFill>
                          <a:schemeClr val="bg1">
                            <a:lumMod val="75000"/>
                          </a:schemeClr>
                        </a:solidFill>
                        <a:effectLst/>
                        <a:latin typeface="+mj-ea"/>
                        <a:ea typeface="+mj-ea"/>
                      </a:endParaRPr>
                    </a:p>
                  </a:txBody>
                  <a:tcPr marL="68580" marR="68580" marT="0" marB="0" anchor="ctr"/>
                </a:tc>
                <a:tc>
                  <a:txBody>
                    <a:bodyPr/>
                    <a:lstStyle/>
                    <a:p>
                      <a:pPr>
                        <a:lnSpc>
                          <a:spcPct val="150000"/>
                        </a:lnSpc>
                        <a:spcAft>
                          <a:spcPts val="0"/>
                        </a:spcAft>
                      </a:pP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项目软件开发计划说明书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经过正式评审和审批后，由</a:t>
                      </a:r>
                      <a:r>
                        <a:rPr lang="en-US" altLang="zh-CN" sz="1200" b="0" dirty="0">
                          <a:solidFill>
                            <a:schemeClr val="bg1">
                              <a:lumMod val="75000"/>
                            </a:schemeClr>
                          </a:solidFill>
                          <a:effectLst/>
                          <a:latin typeface="+mj-ea"/>
                          <a:ea typeface="+mj-ea"/>
                        </a:rPr>
                        <a:t>SCM</a:t>
                      </a:r>
                      <a:r>
                        <a:rPr lang="zh-CN" altLang="en-US" sz="1200" b="0" dirty="0">
                          <a:solidFill>
                            <a:schemeClr val="bg1">
                              <a:lumMod val="75000"/>
                            </a:schemeClr>
                          </a:solidFill>
                          <a:effectLst/>
                          <a:latin typeface="+mj-ea"/>
                          <a:ea typeface="+mj-ea"/>
                        </a:rPr>
                        <a:t>为项目建立计划基线。基线化后的</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项目软件开发计划说明书</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的变更需遵循配置项的变更流程，具体请参见</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配置管理规程</a:t>
                      </a:r>
                      <a:r>
                        <a:rPr lang="en-US" altLang="zh-CN" sz="1200" b="0" dirty="0">
                          <a:solidFill>
                            <a:schemeClr val="bg1">
                              <a:lumMod val="75000"/>
                            </a:schemeClr>
                          </a:solidFill>
                          <a:effectLst/>
                          <a:latin typeface="+mj-ea"/>
                          <a:ea typeface="+mj-ea"/>
                        </a:rPr>
                        <a:t>》</a:t>
                      </a:r>
                      <a:r>
                        <a:rPr lang="zh-CN" altLang="en-US" sz="1200" b="0" dirty="0">
                          <a:solidFill>
                            <a:schemeClr val="bg1">
                              <a:lumMod val="75000"/>
                            </a:schemeClr>
                          </a:solidFill>
                          <a:effectLst/>
                          <a:latin typeface="+mj-ea"/>
                          <a:ea typeface="+mj-ea"/>
                        </a:rPr>
                        <a:t>中定义的配置项的变更流程。</a:t>
                      </a:r>
                      <a:endParaRPr lang="zh-CN" sz="1200" b="0" dirty="0">
                        <a:solidFill>
                          <a:schemeClr val="bg1">
                            <a:lumMod val="75000"/>
                          </a:schemeClr>
                        </a:solidFill>
                        <a:effectLst/>
                        <a:latin typeface="+mj-ea"/>
                        <a:ea typeface="+mj-ea"/>
                      </a:endParaRPr>
                    </a:p>
                  </a:txBody>
                  <a:tcPr marL="68580" marR="68580" marT="0" marB="0"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b="0" kern="1200" dirty="0">
                          <a:solidFill>
                            <a:schemeClr val="bg1">
                              <a:lumMod val="75000"/>
                            </a:schemeClr>
                          </a:solidFill>
                          <a:effectLst/>
                          <a:latin typeface="+mj-ea"/>
                          <a:ea typeface="+mj-ea"/>
                          <a:cs typeface="+mn-cs"/>
                        </a:rPr>
                        <a:t>参考</a:t>
                      </a:r>
                      <a:r>
                        <a:rPr lang="en-US" altLang="zh-CN" sz="1200" b="0" kern="1200" dirty="0">
                          <a:solidFill>
                            <a:schemeClr val="bg1">
                              <a:lumMod val="75000"/>
                            </a:schemeClr>
                          </a:solidFill>
                          <a:effectLst/>
                          <a:latin typeface="+mj-ea"/>
                          <a:ea typeface="+mj-ea"/>
                          <a:cs typeface="+mn-cs"/>
                        </a:rPr>
                        <a:t>《SDP02.</a:t>
                      </a:r>
                      <a:r>
                        <a:rPr lang="zh-CN" altLang="en-US" sz="1200" b="0" kern="1200" dirty="0">
                          <a:solidFill>
                            <a:schemeClr val="bg1">
                              <a:lumMod val="75000"/>
                            </a:schemeClr>
                          </a:solidFill>
                          <a:effectLst/>
                          <a:latin typeface="+mj-ea"/>
                          <a:ea typeface="+mj-ea"/>
                          <a:cs typeface="+mn-cs"/>
                        </a:rPr>
                        <a:t>规程：项目计划规程</a:t>
                      </a:r>
                      <a:r>
                        <a:rPr lang="en-US" altLang="zh-CN" sz="1200" b="0" kern="1200" dirty="0">
                          <a:solidFill>
                            <a:schemeClr val="bg1">
                              <a:lumMod val="75000"/>
                            </a:schemeClr>
                          </a:solidFill>
                          <a:effectLst/>
                          <a:latin typeface="+mj-ea"/>
                          <a:ea typeface="+mj-ea"/>
                          <a:cs typeface="+mn-cs"/>
                        </a:rPr>
                        <a:t>.</a:t>
                      </a:r>
                      <a:r>
                        <a:rPr lang="en-US" altLang="zh-CN" sz="1200" b="0" kern="1200" dirty="0" err="1">
                          <a:solidFill>
                            <a:schemeClr val="bg1">
                              <a:lumMod val="75000"/>
                            </a:schemeClr>
                          </a:solidFill>
                          <a:effectLst/>
                          <a:latin typeface="+mj-ea"/>
                          <a:ea typeface="+mj-ea"/>
                          <a:cs typeface="+mn-cs"/>
                        </a:rPr>
                        <a:t>docx</a:t>
                      </a:r>
                      <a:r>
                        <a:rPr lang="en-US" altLang="zh-CN" sz="1200" b="0" kern="1200" dirty="0">
                          <a:solidFill>
                            <a:schemeClr val="bg1">
                              <a:lumMod val="75000"/>
                            </a:schemeClr>
                          </a:solidFill>
                          <a:effectLst/>
                          <a:latin typeface="+mj-ea"/>
                          <a:ea typeface="+mj-ea"/>
                          <a:cs typeface="+mn-cs"/>
                        </a:rPr>
                        <a:t>》</a:t>
                      </a:r>
                      <a:endParaRPr lang="zh-CN" sz="1200" b="0" dirty="0">
                        <a:solidFill>
                          <a:schemeClr val="bg1">
                            <a:lumMod val="75000"/>
                          </a:schemeClr>
                        </a:solidFill>
                        <a:effectLst/>
                        <a:latin typeface="+mj-ea"/>
                        <a:ea typeface="+mj-ea"/>
                      </a:endParaRPr>
                    </a:p>
                  </a:txBody>
                  <a:tcPr marL="68580" marR="68580" marT="0" marB="0" anchor="ctr"/>
                </a:tc>
                <a:extLst>
                  <a:ext uri="{0D108BD9-81ED-4DB2-BD59-A6C34878D82A}">
                    <a16:rowId xmlns:a16="http://schemas.microsoft.com/office/drawing/2014/main" val="613957259"/>
                  </a:ext>
                </a:extLst>
              </a:tr>
            </a:tbl>
          </a:graphicData>
        </a:graphic>
      </p:graphicFrame>
    </p:spTree>
    <p:extLst>
      <p:ext uri="{BB962C8B-B14F-4D97-AF65-F5344CB8AC3E}">
        <p14:creationId xmlns:p14="http://schemas.microsoft.com/office/powerpoint/2010/main" val="3568869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82350-36A7-470C-9623-CBACF9A526F2}"/>
              </a:ext>
            </a:extLst>
          </p:cNvPr>
          <p:cNvSpPr>
            <a:spLocks noGrp="1"/>
          </p:cNvSpPr>
          <p:nvPr>
            <p:ph type="title"/>
          </p:nvPr>
        </p:nvSpPr>
        <p:spPr/>
        <p:txBody>
          <a:bodyPr/>
          <a:lstStyle/>
          <a:p>
            <a:r>
              <a:rPr lang="en-US" altLang="zh-CN" dirty="0"/>
              <a:t>2. </a:t>
            </a:r>
            <a:r>
              <a:rPr lang="zh-CN" altLang="en-US" dirty="0"/>
              <a:t>项目软件开发计划的构成内容</a:t>
            </a:r>
          </a:p>
        </p:txBody>
      </p:sp>
      <p:pic>
        <p:nvPicPr>
          <p:cNvPr id="3" name="图片 2">
            <a:extLst>
              <a:ext uri="{FF2B5EF4-FFF2-40B4-BE49-F238E27FC236}">
                <a16:creationId xmlns:a16="http://schemas.microsoft.com/office/drawing/2014/main" id="{30BA6A9B-66A6-498D-93CA-A4643BD19888}"/>
              </a:ext>
            </a:extLst>
          </p:cNvPr>
          <p:cNvPicPr>
            <a:picLocks noChangeAspect="1"/>
          </p:cNvPicPr>
          <p:nvPr/>
        </p:nvPicPr>
        <p:blipFill>
          <a:blip r:embed="rId2"/>
          <a:stretch>
            <a:fillRect/>
          </a:stretch>
        </p:blipFill>
        <p:spPr>
          <a:xfrm>
            <a:off x="277028" y="672099"/>
            <a:ext cx="3490406" cy="6112159"/>
          </a:xfrm>
          <a:prstGeom prst="rect">
            <a:avLst/>
          </a:prstGeom>
        </p:spPr>
      </p:pic>
      <p:sp>
        <p:nvSpPr>
          <p:cNvPr id="4" name="文本框 3">
            <a:extLst>
              <a:ext uri="{FF2B5EF4-FFF2-40B4-BE49-F238E27FC236}">
                <a16:creationId xmlns:a16="http://schemas.microsoft.com/office/drawing/2014/main" id="{691779A2-4A83-4560-93B5-DC92A2055DFE}"/>
              </a:ext>
            </a:extLst>
          </p:cNvPr>
          <p:cNvSpPr txBox="1"/>
          <p:nvPr/>
        </p:nvSpPr>
        <p:spPr>
          <a:xfrm>
            <a:off x="3918344" y="782123"/>
            <a:ext cx="734047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包括基本信息、背景、目标、范围、环境、交付、服务承诺等简要说明</a:t>
            </a:r>
          </a:p>
        </p:txBody>
      </p:sp>
      <p:sp>
        <p:nvSpPr>
          <p:cNvPr id="5" name="文本框 4">
            <a:extLst>
              <a:ext uri="{FF2B5EF4-FFF2-40B4-BE49-F238E27FC236}">
                <a16:creationId xmlns:a16="http://schemas.microsoft.com/office/drawing/2014/main" id="{7CEA215A-DAAC-4117-BE86-A2E1522671B3}"/>
              </a:ext>
            </a:extLst>
          </p:cNvPr>
          <p:cNvSpPr txBox="1"/>
          <p:nvPr/>
        </p:nvSpPr>
        <p:spPr>
          <a:xfrm>
            <a:off x="3918344" y="1235390"/>
            <a:ext cx="802195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详细说明将遵循的生命周期模型或用图形描述，明确所有阶段及其输入、输出、进入条件和退出条件</a:t>
            </a:r>
          </a:p>
        </p:txBody>
      </p:sp>
      <p:sp>
        <p:nvSpPr>
          <p:cNvPr id="6" name="文本框 5">
            <a:extLst>
              <a:ext uri="{FF2B5EF4-FFF2-40B4-BE49-F238E27FC236}">
                <a16:creationId xmlns:a16="http://schemas.microsoft.com/office/drawing/2014/main" id="{EFCE7E52-E439-4C12-A801-79A7837E84F4}"/>
              </a:ext>
            </a:extLst>
          </p:cNvPr>
          <p:cNvSpPr txBox="1"/>
          <p:nvPr/>
        </p:nvSpPr>
        <p:spPr>
          <a:xfrm>
            <a:off x="3918344" y="1904462"/>
            <a:ext cx="802195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描述客户方和我方项目组的组织结构、内部管理结构和交流接口。对各种项目组成员定义单独的职责</a:t>
            </a:r>
          </a:p>
        </p:txBody>
      </p:sp>
      <p:sp>
        <p:nvSpPr>
          <p:cNvPr id="7" name="文本框 6">
            <a:extLst>
              <a:ext uri="{FF2B5EF4-FFF2-40B4-BE49-F238E27FC236}">
                <a16:creationId xmlns:a16="http://schemas.microsoft.com/office/drawing/2014/main" id="{D7A1FC95-31F4-499B-993F-867A926BC721}"/>
              </a:ext>
            </a:extLst>
          </p:cNvPr>
          <p:cNvSpPr txBox="1"/>
          <p:nvPr/>
        </p:nvSpPr>
        <p:spPr>
          <a:xfrm>
            <a:off x="3918343" y="2639437"/>
            <a:ext cx="595547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包括质量目标、里程碑、汇报机制、更新机制等简要说明</a:t>
            </a:r>
          </a:p>
        </p:txBody>
      </p:sp>
      <p:sp>
        <p:nvSpPr>
          <p:cNvPr id="8" name="文本框 7">
            <a:extLst>
              <a:ext uri="{FF2B5EF4-FFF2-40B4-BE49-F238E27FC236}">
                <a16:creationId xmlns:a16="http://schemas.microsoft.com/office/drawing/2014/main" id="{49395A0E-14D3-4819-8DD9-D646EC501711}"/>
              </a:ext>
            </a:extLst>
          </p:cNvPr>
          <p:cNvSpPr txBox="1"/>
          <p:nvPr/>
        </p:nvSpPr>
        <p:spPr>
          <a:xfrm>
            <a:off x="3918343" y="3129172"/>
            <a:ext cx="503214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包括对项目风险项的识别、风险措施等简要说明</a:t>
            </a:r>
          </a:p>
        </p:txBody>
      </p:sp>
      <p:sp>
        <p:nvSpPr>
          <p:cNvPr id="9" name="文本框 8">
            <a:extLst>
              <a:ext uri="{FF2B5EF4-FFF2-40B4-BE49-F238E27FC236}">
                <a16:creationId xmlns:a16="http://schemas.microsoft.com/office/drawing/2014/main" id="{1D4DBCAF-D401-4C95-AA22-2A579CBAA1D5}"/>
              </a:ext>
            </a:extLst>
          </p:cNvPr>
          <p:cNvSpPr txBox="1"/>
          <p:nvPr/>
        </p:nvSpPr>
        <p:spPr>
          <a:xfrm>
            <a:off x="3918343" y="3766485"/>
            <a:ext cx="526297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详细到软件模块级产品交付的计划时间和任务安排</a:t>
            </a:r>
          </a:p>
        </p:txBody>
      </p:sp>
      <p:sp>
        <p:nvSpPr>
          <p:cNvPr id="10" name="文本框 9">
            <a:extLst>
              <a:ext uri="{FF2B5EF4-FFF2-40B4-BE49-F238E27FC236}">
                <a16:creationId xmlns:a16="http://schemas.microsoft.com/office/drawing/2014/main" id="{8731D6DC-CB47-450E-9A05-4EF95DBDC5B7}"/>
              </a:ext>
            </a:extLst>
          </p:cNvPr>
          <p:cNvSpPr txBox="1"/>
          <p:nvPr/>
        </p:nvSpPr>
        <p:spPr>
          <a:xfrm>
            <a:off x="3918343" y="4312085"/>
            <a:ext cx="595547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包括人力资源、计算机资源和其它相关的资源需求说明。</a:t>
            </a:r>
          </a:p>
        </p:txBody>
      </p:sp>
      <p:sp>
        <p:nvSpPr>
          <p:cNvPr id="11" name="文本框 10">
            <a:extLst>
              <a:ext uri="{FF2B5EF4-FFF2-40B4-BE49-F238E27FC236}">
                <a16:creationId xmlns:a16="http://schemas.microsoft.com/office/drawing/2014/main" id="{BB40BBD2-45FB-43FA-B2F3-39D242AEBEA7}"/>
              </a:ext>
            </a:extLst>
          </p:cNvPr>
          <p:cNvSpPr txBox="1"/>
          <p:nvPr/>
        </p:nvSpPr>
        <p:spPr>
          <a:xfrm>
            <a:off x="3918343" y="4919646"/>
            <a:ext cx="526297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包括对所有合同规定的交付产品的验收确定说明。</a:t>
            </a:r>
          </a:p>
        </p:txBody>
      </p:sp>
      <p:sp>
        <p:nvSpPr>
          <p:cNvPr id="12" name="文本框 11">
            <a:extLst>
              <a:ext uri="{FF2B5EF4-FFF2-40B4-BE49-F238E27FC236}">
                <a16:creationId xmlns:a16="http://schemas.microsoft.com/office/drawing/2014/main" id="{00174E1D-62BF-4A18-9156-F33F790279B6}"/>
              </a:ext>
            </a:extLst>
          </p:cNvPr>
          <p:cNvSpPr txBox="1"/>
          <p:nvPr/>
        </p:nvSpPr>
        <p:spPr>
          <a:xfrm>
            <a:off x="3918343" y="5517924"/>
            <a:ext cx="631454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参见模板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模板</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：项目软件开发计划说明书</a:t>
            </a:r>
            <a:r>
              <a:rPr lang="en-US" altLang="zh-CN" dirty="0">
                <a:latin typeface="微软雅黑" panose="020B0503020204020204" pitchFamily="34" charset="-122"/>
                <a:ea typeface="微软雅黑" panose="020B0503020204020204" pitchFamily="34" charset="-122"/>
              </a:rPr>
              <a:t>-Scrum.docx》</a:t>
            </a:r>
            <a:endParaRPr lang="zh-CN" altLang="en-US"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98CB9EBB-FE5B-4ACE-B1E2-07FA70FC45FC}"/>
              </a:ext>
            </a:extLst>
          </p:cNvPr>
          <p:cNvSpPr txBox="1"/>
          <p:nvPr/>
        </p:nvSpPr>
        <p:spPr>
          <a:xfrm>
            <a:off x="3918343" y="6076853"/>
            <a:ext cx="631454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参见模板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模板</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：项目软件开发计划说明书</a:t>
            </a:r>
            <a:r>
              <a:rPr lang="en-US" altLang="zh-CN" dirty="0">
                <a:latin typeface="微软雅黑" panose="020B0503020204020204" pitchFamily="34" charset="-122"/>
                <a:ea typeface="微软雅黑" panose="020B0503020204020204" pitchFamily="34" charset="-122"/>
              </a:rPr>
              <a:t>-Scrum.docx》</a:t>
            </a:r>
            <a:endParaRPr lang="zh-CN" altLang="en-US" dirty="0">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3CB77F62-D0B1-4F14-9593-19CA9E28681A}"/>
              </a:ext>
            </a:extLst>
          </p:cNvPr>
          <p:cNvCxnSpPr>
            <a:cxnSpLocks/>
          </p:cNvCxnSpPr>
          <p:nvPr/>
        </p:nvCxnSpPr>
        <p:spPr>
          <a:xfrm flipV="1">
            <a:off x="277028" y="1151455"/>
            <a:ext cx="11722260" cy="83935"/>
          </a:xfrm>
          <a:prstGeom prst="line">
            <a:avLst/>
          </a:prstGeom>
          <a:ln w="1905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A300806-D5DB-4EA9-8125-5AC734483C43}"/>
              </a:ext>
            </a:extLst>
          </p:cNvPr>
          <p:cNvCxnSpPr>
            <a:cxnSpLocks/>
          </p:cNvCxnSpPr>
          <p:nvPr/>
        </p:nvCxnSpPr>
        <p:spPr>
          <a:xfrm flipV="1">
            <a:off x="277028" y="1825236"/>
            <a:ext cx="11722260" cy="83935"/>
          </a:xfrm>
          <a:prstGeom prst="line">
            <a:avLst/>
          </a:prstGeom>
          <a:ln w="1905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B169E73-A055-4B24-88A4-9715187DB752}"/>
              </a:ext>
            </a:extLst>
          </p:cNvPr>
          <p:cNvCxnSpPr>
            <a:cxnSpLocks/>
          </p:cNvCxnSpPr>
          <p:nvPr/>
        </p:nvCxnSpPr>
        <p:spPr>
          <a:xfrm flipV="1">
            <a:off x="277028" y="2476926"/>
            <a:ext cx="11722260" cy="83935"/>
          </a:xfrm>
          <a:prstGeom prst="line">
            <a:avLst/>
          </a:prstGeom>
          <a:ln w="1905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1E1771B-81CB-432D-8761-6049950AF509}"/>
              </a:ext>
            </a:extLst>
          </p:cNvPr>
          <p:cNvCxnSpPr>
            <a:cxnSpLocks/>
          </p:cNvCxnSpPr>
          <p:nvPr/>
        </p:nvCxnSpPr>
        <p:spPr>
          <a:xfrm flipV="1">
            <a:off x="277028" y="2997339"/>
            <a:ext cx="11722260" cy="83935"/>
          </a:xfrm>
          <a:prstGeom prst="line">
            <a:avLst/>
          </a:prstGeom>
          <a:ln w="1905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8E9E88C-F250-4B76-9A91-3C629324EA0A}"/>
              </a:ext>
            </a:extLst>
          </p:cNvPr>
          <p:cNvCxnSpPr>
            <a:cxnSpLocks/>
          </p:cNvCxnSpPr>
          <p:nvPr/>
        </p:nvCxnSpPr>
        <p:spPr>
          <a:xfrm flipV="1">
            <a:off x="277028" y="3569167"/>
            <a:ext cx="11722260" cy="83935"/>
          </a:xfrm>
          <a:prstGeom prst="line">
            <a:avLst/>
          </a:prstGeom>
          <a:ln w="1905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E0880D8-D62E-4370-AC65-AF68D1B0376A}"/>
              </a:ext>
            </a:extLst>
          </p:cNvPr>
          <p:cNvCxnSpPr>
            <a:cxnSpLocks/>
          </p:cNvCxnSpPr>
          <p:nvPr/>
        </p:nvCxnSpPr>
        <p:spPr>
          <a:xfrm flipV="1">
            <a:off x="277028" y="4164560"/>
            <a:ext cx="11722260" cy="83935"/>
          </a:xfrm>
          <a:prstGeom prst="line">
            <a:avLst/>
          </a:prstGeom>
          <a:ln w="1905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D0C9071-150F-48E3-A55F-9EB805EE8F89}"/>
              </a:ext>
            </a:extLst>
          </p:cNvPr>
          <p:cNvCxnSpPr>
            <a:cxnSpLocks/>
          </p:cNvCxnSpPr>
          <p:nvPr/>
        </p:nvCxnSpPr>
        <p:spPr>
          <a:xfrm flipV="1">
            <a:off x="277028" y="4779527"/>
            <a:ext cx="11722260" cy="83935"/>
          </a:xfrm>
          <a:prstGeom prst="line">
            <a:avLst/>
          </a:prstGeom>
          <a:ln w="1905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0CAA99C-E020-42A8-8BBE-545F3AA5C8F5}"/>
              </a:ext>
            </a:extLst>
          </p:cNvPr>
          <p:cNvCxnSpPr>
            <a:cxnSpLocks/>
          </p:cNvCxnSpPr>
          <p:nvPr/>
        </p:nvCxnSpPr>
        <p:spPr>
          <a:xfrm flipV="1">
            <a:off x="277028" y="5381188"/>
            <a:ext cx="11722260" cy="83935"/>
          </a:xfrm>
          <a:prstGeom prst="line">
            <a:avLst/>
          </a:prstGeom>
          <a:ln w="19050">
            <a:solidFill>
              <a:srgbClr val="454545"/>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125BD89-6454-4514-8ABF-7448EF4FCF2C}"/>
              </a:ext>
            </a:extLst>
          </p:cNvPr>
          <p:cNvCxnSpPr>
            <a:cxnSpLocks/>
          </p:cNvCxnSpPr>
          <p:nvPr/>
        </p:nvCxnSpPr>
        <p:spPr>
          <a:xfrm flipV="1">
            <a:off x="277028" y="5914328"/>
            <a:ext cx="11722260" cy="83935"/>
          </a:xfrm>
          <a:prstGeom prst="line">
            <a:avLst/>
          </a:prstGeom>
          <a:ln w="19050">
            <a:solidFill>
              <a:srgbClr val="4545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4143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2">
            <a:extLst>
              <a:ext uri="{FF2B5EF4-FFF2-40B4-BE49-F238E27FC236}">
                <a16:creationId xmlns:a16="http://schemas.microsoft.com/office/drawing/2014/main" id="{FCAF9CDF-72D1-4602-A5F3-A57853879CAF}"/>
              </a:ext>
            </a:extLst>
          </p:cNvPr>
          <p:cNvSpPr txBox="1">
            <a:spLocks noChangeArrowheads="1"/>
          </p:cNvSpPr>
          <p:nvPr/>
        </p:nvSpPr>
        <p:spPr bwMode="auto">
          <a:xfrm>
            <a:off x="342900" y="750888"/>
            <a:ext cx="7912100" cy="563562"/>
          </a:xfrm>
          <a:prstGeom prst="rect">
            <a:avLst/>
          </a:prstGeom>
          <a:noFill/>
          <a:ln w="9525">
            <a:noFill/>
            <a:miter lim="800000"/>
            <a:headEnd/>
            <a:tailEnd/>
          </a:ln>
          <a:effectLst/>
        </p:spPr>
        <p:txBody>
          <a:bodyPr anchor="ctr">
            <a:normAutofit fontScale="97500" lnSpcReduction="10000"/>
          </a:bodyPr>
          <a:lstStyle>
            <a:lvl1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2pPr>
            <a:lvl3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3pPr>
            <a:lvl4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4pPr>
            <a:lvl5pPr algn="l" rtl="0" eaLnBrk="0" fontAlgn="base" hangingPunct="0">
              <a:spcBef>
                <a:spcPct val="0"/>
              </a:spcBef>
              <a:spcAft>
                <a:spcPct val="0"/>
              </a:spcAft>
              <a:defRPr sz="3200" b="1">
                <a:solidFill>
                  <a:srgbClr val="FF9900"/>
                </a:solidFill>
                <a:effectLst>
                  <a:outerShdw blurRad="38100" dist="38100" dir="2700000" algn="tl">
                    <a:srgbClr val="000000"/>
                  </a:outerShdw>
                </a:effectLst>
                <a:latin typeface="Franklin Gothic Medium" pitchFamily="34" charset="0"/>
                <a:ea typeface="宋体" pitchFamily="2" charset="-122"/>
              </a:defRPr>
            </a:lvl5pPr>
            <a:lvl6pPr marL="4572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6pPr>
            <a:lvl7pPr marL="9144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7pPr>
            <a:lvl8pPr marL="13716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8pPr>
            <a:lvl9pPr marL="1828800" algn="l" rtl="0" fontAlgn="base">
              <a:spcBef>
                <a:spcPct val="0"/>
              </a:spcBef>
              <a:spcAft>
                <a:spcPct val="0"/>
              </a:spcAft>
              <a:defRPr sz="3200" b="1">
                <a:solidFill>
                  <a:srgbClr val="FF9900"/>
                </a:solidFill>
                <a:effectLst>
                  <a:outerShdw blurRad="38100" dist="38100" dir="2700000" algn="tl">
                    <a:srgbClr val="000000"/>
                  </a:outerShdw>
                </a:effectLst>
                <a:latin typeface="Arial" pitchFamily="34" charset="0"/>
                <a:ea typeface="宋体" pitchFamily="2" charset="-122"/>
              </a:defRPr>
            </a:lvl9pPr>
          </a:lstStyle>
          <a:p>
            <a:pPr eaLnBrk="1" hangingPunct="1">
              <a:buFont typeface="Wingdings" pitchFamily="2" charset="2"/>
              <a:buNone/>
              <a:defRPr/>
            </a:pPr>
            <a:r>
              <a:rPr lang="zh-CN" altLang="en-US" dirty="0">
                <a:latin typeface="微软雅黑" pitchFamily="34" charset="-122"/>
              </a:rPr>
              <a:t>课程作业</a:t>
            </a:r>
          </a:p>
        </p:txBody>
      </p:sp>
      <p:graphicFrame>
        <p:nvGraphicFramePr>
          <p:cNvPr id="47106" name="表格 3">
            <a:extLst>
              <a:ext uri="{FF2B5EF4-FFF2-40B4-BE49-F238E27FC236}">
                <a16:creationId xmlns:a16="http://schemas.microsoft.com/office/drawing/2014/main" id="{712B681C-31D0-4AB2-9A0B-24E0B3402B7F}"/>
              </a:ext>
            </a:extLst>
          </p:cNvPr>
          <p:cNvGraphicFramePr>
            <a:graphicFrameLocks noGrp="1"/>
          </p:cNvGraphicFramePr>
          <p:nvPr>
            <p:extLst>
              <p:ext uri="{D42A27DB-BD31-4B8C-83A1-F6EECF244321}">
                <p14:modId xmlns:p14="http://schemas.microsoft.com/office/powerpoint/2010/main" val="2087413644"/>
              </p:ext>
            </p:extLst>
          </p:nvPr>
        </p:nvGraphicFramePr>
        <p:xfrm>
          <a:off x="409989" y="1429913"/>
          <a:ext cx="11533188" cy="2157642"/>
        </p:xfrm>
        <a:graphic>
          <a:graphicData uri="http://schemas.openxmlformats.org/drawingml/2006/table">
            <a:tbl>
              <a:tblPr/>
              <a:tblGrid>
                <a:gridCol w="1384300">
                  <a:extLst>
                    <a:ext uri="{9D8B030D-6E8A-4147-A177-3AD203B41FA5}">
                      <a16:colId xmlns:a16="http://schemas.microsoft.com/office/drawing/2014/main" val="20000"/>
                    </a:ext>
                  </a:extLst>
                </a:gridCol>
                <a:gridCol w="6424613">
                  <a:extLst>
                    <a:ext uri="{9D8B030D-6E8A-4147-A177-3AD203B41FA5}">
                      <a16:colId xmlns:a16="http://schemas.microsoft.com/office/drawing/2014/main" val="20001"/>
                    </a:ext>
                  </a:extLst>
                </a:gridCol>
                <a:gridCol w="1793875">
                  <a:extLst>
                    <a:ext uri="{9D8B030D-6E8A-4147-A177-3AD203B41FA5}">
                      <a16:colId xmlns:a16="http://schemas.microsoft.com/office/drawing/2014/main" val="20002"/>
                    </a:ext>
                  </a:extLst>
                </a:gridCol>
                <a:gridCol w="1930400">
                  <a:extLst>
                    <a:ext uri="{9D8B030D-6E8A-4147-A177-3AD203B41FA5}">
                      <a16:colId xmlns:a16="http://schemas.microsoft.com/office/drawing/2014/main" val="20003"/>
                    </a:ext>
                  </a:extLst>
                </a:gridCol>
              </a:tblGrid>
              <a:tr h="411269">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rPr>
                        <a:t>作业编号</a:t>
                      </a:r>
                    </a:p>
                  </a:txBody>
                  <a:tcPr marT="45697" marB="45697" horzOverflow="overflow">
                    <a:lnL>
                      <a:noFill/>
                    </a:lnL>
                    <a:lnR>
                      <a:noFill/>
                    </a:lnR>
                    <a:lnT>
                      <a:noFill/>
                    </a:lnT>
                    <a:lnB>
                      <a:noFill/>
                    </a:lnB>
                    <a:lnTlToBr>
                      <a:noFill/>
                    </a:lnTlToBr>
                    <a:lnBlToTr>
                      <a:noFill/>
                    </a:lnBlToTr>
                    <a:solidFill>
                      <a:srgbClr val="DADADA"/>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作业任务</a:t>
                      </a:r>
                    </a:p>
                  </a:txBody>
                  <a:tcPr marT="45697" marB="45697" horzOverflow="overflow">
                    <a:lnL>
                      <a:noFill/>
                    </a:lnL>
                    <a:lnR>
                      <a:noFill/>
                    </a:lnR>
                    <a:lnT>
                      <a:noFill/>
                    </a:lnT>
                    <a:lnB>
                      <a:noFill/>
                    </a:lnB>
                    <a:lnTlToBr>
                      <a:noFill/>
                    </a:lnTlToBr>
                    <a:lnBlToTr>
                      <a:noFill/>
                    </a:lnBlToTr>
                    <a:solidFill>
                      <a:srgbClr val="DADADA"/>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rPr>
                        <a:t>关联工作产品模板</a:t>
                      </a:r>
                    </a:p>
                  </a:txBody>
                  <a:tcPr marT="45697" marB="45697" horzOverflow="overflow">
                    <a:lnL>
                      <a:noFill/>
                    </a:lnL>
                    <a:lnR>
                      <a:noFill/>
                    </a:lnR>
                    <a:lnT>
                      <a:noFill/>
                    </a:lnT>
                    <a:lnB>
                      <a:noFill/>
                    </a:lnB>
                    <a:lnTlToBr>
                      <a:noFill/>
                    </a:lnTlToBr>
                    <a:lnBlToTr>
                      <a:noFill/>
                    </a:lnBlToTr>
                    <a:solidFill>
                      <a:srgbClr val="DADADA"/>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rPr>
                        <a:t>要求说明</a:t>
                      </a:r>
                    </a:p>
                  </a:txBody>
                  <a:tcPr marT="45697" marB="45697" horzOverflow="overflow">
                    <a:lnL>
                      <a:noFill/>
                    </a:lnL>
                    <a:lnR>
                      <a:noFill/>
                    </a:lnR>
                    <a:lnT>
                      <a:noFill/>
                    </a:lnT>
                    <a:lnB>
                      <a:noFill/>
                    </a:lnB>
                    <a:lnTlToBr>
                      <a:noFill/>
                    </a:lnTlToBr>
                    <a:lnBlToTr>
                      <a:noFill/>
                    </a:lnBlToTr>
                    <a:solidFill>
                      <a:srgbClr val="DADADA"/>
                    </a:solidFill>
                  </a:tcPr>
                </a:tc>
                <a:extLst>
                  <a:ext uri="{0D108BD9-81ED-4DB2-BD59-A6C34878D82A}">
                    <a16:rowId xmlns:a16="http://schemas.microsoft.com/office/drawing/2014/main" val="10000"/>
                  </a:ext>
                </a:extLst>
              </a:tr>
              <a:tr h="411269">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EX0703-01</a:t>
                      </a: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编制你们小组课程项目的</a:t>
                      </a: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SDP</a:t>
                      </a:r>
                      <a:r>
                        <a:rPr kumimoji="0" lang="zh-CN" altLang="en-US" sz="14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rPr>
                        <a:t>。</a:t>
                      </a:r>
                      <a:endPar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a:t>
                      </a: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模板</a:t>
                      </a: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6</a:t>
                      </a: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：项目软件开发计划说明书</a:t>
                      </a: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a:t>
                      </a: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第</a:t>
                      </a: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x</a:t>
                      </a: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小组</a:t>
                      </a: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a:t>
                      </a:r>
                      <a:r>
                        <a:rPr kumimoji="0" lang="en-US" altLang="zh-CN" sz="1400" b="0" i="0" u="none" strike="noStrike" cap="none" normalizeH="0" baseline="0" dirty="0" err="1">
                          <a:ln>
                            <a:noFill/>
                          </a:ln>
                          <a:solidFill>
                            <a:srgbClr val="00194D"/>
                          </a:solidFill>
                          <a:effectLst/>
                          <a:latin typeface="微软雅黑" panose="020B0503020204020204" pitchFamily="34" charset="-122"/>
                          <a:ea typeface="微软雅黑" panose="020B0503020204020204" pitchFamily="34" charset="-122"/>
                        </a:rPr>
                        <a:t>docx</a:t>
                      </a: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a:t>
                      </a: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E2E3EC"/>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下周二</a:t>
                      </a: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12</a:t>
                      </a: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a:t>
                      </a: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00</a:t>
                      </a: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之前：</a:t>
                      </a:r>
                      <a:endPar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 typeface="+mj-ea"/>
                        <a:buAutoNum type="circleNumDbPlain"/>
                        <a:tabLst/>
                      </a:pP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电子邮件提交；</a:t>
                      </a:r>
                      <a:endPar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50000"/>
                        </a:lnSpc>
                        <a:spcBef>
                          <a:spcPct val="0"/>
                        </a:spcBef>
                        <a:spcAft>
                          <a:spcPct val="0"/>
                        </a:spcAft>
                        <a:buClrTx/>
                        <a:buSzTx/>
                        <a:buFont typeface="+mj-ea"/>
                        <a:buAutoNum type="circleNumDbPlain"/>
                        <a:tabLst/>
                      </a:pP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纳入</a:t>
                      </a:r>
                      <a:r>
                        <a:rPr kumimoji="0" lang="en-US" altLang="zh-CN"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TFS</a:t>
                      </a:r>
                      <a:r>
                        <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rPr>
                        <a:t>相应的配置库位置。</a:t>
                      </a:r>
                    </a:p>
                  </a:txBody>
                  <a:tcPr marT="45697" marB="45697" horzOverflow="overflow">
                    <a:lnL>
                      <a:noFill/>
                    </a:lnL>
                    <a:lnR>
                      <a:noFill/>
                    </a:lnR>
                    <a:lnT>
                      <a:noFill/>
                    </a:lnT>
                    <a:lnB>
                      <a:noFill/>
                    </a:lnB>
                    <a:lnTlToBr>
                      <a:noFill/>
                    </a:lnTlToBr>
                    <a:lnBlToTr>
                      <a:noFill/>
                    </a:lnBlToTr>
                    <a:solidFill>
                      <a:srgbClr val="E2E3EC"/>
                    </a:solidFill>
                  </a:tcPr>
                </a:tc>
                <a:extLst>
                  <a:ext uri="{0D108BD9-81ED-4DB2-BD59-A6C34878D82A}">
                    <a16:rowId xmlns:a16="http://schemas.microsoft.com/office/drawing/2014/main" val="10001"/>
                  </a:ext>
                </a:extLst>
              </a:tr>
              <a:tr h="412538">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en-US" altLang="zh-CN" sz="14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1400" b="0" i="0" u="none" strike="noStrike" cap="none" normalizeH="0" baseline="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F1F1F6"/>
                    </a:solidFill>
                  </a:tcPr>
                </a:tc>
                <a:tc>
                  <a:txBody>
                    <a:bodyPr/>
                    <a:lstStyle>
                      <a:lvl1pPr eaLnBrk="0" hangingPunct="0">
                        <a:spcBef>
                          <a:spcPct val="20000"/>
                        </a:spcBef>
                        <a:buClr>
                          <a:schemeClr val="tx2"/>
                        </a:buClr>
                        <a:buSzPct val="115000"/>
                        <a:buFont typeface="Wingdings" panose="05000000000000000000" pitchFamily="2" charset="2"/>
                        <a:defRPr sz="2800">
                          <a:solidFill>
                            <a:srgbClr val="000000"/>
                          </a:solidFill>
                          <a:latin typeface="Franklin Gothic Book" panose="020B0503020102020204" pitchFamily="34" charset="0"/>
                        </a:defRPr>
                      </a:lvl1pPr>
                      <a:lvl2pPr marL="742950" indent="-285750" eaLnBrk="0" hangingPunct="0">
                        <a:spcBef>
                          <a:spcPct val="20000"/>
                        </a:spcBef>
                        <a:buClr>
                          <a:schemeClr val="accent1"/>
                        </a:buClr>
                        <a:buFont typeface="Wingdings" panose="05000000000000000000" pitchFamily="2" charset="2"/>
                        <a:defRPr sz="2400">
                          <a:solidFill>
                            <a:srgbClr val="000000"/>
                          </a:solidFill>
                          <a:latin typeface="Franklin Gothic Book" panose="020B0503020102020204" pitchFamily="34" charset="0"/>
                        </a:defRPr>
                      </a:lvl2pPr>
                      <a:lvl3pPr marL="1143000" indent="-228600" eaLnBrk="0" hangingPunct="0">
                        <a:spcBef>
                          <a:spcPct val="20000"/>
                        </a:spcBef>
                        <a:defRPr sz="2000">
                          <a:solidFill>
                            <a:srgbClr val="000000"/>
                          </a:solidFill>
                          <a:latin typeface="Franklin Gothic Book" panose="020B0503020102020204" pitchFamily="34" charset="0"/>
                        </a:defRPr>
                      </a:lvl3pPr>
                      <a:lvl4pPr marL="1600200" indent="-228600" eaLnBrk="0" hangingPunct="0">
                        <a:spcBef>
                          <a:spcPct val="20000"/>
                        </a:spcBef>
                        <a:defRPr>
                          <a:solidFill>
                            <a:srgbClr val="000000"/>
                          </a:solidFill>
                          <a:latin typeface="Franklin Gothic Book" panose="020B0503020102020204" pitchFamily="34" charset="0"/>
                        </a:defRPr>
                      </a:lvl4pPr>
                      <a:lvl5pPr marL="2057400" indent="-228600" eaLnBrk="0" hangingPunct="0">
                        <a:spcBef>
                          <a:spcPct val="20000"/>
                        </a:spcBef>
                        <a:defRPr>
                          <a:solidFill>
                            <a:srgbClr val="000000"/>
                          </a:solidFill>
                          <a:latin typeface="Franklin Gothic Book" panose="020B0503020102020204" pitchFamily="34" charset="0"/>
                        </a:defRPr>
                      </a:lvl5pPr>
                      <a:lvl6pPr marL="2514600" indent="-228600" eaLnBrk="0" fontAlgn="base" hangingPunct="0">
                        <a:spcBef>
                          <a:spcPct val="20000"/>
                        </a:spcBef>
                        <a:spcAft>
                          <a:spcPct val="0"/>
                        </a:spcAft>
                        <a:defRPr>
                          <a:solidFill>
                            <a:srgbClr val="000000"/>
                          </a:solidFill>
                          <a:latin typeface="Franklin Gothic Book" panose="020B0503020102020204" pitchFamily="34" charset="0"/>
                        </a:defRPr>
                      </a:lvl6pPr>
                      <a:lvl7pPr marL="2971800" indent="-228600" eaLnBrk="0" fontAlgn="base" hangingPunct="0">
                        <a:spcBef>
                          <a:spcPct val="20000"/>
                        </a:spcBef>
                        <a:spcAft>
                          <a:spcPct val="0"/>
                        </a:spcAft>
                        <a:defRPr>
                          <a:solidFill>
                            <a:srgbClr val="000000"/>
                          </a:solidFill>
                          <a:latin typeface="Franklin Gothic Book" panose="020B0503020102020204" pitchFamily="34" charset="0"/>
                        </a:defRPr>
                      </a:lvl7pPr>
                      <a:lvl8pPr marL="3429000" indent="-228600" eaLnBrk="0" fontAlgn="base" hangingPunct="0">
                        <a:spcBef>
                          <a:spcPct val="20000"/>
                        </a:spcBef>
                        <a:spcAft>
                          <a:spcPct val="0"/>
                        </a:spcAft>
                        <a:defRPr>
                          <a:solidFill>
                            <a:srgbClr val="000000"/>
                          </a:solidFill>
                          <a:latin typeface="Franklin Gothic Book" panose="020B0503020102020204" pitchFamily="34" charset="0"/>
                        </a:defRPr>
                      </a:lvl8pPr>
                      <a:lvl9pPr marL="3886200" indent="-228600" eaLnBrk="0" fontAlgn="base" hangingPunct="0">
                        <a:spcBef>
                          <a:spcPct val="20000"/>
                        </a:spcBef>
                        <a:spcAft>
                          <a:spcPct val="0"/>
                        </a:spcAft>
                        <a:defRPr>
                          <a:solidFill>
                            <a:srgbClr val="000000"/>
                          </a:solidFill>
                          <a:latin typeface="Franklin Gothic Book" panose="020B05030201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zh-CN" altLang="en-US" sz="1400" b="0" i="0" u="none" strike="noStrike" cap="none" normalizeH="0" baseline="0" dirty="0">
                        <a:ln>
                          <a:noFill/>
                        </a:ln>
                        <a:solidFill>
                          <a:srgbClr val="00194D"/>
                        </a:solidFill>
                        <a:effectLst/>
                        <a:latin typeface="微软雅黑" panose="020B0503020204020204" pitchFamily="34" charset="-122"/>
                        <a:ea typeface="微软雅黑" panose="020B0503020204020204" pitchFamily="34" charset="-122"/>
                      </a:endParaRPr>
                    </a:p>
                  </a:txBody>
                  <a:tcPr marT="45697" marB="45697" horzOverflow="overflow">
                    <a:lnL>
                      <a:noFill/>
                    </a:lnL>
                    <a:lnR>
                      <a:noFill/>
                    </a:lnR>
                    <a:lnT>
                      <a:noFill/>
                    </a:lnT>
                    <a:lnB>
                      <a:noFill/>
                    </a:lnB>
                    <a:lnTlToBr>
                      <a:noFill/>
                    </a:lnTlToBr>
                    <a:lnBlToTr>
                      <a:noFill/>
                    </a:lnBlToTr>
                    <a:solidFill>
                      <a:srgbClr val="F1F1F6"/>
                    </a:solidFill>
                  </a:tcPr>
                </a:tc>
                <a:extLst>
                  <a:ext uri="{0D108BD9-81ED-4DB2-BD59-A6C34878D82A}">
                    <a16:rowId xmlns:a16="http://schemas.microsoft.com/office/drawing/2014/main" val="10002"/>
                  </a:ext>
                </a:extLst>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02D3BA4-2501-4328-942C-612653C97810}"/>
              </a:ext>
            </a:extLst>
          </p:cNvPr>
          <p:cNvSpPr/>
          <p:nvPr/>
        </p:nvSpPr>
        <p:spPr>
          <a:xfrm>
            <a:off x="2419433" y="2531237"/>
            <a:ext cx="7455888" cy="707886"/>
          </a:xfrm>
          <a:prstGeom prst="rect">
            <a:avLst/>
          </a:prstGeom>
          <a:noFill/>
        </p:spPr>
        <p:txBody>
          <a:bodyPr wrap="none">
            <a:spAutoFit/>
          </a:bodyPr>
          <a:lstStyle/>
          <a:p>
            <a:pPr algn="ctr">
              <a:spcBef>
                <a:spcPct val="20000"/>
              </a:spcBef>
              <a:buFont typeface="Wingdings" pitchFamily="2" charset="2"/>
              <a:buNone/>
              <a:defRPr/>
            </a:pPr>
            <a:r>
              <a:rPr lang="zh-CN" altLang="en-US"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微软雅黑" pitchFamily="34" charset="-122"/>
                <a:ea typeface="微软雅黑" pitchFamily="34" charset="-122"/>
              </a:rPr>
              <a:t>本次学习结束，谢谢您的参与！</a:t>
            </a:r>
          </a:p>
        </p:txBody>
      </p:sp>
    </p:spTree>
  </p:cSld>
  <p:clrMapOvr>
    <a:masterClrMapping/>
  </p:clrMapOvr>
</p:sld>
</file>

<file path=ppt/theme/theme1.xml><?xml version="1.0" encoding="utf-8"?>
<a:theme xmlns:a="http://schemas.openxmlformats.org/drawingml/2006/main" name="1. 项目和软件项目导论">
  <a:themeElements>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fontScheme name="1-00534_SarahHowel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spDef>
    <a:lnDef>
      <a:spPr bwMode="auto">
        <a:xfrm>
          <a:off x="0" y="0"/>
          <a:ext cx="1" cy="1"/>
        </a:xfrm>
        <a:custGeom>
          <a:avLst/>
          <a:gdLst/>
          <a:ahLst/>
          <a:cxnLst/>
          <a:rect l="0" t="0" r="0" b="0"/>
          <a:pathLst/>
        </a:custGeom>
        <a:gradFill rotWithShape="0">
          <a:gsLst>
            <a:gs pos="0">
              <a:schemeClr val="folHlink">
                <a:gamma/>
                <a:shade val="54118"/>
                <a:invGamma/>
              </a:schemeClr>
            </a:gs>
            <a:gs pos="50000">
              <a:schemeClr val="folHlink"/>
            </a:gs>
            <a:gs pos="100000">
              <a:schemeClr val="folHlink">
                <a:gamma/>
                <a:shade val="54118"/>
                <a:invGamma/>
              </a:schemeClr>
            </a:gs>
          </a:gsLst>
          <a:lin ang="2700000" scaled="1"/>
        </a:gradFill>
        <a:ln w="12700" cap="flat" cmpd="sng" algn="ctr">
          <a:solidFill>
            <a:schemeClr val="folHlink"/>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outerShdw blurRad="38100" dist="38100" dir="2700000" algn="tl">
                <a:srgbClr val="000000">
                  <a:alpha val="43137"/>
                </a:srgbClr>
              </a:outerShdw>
            </a:effectLst>
            <a:latin typeface="Segoe Semibold" pitchFamily="34" charset="0"/>
          </a:defRPr>
        </a:defPPr>
      </a:lstStyle>
    </a:lnDef>
  </a:objectDefaults>
  <a:extraClrSchemeLst>
    <a:extraClrScheme>
      <a:clrScheme name="1-00534_SarahHowell 1">
        <a:dk1>
          <a:srgbClr val="000000"/>
        </a:dk1>
        <a:lt1>
          <a:srgbClr val="FFFFFF"/>
        </a:lt1>
        <a:dk2>
          <a:srgbClr val="00478E"/>
        </a:dk2>
        <a:lt2>
          <a:srgbClr val="FFCC29"/>
        </a:lt2>
        <a:accent1>
          <a:srgbClr val="FCEB98"/>
        </a:accent1>
        <a:accent2>
          <a:srgbClr val="FA7438"/>
        </a:accent2>
        <a:accent3>
          <a:srgbClr val="AAB1C6"/>
        </a:accent3>
        <a:accent4>
          <a:srgbClr val="DADADA"/>
        </a:accent4>
        <a:accent5>
          <a:srgbClr val="FDF3CA"/>
        </a:accent5>
        <a:accent6>
          <a:srgbClr val="E36832"/>
        </a:accent6>
        <a:hlink>
          <a:srgbClr val="66CC66"/>
        </a:hlink>
        <a:folHlink>
          <a:srgbClr val="66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sample_dark">
  <a:themeElements>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sample_dark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5_sample_dark 2">
        <a:dk1>
          <a:srgbClr val="969696"/>
        </a:dk1>
        <a:lt1>
          <a:srgbClr val="FFFFFF"/>
        </a:lt1>
        <a:dk2>
          <a:srgbClr val="003399"/>
        </a:dk2>
        <a:lt2>
          <a:srgbClr val="85D9F7"/>
        </a:lt2>
        <a:accent1>
          <a:srgbClr val="5AB14B"/>
        </a:accent1>
        <a:accent2>
          <a:srgbClr val="2F7ADF"/>
        </a:accent2>
        <a:accent3>
          <a:srgbClr val="AAADCA"/>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
      <a:clrScheme name="5_sample_dark 3">
        <a:dk1>
          <a:srgbClr val="969696"/>
        </a:dk1>
        <a:lt1>
          <a:srgbClr val="FFFFFF"/>
        </a:lt1>
        <a:dk2>
          <a:srgbClr val="331A82"/>
        </a:dk2>
        <a:lt2>
          <a:srgbClr val="CFB5F5"/>
        </a:lt2>
        <a:accent1>
          <a:srgbClr val="557FE7"/>
        </a:accent1>
        <a:accent2>
          <a:srgbClr val="218CB7"/>
        </a:accent2>
        <a:accent3>
          <a:srgbClr val="ADABC1"/>
        </a:accent3>
        <a:accent4>
          <a:srgbClr val="DADADA"/>
        </a:accent4>
        <a:accent5>
          <a:srgbClr val="B4C0F1"/>
        </a:accent5>
        <a:accent6>
          <a:srgbClr val="1D7EA6"/>
        </a:accent6>
        <a:hlink>
          <a:srgbClr val="7B2B9B"/>
        </a:hlink>
        <a:folHlink>
          <a:srgbClr val="3EB2AC"/>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2012-普通讲义模版 16：9</Template>
  <TotalTime>6886</TotalTime>
  <Words>820</Words>
  <Application>Microsoft Office PowerPoint</Application>
  <PresentationFormat>宽屏</PresentationFormat>
  <Paragraphs>57</Paragraphs>
  <Slides>7</Slides>
  <Notes>3</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7</vt:i4>
      </vt:variant>
    </vt:vector>
  </HeadingPairs>
  <TitlesOfParts>
    <vt:vector size="19" baseType="lpstr">
      <vt:lpstr>Segoe</vt:lpstr>
      <vt:lpstr>Segoe Semibold</vt:lpstr>
      <vt:lpstr>黑体</vt:lpstr>
      <vt:lpstr>微软雅黑</vt:lpstr>
      <vt:lpstr>Arial</vt:lpstr>
      <vt:lpstr>Franklin Gothic Book</vt:lpstr>
      <vt:lpstr>Franklin Gothic Medium</vt:lpstr>
      <vt:lpstr>Times New Roman</vt:lpstr>
      <vt:lpstr>Wingdings</vt:lpstr>
      <vt:lpstr>1. 项目和软件项目导论</vt:lpstr>
      <vt:lpstr>自定义设计方案</vt:lpstr>
      <vt:lpstr>5_sample_dark</vt:lpstr>
      <vt:lpstr>Part_09. 项目软件开发计划</vt:lpstr>
      <vt:lpstr>PowerPoint 演示文稿</vt:lpstr>
      <vt:lpstr>1. 项目软件开发计划（SDP）的一般过程</vt:lpstr>
      <vt:lpstr>1.1. 项目软件开发计划规程简要说明</vt:lpstr>
      <vt:lpstr>2. 项目软件开发计划的构成内容</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跨平台软件开发技术</dc:title>
  <dc:creator>Pan Chengjun</dc:creator>
  <cp:keywords>应用软件行业的一般特征</cp:keywords>
  <cp:lastModifiedBy>余 剑</cp:lastModifiedBy>
  <cp:revision>332</cp:revision>
  <dcterms:created xsi:type="dcterms:W3CDTF">2012-10-30T03:00:41Z</dcterms:created>
  <dcterms:modified xsi:type="dcterms:W3CDTF">2019-05-05T12:30:12Z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针对BDM，介绍利用SPS，Exchange，LCS搭建高校交流与协作平台解决方案。</vt:lpwstr>
  </property>
  <property fmtid="{D5CDD505-2E9C-101B-9397-08002B2CF9AE}" pid="3" name="Owner">
    <vt:lpwstr>Mebius Huang</vt:lpwstr>
  </property>
  <property fmtid="{D5CDD505-2E9C-101B-9397-08002B2CF9AE}" pid="4" name="Status">
    <vt:lpwstr>最终</vt:lpwstr>
  </property>
  <property fmtid="{D5CDD505-2E9C-101B-9397-08002B2CF9AE}" pid="5" name="Level">
    <vt:lpwstr>L100</vt:lpwstr>
  </property>
  <property fmtid="{D5CDD505-2E9C-101B-9397-08002B2CF9AE}" pid="6" name="Tfs.IsStoryboard">
    <vt:bool>true</vt:bool>
  </property>
</Properties>
</file>