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479" r:id="rId4"/>
    <p:sldId id="480" r:id="rId5"/>
    <p:sldId id="43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75"/>
    <a:srgbClr val="D52B1E"/>
    <a:srgbClr val="323F4F"/>
    <a:srgbClr val="E8ECEF"/>
    <a:srgbClr val="B5121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1" autoAdjust="0"/>
    <p:restoredTop sz="84230" autoAdjust="0"/>
  </p:normalViewPr>
  <p:slideViewPr>
    <p:cSldViewPr>
      <p:cViewPr varScale="1">
        <p:scale>
          <a:sx n="73" d="100"/>
          <a:sy n="73" d="100"/>
        </p:scale>
        <p:origin x="1901" y="53"/>
      </p:cViewPr>
      <p:guideLst>
        <p:guide orient="horz" pos="216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kern="1200" dirty="0">
              <a:solidFill>
                <a:srgbClr val="731F43"/>
              </a:solidFill>
              <a:latin typeface="Lucida Grande" pitchFamily="80" charset="0"/>
              <a:ea typeface="ＭＳ Ｐゴシック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037CF-992E-4B35-B191-0E74645FEE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1DFA2-D7BE-48EE-BE43-467C679DF4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F981C71-FBFC-4AA4-BF7C-3CE541D8B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sz="280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A776C8-C6C3-4648-B6E6-363A4165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ACBA2-A5E6-4034-8041-47B41C0E9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D108-F8CE-449A-A2C7-6676C661B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63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433" y="243790"/>
            <a:ext cx="154257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717" y="5043348"/>
            <a:ext cx="667456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3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64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51BE1BD-DFA1-42D0-8FE9-EC77CDF492DE}"/>
              </a:ext>
            </a:extLst>
          </p:cNvPr>
          <p:cNvGrpSpPr/>
          <p:nvPr userDrawn="1"/>
        </p:nvGrpSpPr>
        <p:grpSpPr>
          <a:xfrm>
            <a:off x="6527713" y="116632"/>
            <a:ext cx="2508783" cy="576064"/>
            <a:chOff x="8185819" y="90570"/>
            <a:chExt cx="2711479" cy="640047"/>
          </a:xfrm>
        </p:grpSpPr>
        <p:pic>
          <p:nvPicPr>
            <p:cNvPr id="4" name="图片 6">
              <a:extLst>
                <a:ext uri="{FF2B5EF4-FFF2-40B4-BE49-F238E27FC236}">
                  <a16:creationId xmlns:a16="http://schemas.microsoft.com/office/drawing/2014/main" id="{55BF893F-585A-4C5D-9F9D-F57324659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819" y="121394"/>
              <a:ext cx="609222" cy="60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7">
              <a:extLst>
                <a:ext uri="{FF2B5EF4-FFF2-40B4-BE49-F238E27FC236}">
                  <a16:creationId xmlns:a16="http://schemas.microsoft.com/office/drawing/2014/main" id="{3AB0EFE0-BDCC-4BA9-B53F-BD817BE80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64297" r="9830" b="7486"/>
            <a:stretch>
              <a:fillRect/>
            </a:stretch>
          </p:blipFill>
          <p:spPr bwMode="auto">
            <a:xfrm>
              <a:off x="8845653" y="90570"/>
              <a:ext cx="2051645" cy="60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A2EEB01-6495-45BE-B8A2-58500451C0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8352928" cy="287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5B39F5-0949-45E9-8FF0-2B98D21399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" y="0"/>
            <a:ext cx="911229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4C88A-3BA9-47C6-9EE8-6405E83BAE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4624"/>
            <a:ext cx="1254830" cy="1159527"/>
          </a:xfrm>
          <a:prstGeom prst="rect">
            <a:avLst/>
          </a:prstGeom>
        </p:spPr>
      </p:pic>
      <p:pic>
        <p:nvPicPr>
          <p:cNvPr id="6" name="Picture 2" descr="E:\矢量图素材\中国风\墨素材\955\ 4.jpg">
            <a:extLst>
              <a:ext uri="{FF2B5EF4-FFF2-40B4-BE49-F238E27FC236}">
                <a16:creationId xmlns:a16="http://schemas.microsoft.com/office/drawing/2014/main" id="{F316AC0C-3EFA-490E-B4EA-9ECC98DD65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0800000">
            <a:off x="0" y="5876784"/>
            <a:ext cx="1403648" cy="9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7A1ECD5-C650-4988-B4B7-0E5CC897DB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978642" cy="278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4B2763-31C6-4A32-B230-75D6D536F486}"/>
              </a:ext>
            </a:extLst>
          </p:cNvPr>
          <p:cNvSpPr/>
          <p:nvPr userDrawn="1"/>
        </p:nvSpPr>
        <p:spPr>
          <a:xfrm flipV="1">
            <a:off x="467544" y="1275208"/>
            <a:ext cx="8352928" cy="2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1F1B02B-8175-483B-8A1C-EADEB142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8509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DC8466F-A23F-48E2-9377-40E7CCCA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706" y="6485091"/>
            <a:ext cx="414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08912" cy="136815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人工智能之机器学习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>环境搭建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111350"/>
            <a:ext cx="8208912" cy="461666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 王洪涛</a:t>
            </a:r>
            <a:endParaRPr lang="en-GB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49" y="3669941"/>
            <a:ext cx="3536702" cy="170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479" y="5733256"/>
            <a:ext cx="497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North China Electric Power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ACABE4-D2D9-44B7-BDA4-47D3A550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C4FCE8-AFE8-43CF-BC25-608E825EB3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5656" y="1844675"/>
            <a:ext cx="6552728" cy="475297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编译器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Anaconda IDE</a:t>
            </a:r>
          </a:p>
          <a:p>
            <a:endParaRPr lang="en-US" altLang="zh-CN" dirty="0"/>
          </a:p>
          <a:p>
            <a:r>
              <a:rPr lang="en-US" altLang="zh-CN" dirty="0" err="1"/>
              <a:t>VSCode</a:t>
            </a:r>
            <a:r>
              <a:rPr lang="zh-CN" altLang="en-US" dirty="0"/>
              <a:t>编辑器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46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6A2A2-E66A-4860-A3CC-ECAB871EF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5D023-D852-40DA-94FC-F5485FDF05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18BB2-4B52-420D-935E-4D758B7DE9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610FE1-E458-4557-8062-D7896EB8CE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FC20F8-2AAF-4BEB-9B3F-FC260E63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7" y="0"/>
            <a:ext cx="7008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4464-A8D9-4566-85E8-2AEFE21C9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4C70F-DBDB-46C0-8A8A-73C496A94C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860EC-5799-4459-986D-C60D404E16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5F808B-BC7C-44F0-B978-4D72CA1B3838}"/>
              </a:ext>
            </a:extLst>
          </p:cNvPr>
          <p:cNvSpPr/>
          <p:nvPr/>
        </p:nvSpPr>
        <p:spPr>
          <a:xfrm>
            <a:off x="2843808" y="3140968"/>
            <a:ext cx="305301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4950" dirty="0">
                <a:solidFill>
                  <a:prstClr val="black"/>
                </a:solidFill>
              </a:rPr>
              <a:t>Thank you!</a:t>
            </a:r>
            <a:endParaRPr lang="zh-CN" altLang="en-US" sz="4950" dirty="0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9115A-4E81-489F-AE83-1E94F7F75C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3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43</Words>
  <Application>Microsoft Office PowerPoint</Application>
  <PresentationFormat>全屏显示(4:3)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Lucida Grande</vt:lpstr>
      <vt:lpstr>ＭＳ Ｐゴシック</vt:lpstr>
      <vt:lpstr>黑体</vt:lpstr>
      <vt:lpstr>华文楷体</vt:lpstr>
      <vt:lpstr>宋体</vt:lpstr>
      <vt:lpstr>微软雅黑</vt:lpstr>
      <vt:lpstr>Arial</vt:lpstr>
      <vt:lpstr>Calibri</vt:lpstr>
      <vt:lpstr>Wingdings</vt:lpstr>
      <vt:lpstr>Wingdings 3</vt:lpstr>
      <vt:lpstr>Office Theme</vt:lpstr>
      <vt:lpstr>Slide 2: Text Only</vt:lpstr>
      <vt:lpstr>人工智能之机器学习  环境搭建</vt:lpstr>
      <vt:lpstr>目录</vt:lpstr>
      <vt:lpstr>PowerPoint 演示文稿</vt:lpstr>
      <vt:lpstr>Q&amp;A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Hongtao Wang</cp:lastModifiedBy>
  <cp:revision>731</cp:revision>
  <dcterms:created xsi:type="dcterms:W3CDTF">2011-10-31T13:04:17Z</dcterms:created>
  <dcterms:modified xsi:type="dcterms:W3CDTF">2020-09-23T16:23:44Z</dcterms:modified>
</cp:coreProperties>
</file>