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5"/>
  </p:notesMasterIdLst>
  <p:sldIdLst>
    <p:sldId id="260" r:id="rId2"/>
    <p:sldId id="291" r:id="rId3"/>
    <p:sldId id="292" r:id="rId4"/>
    <p:sldId id="296" r:id="rId5"/>
    <p:sldId id="297" r:id="rId6"/>
    <p:sldId id="295" r:id="rId7"/>
    <p:sldId id="300" r:id="rId8"/>
    <p:sldId id="304" r:id="rId9"/>
    <p:sldId id="305" r:id="rId10"/>
    <p:sldId id="303" r:id="rId11"/>
    <p:sldId id="301" r:id="rId12"/>
    <p:sldId id="299" r:id="rId13"/>
    <p:sldId id="286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&lt;&lt;TÊN ĐỀ TÀI&gt;&gt;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62449"/>
              </p:ext>
            </p:extLst>
          </p:nvPr>
        </p:nvGraphicFramePr>
        <p:xfrm>
          <a:off x="3886200" y="3774440"/>
          <a:ext cx="4724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Tùng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Tuấn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Nguyễn Đình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18260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GVHD: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SEO-OnPage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81FAE-D748-4BFC-A8B0-D2E750E889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SMS-Mail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bản,Main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&lt;&lt;TÊN ĐỀ TÀI&gt;&gt;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1</a:t>
            </a:r>
          </a:p>
          <a:p>
            <a:r>
              <a:rPr lang="en-US" dirty="0"/>
              <a:t>…</a:t>
            </a: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website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43100"/>
            <a:ext cx="7886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Tiện ích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F81FAE-D748-4BFC-A8B0-D2E750E8899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391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Fpt-DaxlinePro-Bold</vt:lpstr>
      <vt:lpstr>Tahoma</vt:lpstr>
      <vt:lpstr>Times New Roman</vt:lpstr>
      <vt:lpstr>Fpt-DaxlinePro-Medium</vt:lpstr>
      <vt:lpstr>Arial</vt:lpstr>
      <vt:lpstr>Calibri</vt:lpstr>
      <vt:lpstr>template</vt:lpstr>
      <vt:lpstr>&lt;&lt;TÊN ĐỀ TÀI&gt;&gt;</vt:lpstr>
      <vt:lpstr>Nội dung</vt:lpstr>
      <vt:lpstr>Trưởng nhóm</vt:lpstr>
      <vt:lpstr>Thành viên thứ 1</vt:lpstr>
      <vt:lpstr>Thành viên thứ 2</vt:lpstr>
      <vt:lpstr>Giới thiệu đề tài</vt:lpstr>
      <vt:lpstr>Các chức năng chính</vt:lpstr>
      <vt:lpstr>Tổ chức website</vt:lpstr>
      <vt:lpstr>Tiện ích Internet</vt:lpstr>
      <vt:lpstr>SEO-OnPage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Quang Lã</cp:lastModifiedBy>
  <cp:revision>106</cp:revision>
  <dcterms:created xsi:type="dcterms:W3CDTF">2010-10-26T06:48:07Z</dcterms:created>
  <dcterms:modified xsi:type="dcterms:W3CDTF">2023-05-17T08:34:37Z</dcterms:modified>
</cp:coreProperties>
</file>