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51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07BA-913C-42A6-BF7B-75AEEC4FFC3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261AA1-3AEE-42F5-99C6-BAADF95B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 OAK COLLAGE OF COMPUTER APLICATION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7" y="4232365"/>
            <a:ext cx="7942216" cy="11756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SEM:-(2nd)</a:t>
            </a: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SUBJECT NAME</a:t>
            </a:r>
            <a:r>
              <a:rPr lang="en-US" sz="2800" dirty="0" smtClean="0">
                <a:sym typeface="Wingdings" panose="05000000000000000000" pitchFamily="2" charset="2"/>
              </a:rPr>
              <a:t>:-(</a:t>
            </a:r>
            <a:r>
              <a:rPr lang="en-US" sz="2800" dirty="0" smtClean="0">
                <a:sym typeface="Wingdings" panose="05000000000000000000" pitchFamily="2" charset="2"/>
              </a:rPr>
              <a:t>internship OJT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56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881" y="2689412"/>
            <a:ext cx="7593121" cy="658906"/>
          </a:xfrm>
        </p:spPr>
        <p:txBody>
          <a:bodyPr/>
          <a:lstStyle/>
          <a:p>
            <a:r>
              <a:rPr lang="en-US" sz="3600" dirty="0" smtClean="0"/>
              <a:t>Name:- </a:t>
            </a:r>
            <a:r>
              <a:rPr lang="en-US" sz="3600" dirty="0" err="1" smtClean="0"/>
              <a:t>sojitra</a:t>
            </a:r>
            <a:r>
              <a:rPr lang="en-US" sz="3600" dirty="0" smtClean="0"/>
              <a:t> </a:t>
            </a:r>
            <a:r>
              <a:rPr lang="en-US" sz="3600" dirty="0" err="1" smtClean="0"/>
              <a:t>pruthvi</a:t>
            </a:r>
            <a:r>
              <a:rPr lang="en-US" sz="3600" dirty="0" smtClean="0"/>
              <a:t> </a:t>
            </a:r>
            <a:r>
              <a:rPr lang="en-US" sz="3600" dirty="0" err="1" smtClean="0"/>
              <a:t>arvindbhai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ENROLLMENT NO:- 2204030102629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72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NAME:- E-commerce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guide:- </a:t>
            </a:r>
            <a:r>
              <a:rPr lang="en-US" sz="3600" dirty="0" err="1" smtClean="0"/>
              <a:t>devika</a:t>
            </a:r>
            <a:r>
              <a:rPr lang="en-US" sz="3600" dirty="0" smtClean="0"/>
              <a:t> </a:t>
            </a:r>
            <a:r>
              <a:rPr lang="en-US" sz="3600" dirty="0" err="1" smtClean="0"/>
              <a:t>makadiya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7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.Commonly Known as Electronic Marketing.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.’’ it Consist of buying and selling goods and services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over an Electronic systems such as the internet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and other computer networks.’’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purpose of this project is that company can sell their product online and earn cash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E-commerce is the buying and selling of goods and services, or the transmitting of funds or </a:t>
            </a:r>
            <a:r>
              <a:rPr lang="en-US" sz="2800" dirty="0" err="1" smtClean="0"/>
              <a:t>data,over</a:t>
            </a:r>
            <a:r>
              <a:rPr lang="en-US" sz="2800" dirty="0" smtClean="0"/>
              <a:t> an electronic network, primarily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2815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goal is to make this website the best body building </a:t>
            </a:r>
            <a:r>
              <a:rPr lang="en-US" sz="2800" dirty="0" err="1" smtClean="0"/>
              <a:t>eyber</a:t>
            </a:r>
            <a:r>
              <a:rPr lang="en-US" sz="2800" dirty="0" smtClean="0"/>
              <a:t> store in </a:t>
            </a:r>
            <a:r>
              <a:rPr lang="en-US" sz="2800" dirty="0" err="1" smtClean="0"/>
              <a:t>india</a:t>
            </a:r>
            <a:r>
              <a:rPr lang="en-US" sz="2800" dirty="0" smtClean="0"/>
              <a:t> to sell high-quality products directly to the public at amazing prices!</a:t>
            </a:r>
          </a:p>
          <a:p>
            <a:endParaRPr lang="en-US" sz="2800" dirty="0"/>
          </a:p>
          <a:p>
            <a:r>
              <a:rPr lang="en-US" sz="2800" dirty="0" smtClean="0"/>
              <a:t>Bringing supplements from around the world to </a:t>
            </a:r>
            <a:r>
              <a:rPr lang="en-US" sz="2800" dirty="0" err="1" smtClean="0"/>
              <a:t>you.discover</a:t>
            </a:r>
            <a:r>
              <a:rPr lang="en-US" sz="2800" dirty="0" smtClean="0"/>
              <a:t> esnutrition.co.in website status, rating, details and status online.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7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main goals of this project are User Friendly navigations to provide ease</a:t>
            </a:r>
          </a:p>
          <a:p>
            <a:r>
              <a:rPr lang="en-US" sz="2800" dirty="0" smtClean="0"/>
              <a:t>1.by category’s name</a:t>
            </a:r>
          </a:p>
          <a:p>
            <a:r>
              <a:rPr lang="en-US" sz="2800" dirty="0" smtClean="0"/>
              <a:t>2.by product’s title</a:t>
            </a:r>
          </a:p>
          <a:p>
            <a:r>
              <a:rPr lang="en-US" sz="2800" dirty="0" smtClean="0"/>
              <a:t>Help user by providing specification of products</a:t>
            </a:r>
          </a:p>
          <a:p>
            <a:r>
              <a:rPr lang="en-US" sz="2800" dirty="0" smtClean="0"/>
              <a:t>Full security system</a:t>
            </a:r>
          </a:p>
          <a:p>
            <a:r>
              <a:rPr lang="en-US" sz="2800" dirty="0" smtClean="0"/>
              <a:t>Sell and buy online any product at home </a:t>
            </a:r>
            <a:r>
              <a:rPr lang="en-US" sz="2800" dirty="0" err="1" smtClean="0"/>
              <a:t>fastly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2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MYNTRA</a:t>
            </a:r>
          </a:p>
          <a:p>
            <a:r>
              <a:rPr lang="en-US" sz="2800" dirty="0" smtClean="0"/>
              <a:t>MEESHO</a:t>
            </a:r>
          </a:p>
          <a:p>
            <a:r>
              <a:rPr lang="en-US" sz="2800" dirty="0" smtClean="0"/>
              <a:t>FLIPCART</a:t>
            </a:r>
          </a:p>
          <a:p>
            <a:r>
              <a:rPr lang="en-US" sz="2800" dirty="0" smtClean="0"/>
              <a:t>AMAZON</a:t>
            </a:r>
          </a:p>
          <a:p>
            <a:r>
              <a:rPr lang="en-US" sz="2800" dirty="0" smtClean="0"/>
              <a:t>BESTBUY</a:t>
            </a:r>
          </a:p>
          <a:p>
            <a:r>
              <a:rPr lang="en-US" sz="2800" dirty="0" smtClean="0"/>
              <a:t>ETSY</a:t>
            </a:r>
          </a:p>
          <a:p>
            <a:r>
              <a:rPr lang="en-US" sz="2800" dirty="0" smtClean="0"/>
              <a:t>CRAIGSLIST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3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3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1501</TotalTime>
  <Words>216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SILVER OAK COLLAGE OF COMPUTER APLICATION</vt:lpstr>
      <vt:lpstr>Name:- sojitra pruthvi arvindbhai</vt:lpstr>
      <vt:lpstr>PROJECT NAME:- E-commerce website</vt:lpstr>
      <vt:lpstr>WHAT IS E-COMMERCE</vt:lpstr>
      <vt:lpstr>INTRODUCTION</vt:lpstr>
      <vt:lpstr>PURPOSE</vt:lpstr>
      <vt:lpstr>MAIN GOALS</vt:lpstr>
      <vt:lpstr>ANALISIS WEBSITE</vt:lpstr>
      <vt:lpstr>Any Question 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OAK COLLAGE OF COMPUTER APLICATION</dc:title>
  <dc:creator>om</dc:creator>
  <cp:lastModifiedBy>om</cp:lastModifiedBy>
  <cp:revision>11</cp:revision>
  <dcterms:created xsi:type="dcterms:W3CDTF">2023-03-08T16:49:22Z</dcterms:created>
  <dcterms:modified xsi:type="dcterms:W3CDTF">2023-03-10T02:50:35Z</dcterms:modified>
</cp:coreProperties>
</file>