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0" r:id="rId2"/>
    <p:sldId id="512" r:id="rId3"/>
    <p:sldId id="503" r:id="rId4"/>
    <p:sldId id="509" r:id="rId5"/>
    <p:sldId id="510" r:id="rId6"/>
    <p:sldId id="513" r:id="rId7"/>
    <p:sldId id="511" r:id="rId8"/>
    <p:sldId id="514" r:id="rId9"/>
    <p:sldId id="515" r:id="rId10"/>
    <p:sldId id="516" r:id="rId11"/>
    <p:sldId id="517" r:id="rId12"/>
    <p:sldId id="5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1C1"/>
    <a:srgbClr val="62A2CA"/>
    <a:srgbClr val="339193"/>
    <a:srgbClr val="C5DFDC"/>
    <a:srgbClr val="75616C"/>
    <a:srgbClr val="4D3B3B"/>
    <a:srgbClr val="F2F2F2"/>
    <a:srgbClr val="F6819C"/>
    <a:srgbClr val="E16074"/>
    <a:srgbClr val="FAF0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5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6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5777"/>
            <a:ext cx="12192000" cy="202223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6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7524" y="3970431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박보미</a:t>
            </a:r>
            <a:endParaRPr lang="en-US" altLang="ko-KR" sz="12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안드로이드웹앱콘텐츠개발자</a:t>
            </a:r>
            <a:endParaRPr lang="en-US" altLang="ko-KR" sz="12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기 양성과정 응용프로젝트 </a:t>
            </a:r>
            <a:endParaRPr lang="en-US" altLang="ko-KR" sz="12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7985" y="2558562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수영센터 운영관리 프로그램</a:t>
            </a:r>
            <a:endParaRPr lang="ko-KR" altLang="en-US" sz="3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18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983" y="796889"/>
            <a:ext cx="8839933" cy="579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관리자 페이지 </a:t>
            </a:r>
            <a:r>
              <a:rPr lang="en-US" altLang="ko-KR" sz="1400" b="1" dirty="0" smtClean="0">
                <a:solidFill>
                  <a:srgbClr val="0D29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D2950"/>
                </a:solidFill>
              </a:rPr>
              <a:t>출석체크 </a:t>
            </a:r>
            <a:r>
              <a:rPr lang="en-US" altLang="ko-KR" sz="1400" b="1" dirty="0" smtClean="0">
                <a:solidFill>
                  <a:srgbClr val="0D2950"/>
                </a:solidFill>
              </a:rPr>
              <a:t>Button</a:t>
            </a:r>
            <a:endParaRPr lang="en-US" altLang="ko-KR" dirty="0" smtClean="0">
              <a:solidFill>
                <a:srgbClr val="0D2950"/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17168" y="1890347"/>
            <a:ext cx="2432540" cy="36048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70518" y="1482989"/>
            <a:ext cx="4009431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수영센터에서 회원가입을 할 경우 직원이 데이터를 입력한다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6029" y="4539761"/>
            <a:ext cx="1356948" cy="73562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14025" y="4686319"/>
            <a:ext cx="3967753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오프라인에서 회원가입을 할 경우 아이디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/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비밀번호가 없다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58961" y="3824654"/>
            <a:ext cx="1356948" cy="2491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9152" y="879311"/>
            <a:ext cx="8795971" cy="576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관리자 페이지 </a:t>
            </a:r>
            <a:r>
              <a:rPr lang="en-US" altLang="ko-KR" sz="1400" b="1" dirty="0" smtClean="0">
                <a:solidFill>
                  <a:srgbClr val="0D29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D2950"/>
                </a:solidFill>
              </a:rPr>
              <a:t>오프라인회원가입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0418" y="2186375"/>
            <a:ext cx="3265638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오프라인 회원가입 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-- 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직원이 데이터를 입력한다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관리자 페이지 </a:t>
            </a:r>
            <a:r>
              <a:rPr lang="en-US" altLang="ko-KR" sz="1400" b="1" dirty="0" smtClean="0">
                <a:solidFill>
                  <a:srgbClr val="0D29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D2950"/>
                </a:solidFill>
              </a:rPr>
              <a:t>출석정보 관리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0212" y="826479"/>
            <a:ext cx="8823704" cy="578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617665" y="4428412"/>
            <a:ext cx="3813865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회원이 출석체크를 하면 이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테이블뷰에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정보가 들어온다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 1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목적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PURPOSE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PURPOSE</a:t>
            </a:r>
            <a:endParaRPr lang="en-US" altLang="ko-KR" sz="2300" dirty="0" smtClean="0">
              <a:solidFill>
                <a:srgbClr val="0D29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D2950"/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목적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 2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개발환경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DEVELOPMENT ENVIRONMENT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 smtClean="0">
                <a:solidFill>
                  <a:srgbClr val="0D2950"/>
                </a:solidFill>
              </a:rPr>
              <a:t>DEVELOPMENT ENVIRONMENT</a:t>
            </a:r>
            <a:endParaRPr lang="en-US" altLang="ko-KR" sz="2300" dirty="0" smtClean="0">
              <a:solidFill>
                <a:srgbClr val="0D29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D2950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 : Window10 64bit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 :  Eclipse IDE for Java Developers Version: Neon.3  Release (4.9.0)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JavaFX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Scene Builder2.0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UML CLASS DIAGRAM</a:t>
            </a: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개발언어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: Java ,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JavaFX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DB 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MySQL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Community Server 5.7.10-log (GPL)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MySQL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Workbench 6.3.5 CE build 201 (64 bit)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데이터 베이스 모델링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ERwin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7.3.0.1666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View : Scene Builder2.0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70" y="326505"/>
            <a:ext cx="279237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 3 / </a:t>
            </a:r>
            <a:r>
              <a:rPr lang="ko-KR" altLang="en-US" dirty="0" smtClean="0">
                <a:solidFill>
                  <a:prstClr val="white"/>
                </a:solidFill>
              </a:rPr>
              <a:t>일정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</a:rPr>
              <a:t>SCHEDULE</a:t>
            </a:r>
            <a:endParaRPr lang="en-US" altLang="ko-KR" sz="105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SCHEDULE</a:t>
            </a:r>
            <a:endParaRPr lang="en-US" altLang="ko-KR" sz="2000" b="1" dirty="0" smtClean="0">
              <a:solidFill>
                <a:srgbClr val="0D2950"/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41822" y="1099491"/>
          <a:ext cx="8729784" cy="565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112"/>
                <a:gridCol w="1247112"/>
                <a:gridCol w="1247112"/>
                <a:gridCol w="1247112"/>
                <a:gridCol w="1247112"/>
                <a:gridCol w="1247112"/>
                <a:gridCol w="1247112"/>
              </a:tblGrid>
              <a:tr h="377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1/22(</a:t>
                      </a:r>
                      <a:r>
                        <a:rPr lang="ko-KR" altLang="en-US" sz="1600" dirty="0" smtClean="0"/>
                        <a:t>화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1/23(</a:t>
                      </a:r>
                      <a:r>
                        <a:rPr lang="ko-KR" altLang="en-US" sz="1600" dirty="0" smtClean="0"/>
                        <a:t>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1/24(</a:t>
                      </a:r>
                      <a:r>
                        <a:rPr lang="ko-KR" altLang="en-US" sz="1600" dirty="0" smtClean="0"/>
                        <a:t>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1/25(</a:t>
                      </a:r>
                      <a:r>
                        <a:rPr lang="ko-KR" altLang="en-US" sz="1600" dirty="0" smtClean="0"/>
                        <a:t>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1/26(</a:t>
                      </a:r>
                      <a:r>
                        <a:rPr lang="ko-KR" altLang="en-US" sz="1600" dirty="0" smtClean="0"/>
                        <a:t>토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1/27(</a:t>
                      </a:r>
                      <a:r>
                        <a:rPr lang="ko-KR" altLang="en-US" sz="1600" dirty="0" smtClean="0"/>
                        <a:t>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3C1C1"/>
                    </a:solidFill>
                  </a:tcPr>
                </a:tc>
              </a:tr>
              <a:tr h="142224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프로젝트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주제</a:t>
                      </a:r>
                      <a:r>
                        <a:rPr lang="ko-KR" altLang="en-US" sz="1400" baseline="0" dirty="0" smtClean="0"/>
                        <a:t> 선정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테이블구조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작성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테이블구조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작성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테이블구조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작성 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페이지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디자인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모델 설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페이지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디자인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계</a:t>
                      </a:r>
                      <a:endParaRPr lang="ko-KR" altLang="en-US" sz="1400" dirty="0"/>
                    </a:p>
                  </a:txBody>
                  <a:tcPr/>
                </a:tc>
              </a:tr>
              <a:tr h="42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1/28(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1/29(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화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1/30(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수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1/31(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목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2/1(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금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2/2(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토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2/3(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</a:tr>
              <a:tr h="1422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아이디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중복확인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기능구현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연결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비밀번호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찾기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 구현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오류 수정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아이디와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비밀번호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찾기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 구현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출석체크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 구현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출석체크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 구현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기존회원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회원번호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기능구현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425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2/7(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목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2/8(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금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2/9(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토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2/10(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2/11(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2/12(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화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2/13(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수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C1C1"/>
                    </a:solidFill>
                  </a:tcPr>
                </a:tc>
              </a:tr>
              <a:tr h="1422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기존회원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회원번호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baseline="0" dirty="0" err="1" smtClean="0"/>
                        <a:t>데이트피커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값 받아서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텍스트필드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넣기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기존회원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err="1" smtClean="0"/>
                        <a:t>가입시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DB</a:t>
                      </a:r>
                      <a:r>
                        <a:rPr lang="ko-KR" altLang="en-US" sz="1400" baseline="0" dirty="0" smtClean="0"/>
                        <a:t>처리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프로시저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사용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오프라인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구현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회원정보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입력 및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모델 구조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회원정보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테이블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연결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프로그램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정보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테이블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연결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오류 수정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서류준비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281828"/>
            <a:ext cx="817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0D2950"/>
                </a:solidFill>
                <a:latin typeface="+mj-lt"/>
              </a:rPr>
              <a:t>로그인창</a:t>
            </a:r>
            <a:endParaRPr lang="en-US" altLang="ko-KR" sz="1600" b="1" dirty="0" smtClean="0">
              <a:solidFill>
                <a:srgbClr val="0D2950"/>
              </a:solidFill>
              <a:latin typeface="+mj-lt"/>
            </a:endParaRP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아이디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회원번호 찾기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회원가입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610" y="1239715"/>
            <a:ext cx="7308579" cy="479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224953" y="4490209"/>
            <a:ext cx="1213339" cy="2224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29175" y="4484049"/>
            <a:ext cx="18004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아이디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비밀번호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찾기창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882" y="1899140"/>
            <a:ext cx="3991554" cy="2487490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>
            <a:off x="7455877" y="4589585"/>
            <a:ext cx="668213" cy="1038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온라인 회원가입</a:t>
            </a:r>
            <a:endParaRPr lang="en-US" altLang="ko-KR" dirty="0" smtClean="0">
              <a:solidFill>
                <a:srgbClr val="0D2950"/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540" y="1234065"/>
            <a:ext cx="7374548" cy="483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9799" y="2057415"/>
            <a:ext cx="2852205" cy="2782069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4917825" y="2280155"/>
            <a:ext cx="2345514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중복체크를 해야 회원가입이 된다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42538" y="2611331"/>
            <a:ext cx="413239" cy="2813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7315" y="2614262"/>
            <a:ext cx="413239" cy="2813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84355" y="2259637"/>
            <a:ext cx="2909771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조회버튼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클릭시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회원번호찾기창이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나온다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8050" y="879230"/>
            <a:ext cx="8675801" cy="568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회원 페이지</a:t>
            </a:r>
            <a:endParaRPr lang="en-US" altLang="ko-KR" dirty="0" smtClean="0">
              <a:solidFill>
                <a:srgbClr val="0D2950"/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0287" y="6236693"/>
            <a:ext cx="1872629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accent4"/>
                </a:solidFill>
              </a:rPr>
              <a:t>클릭시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로그인창으로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간다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84123" y="4390309"/>
            <a:ext cx="1377462" cy="2813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39893" y="3464183"/>
            <a:ext cx="2585964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수영센터 공지사항을 확인할 수 있다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23491" y="6242554"/>
            <a:ext cx="984740" cy="2813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34031" y="3959483"/>
            <a:ext cx="3390672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내가 수강중인 프로그램과 출석을 확인할 수 있다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9377" y="4437198"/>
            <a:ext cx="4477508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내가 수강중인 프로그램의 수업기록과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우리반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출석률을 볼 수 있다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5931" y="4888536"/>
            <a:ext cx="3058851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수영 프로그램을 신청할 수 있는 페이지이다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4001" y="5679844"/>
            <a:ext cx="3813865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장바구니에 프로그램을 넣어 한번에 결제할 수 있게 한다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1952" y="890966"/>
            <a:ext cx="3482043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내가 수강중인 프로그램의 공지를 간단히 띄워준다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 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87705" y="1295416"/>
            <a:ext cx="1650025" cy="42787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51782" y="1922601"/>
            <a:ext cx="4891456" cy="42787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8938" y="1670551"/>
            <a:ext cx="2303836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프로그램을 검색해서 볼 수 있다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244" y="999349"/>
            <a:ext cx="8479196" cy="555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관리자 페이지</a:t>
            </a:r>
            <a:endParaRPr lang="en-US" altLang="ko-KR" dirty="0" smtClean="0">
              <a:solidFill>
                <a:srgbClr val="0D2950"/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2148" y="1664694"/>
            <a:ext cx="1143262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등록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/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삭제 가능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34707" y="2031038"/>
            <a:ext cx="6497516" cy="7121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4007" y="6236692"/>
            <a:ext cx="973016" cy="2813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57779" y="1705722"/>
            <a:ext cx="3291286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프로그램을 등록하면 바로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테이블뷰에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들어간다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5633" y="6222040"/>
            <a:ext cx="1681871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accent4"/>
                </a:solidFill>
              </a:rPr>
              <a:t>로그인창으로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 돌아간다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788" y="891427"/>
            <a:ext cx="8587155" cy="559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-1"/>
            <a:ext cx="2988944" cy="6858001"/>
          </a:xfrm>
          <a:prstGeom prst="rect">
            <a:avLst/>
          </a:prstGeom>
          <a:solidFill>
            <a:srgbClr val="0D2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0" dirty="0" smtClean="0">
                <a:solidFill>
                  <a:srgbClr val="133E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endParaRPr lang="ko-KR" altLang="en-US" sz="20000" dirty="0">
              <a:solidFill>
                <a:srgbClr val="133E7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10" y="336553"/>
            <a:ext cx="2192983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Step.4  </a:t>
            </a:r>
            <a:r>
              <a:rPr lang="en-US" altLang="ko-KR" dirty="0">
                <a:solidFill>
                  <a:prstClr val="white"/>
                </a:solidFill>
              </a:rPr>
              <a:t>/ </a:t>
            </a:r>
            <a:r>
              <a:rPr lang="ko-KR" altLang="en-US" dirty="0" smtClean="0">
                <a:solidFill>
                  <a:prstClr val="white"/>
                </a:solidFill>
              </a:rPr>
              <a:t>기능설명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Functional description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8177" y="0"/>
            <a:ext cx="9193823" cy="158262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20000" dirty="0">
              <a:solidFill>
                <a:srgbClr val="87D1C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8267" y="378540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D2950"/>
                </a:solidFill>
              </a:rPr>
              <a:t>관리자 페이지 </a:t>
            </a:r>
            <a:r>
              <a:rPr lang="en-US" altLang="ko-KR" sz="1400" b="1" dirty="0" smtClean="0">
                <a:solidFill>
                  <a:srgbClr val="0D29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D2950"/>
                </a:solidFill>
              </a:rPr>
              <a:t>출석체크 </a:t>
            </a:r>
            <a:r>
              <a:rPr lang="en-US" altLang="ko-KR" sz="1400" b="1" dirty="0" smtClean="0">
                <a:solidFill>
                  <a:srgbClr val="0D2950"/>
                </a:solidFill>
              </a:rPr>
              <a:t>Button</a:t>
            </a:r>
            <a:endParaRPr lang="en-US" altLang="ko-KR" dirty="0" smtClean="0">
              <a:solidFill>
                <a:srgbClr val="0D2950"/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9722" y="3719146"/>
            <a:ext cx="1544517" cy="2901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19026" y="3716234"/>
            <a:ext cx="748923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현재시간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1964" y="4202742"/>
            <a:ext cx="2627642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회원번호를 입력하면 </a:t>
            </a:r>
            <a:r>
              <a:rPr lang="ko-KR" altLang="en-US" sz="1100" b="1" dirty="0" err="1" smtClean="0">
                <a:solidFill>
                  <a:schemeClr val="accent4"/>
                </a:solidFill>
              </a:rPr>
              <a:t>출석체크가된다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.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471</Words>
  <Application>Microsoft Office PowerPoint</Application>
  <PresentationFormat>사용자 지정</PresentationFormat>
  <Paragraphs>179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Customer</cp:lastModifiedBy>
  <cp:revision>465</cp:revision>
  <dcterms:created xsi:type="dcterms:W3CDTF">2018-08-02T07:05:36Z</dcterms:created>
  <dcterms:modified xsi:type="dcterms:W3CDTF">2019-02-16T15:57:12Z</dcterms:modified>
</cp:coreProperties>
</file>