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5" r:id="rId2"/>
    <p:sldId id="263" r:id="rId3"/>
    <p:sldId id="258" r:id="rId4"/>
    <p:sldId id="260" r:id="rId5"/>
    <p:sldId id="261" r:id="rId6"/>
    <p:sldId id="256" r:id="rId7"/>
    <p:sldId id="259" r:id="rId8"/>
    <p:sldId id="262" r:id="rId9"/>
    <p:sldId id="264" r:id="rId10"/>
    <p:sldId id="257" r:id="rId11"/>
    <p:sldId id="269" r:id="rId12"/>
    <p:sldId id="271" r:id="rId13"/>
    <p:sldId id="266" r:id="rId14"/>
    <p:sldId id="270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5E0EF-4F52-FF46-97B0-0FFF5048D028}" v="2853" dt="2018-07-26T19:20:24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1"/>
    <p:restoredTop sz="86454"/>
  </p:normalViewPr>
  <p:slideViewPr>
    <p:cSldViewPr snapToGrid="0" snapToObjects="1">
      <p:cViewPr varScale="1">
        <p:scale>
          <a:sx n="93" d="100"/>
          <a:sy n="93" d="100"/>
        </p:scale>
        <p:origin x="384" y="192"/>
      </p:cViewPr>
      <p:guideLst/>
    </p:cSldViewPr>
  </p:slideViewPr>
  <p:outlineViewPr>
    <p:cViewPr>
      <p:scale>
        <a:sx n="33" d="100"/>
        <a:sy n="33" d="100"/>
      </p:scale>
      <p:origin x="0" y="-12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eiger" userId="S::jageiger@microsoft.com::a26a7c1b-7c82-461b-a740-6ed7147e1dda" providerId="AD" clId="Web-{18933565-3916-4BA7-8F34-30B71CEB7243}"/>
    <pc:docChg chg="modSld">
      <pc:chgData name="Jason Geiger" userId="S::jageiger@microsoft.com::a26a7c1b-7c82-461b-a740-6ed7147e1dda" providerId="AD" clId="Web-{18933565-3916-4BA7-8F34-30B71CEB7243}" dt="2018-07-12T19:32:06.741" v="6" actId="1076"/>
      <pc:docMkLst>
        <pc:docMk/>
      </pc:docMkLst>
      <pc:sldChg chg="modSp">
        <pc:chgData name="Jason Geiger" userId="S::jageiger@microsoft.com::a26a7c1b-7c82-461b-a740-6ed7147e1dda" providerId="AD" clId="Web-{18933565-3916-4BA7-8F34-30B71CEB7243}" dt="2018-07-12T19:32:06.741" v="6" actId="1076"/>
        <pc:sldMkLst>
          <pc:docMk/>
          <pc:sldMk cId="3177606289" sldId="265"/>
        </pc:sldMkLst>
        <pc:spChg chg="mod">
          <ac:chgData name="Jason Geiger" userId="S::jageiger@microsoft.com::a26a7c1b-7c82-461b-a740-6ed7147e1dda" providerId="AD" clId="Web-{18933565-3916-4BA7-8F34-30B71CEB7243}" dt="2018-07-12T19:32:06.741" v="6" actId="1076"/>
          <ac:spMkLst>
            <pc:docMk/>
            <pc:sldMk cId="3177606289" sldId="265"/>
            <ac:spMk id="45" creationId="{746FE028-33E0-1D46-A7B0-61BCF6BF86D0}"/>
          </ac:spMkLst>
        </pc:spChg>
      </pc:sldChg>
    </pc:docChg>
  </pc:docChgLst>
  <pc:docChgLst>
    <pc:chgData name="Alex Payne" userId="902c56ea-5b0c-4622-b8e3-0863eb950946" providerId="ADAL" clId="{DDA1477E-B6E5-4B67-ADB4-23DC2DA6BF9C}"/>
    <pc:docChg chg="modSld">
      <pc:chgData name="Alex Payne" userId="902c56ea-5b0c-4622-b8e3-0863eb950946" providerId="ADAL" clId="{DDA1477E-B6E5-4B67-ADB4-23DC2DA6BF9C}" dt="2018-07-13T21:35:48.661" v="2" actId="1036"/>
      <pc:docMkLst>
        <pc:docMk/>
      </pc:docMkLst>
      <pc:sldChg chg="modSp">
        <pc:chgData name="Alex Payne" userId="902c56ea-5b0c-4622-b8e3-0863eb950946" providerId="ADAL" clId="{DDA1477E-B6E5-4B67-ADB4-23DC2DA6BF9C}" dt="2018-07-13T21:35:48.661" v="2" actId="1036"/>
        <pc:sldMkLst>
          <pc:docMk/>
          <pc:sldMk cId="3177606289" sldId="265"/>
        </pc:sldMkLst>
        <pc:picChg chg="mod">
          <ac:chgData name="Alex Payne" userId="902c56ea-5b0c-4622-b8e3-0863eb950946" providerId="ADAL" clId="{DDA1477E-B6E5-4B67-ADB4-23DC2DA6BF9C}" dt="2018-07-13T21:35:48.661" v="2" actId="1036"/>
          <ac:picMkLst>
            <pc:docMk/>
            <pc:sldMk cId="3177606289" sldId="265"/>
            <ac:picMk id="8" creationId="{8302A553-4743-704F-A95B-E4AE2F0B640F}"/>
          </ac:picMkLst>
        </pc:picChg>
      </pc:sldChg>
    </pc:docChg>
  </pc:docChgLst>
  <pc:docChgLst>
    <pc:chgData name="Jason Geiger" userId="a26a7c1b-7c82-461b-a740-6ed7147e1dda" providerId="ADAL" clId="{6F85E0EF-4F52-FF46-97B0-0FFF5048D028}"/>
    <pc:docChg chg="undo custSel addSld delSld modSld sldOrd">
      <pc:chgData name="Jason Geiger" userId="a26a7c1b-7c82-461b-a740-6ed7147e1dda" providerId="ADAL" clId="{6F85E0EF-4F52-FF46-97B0-0FFF5048D028}" dt="2018-07-26T19:20:24.169" v="2836" actId="20577"/>
      <pc:docMkLst>
        <pc:docMk/>
      </pc:docMkLst>
      <pc:sldChg chg="addSp delSp modSp">
        <pc:chgData name="Jason Geiger" userId="a26a7c1b-7c82-461b-a740-6ed7147e1dda" providerId="ADAL" clId="{6F85E0EF-4F52-FF46-97B0-0FFF5048D028}" dt="2018-07-26T17:39:06.696" v="2793" actId="167"/>
        <pc:sldMkLst>
          <pc:docMk/>
          <pc:sldMk cId="3110371265" sldId="257"/>
        </pc:sldMkLst>
        <pc:spChg chg="add mod">
          <ac:chgData name="Jason Geiger" userId="a26a7c1b-7c82-461b-a740-6ed7147e1dda" providerId="ADAL" clId="{6F85E0EF-4F52-FF46-97B0-0FFF5048D028}" dt="2018-07-26T17:39:03.130" v="2792" actId="164"/>
          <ac:spMkLst>
            <pc:docMk/>
            <pc:sldMk cId="3110371265" sldId="257"/>
            <ac:spMk id="9" creationId="{78C44426-3481-1449-B912-E3185F4DBB6B}"/>
          </ac:spMkLst>
        </pc:spChg>
        <pc:grpChg chg="add mod">
          <ac:chgData name="Jason Geiger" userId="a26a7c1b-7c82-461b-a740-6ed7147e1dda" providerId="ADAL" clId="{6F85E0EF-4F52-FF46-97B0-0FFF5048D028}" dt="2018-07-26T17:39:06.696" v="2793" actId="167"/>
          <ac:grpSpMkLst>
            <pc:docMk/>
            <pc:sldMk cId="3110371265" sldId="257"/>
            <ac:grpSpMk id="10" creationId="{7F7FB75A-932E-1D45-B791-652D71A34DA0}"/>
          </ac:grpSpMkLst>
        </pc:grpChg>
        <pc:picChg chg="del">
          <ac:chgData name="Jason Geiger" userId="a26a7c1b-7c82-461b-a740-6ed7147e1dda" providerId="ADAL" clId="{6F85E0EF-4F52-FF46-97B0-0FFF5048D028}" dt="2018-07-26T17:37:42.133" v="2764" actId="478"/>
          <ac:picMkLst>
            <pc:docMk/>
            <pc:sldMk cId="3110371265" sldId="257"/>
            <ac:picMk id="5" creationId="{A5145C01-1FA3-704B-9F01-8E765107BA7B}"/>
          </ac:picMkLst>
        </pc:picChg>
        <pc:picChg chg="add del mod">
          <ac:chgData name="Jason Geiger" userId="a26a7c1b-7c82-461b-a740-6ed7147e1dda" providerId="ADAL" clId="{6F85E0EF-4F52-FF46-97B0-0FFF5048D028}" dt="2018-07-26T17:37:46.555" v="2769" actId="478"/>
          <ac:picMkLst>
            <pc:docMk/>
            <pc:sldMk cId="3110371265" sldId="257"/>
            <ac:picMk id="6" creationId="{B48B0B7F-A1E7-7247-8A3F-695C97D03748}"/>
          </ac:picMkLst>
        </pc:picChg>
        <pc:picChg chg="add mod">
          <ac:chgData name="Jason Geiger" userId="a26a7c1b-7c82-461b-a740-6ed7147e1dda" providerId="ADAL" clId="{6F85E0EF-4F52-FF46-97B0-0FFF5048D028}" dt="2018-07-26T17:39:03.130" v="2792" actId="164"/>
          <ac:picMkLst>
            <pc:docMk/>
            <pc:sldMk cId="3110371265" sldId="257"/>
            <ac:picMk id="8" creationId="{F6231872-69F7-C44E-9299-8E2446D856C7}"/>
          </ac:picMkLst>
        </pc:picChg>
      </pc:sldChg>
      <pc:sldChg chg="addSp delSp modSp">
        <pc:chgData name="Jason Geiger" userId="a26a7c1b-7c82-461b-a740-6ed7147e1dda" providerId="ADAL" clId="{6F85E0EF-4F52-FF46-97B0-0FFF5048D028}" dt="2018-07-26T17:40:49.412" v="2832" actId="20577"/>
        <pc:sldMkLst>
          <pc:docMk/>
          <pc:sldMk cId="1848745028" sldId="258"/>
        </pc:sldMkLst>
        <pc:spChg chg="mod">
          <ac:chgData name="Jason Geiger" userId="a26a7c1b-7c82-461b-a740-6ed7147e1dda" providerId="ADAL" clId="{6F85E0EF-4F52-FF46-97B0-0FFF5048D028}" dt="2018-07-26T17:40:49.412" v="2832" actId="20577"/>
          <ac:spMkLst>
            <pc:docMk/>
            <pc:sldMk cId="1848745028" sldId="258"/>
            <ac:spMk id="15" creationId="{0B10147E-B7EB-1544-BBEA-C4473BD22CA5}"/>
          </ac:spMkLst>
        </pc:spChg>
        <pc:spChg chg="mod">
          <ac:chgData name="Jason Geiger" userId="a26a7c1b-7c82-461b-a740-6ed7147e1dda" providerId="ADAL" clId="{6F85E0EF-4F52-FF46-97B0-0FFF5048D028}" dt="2018-07-12T00:33:37.397" v="179" actId="1036"/>
          <ac:spMkLst>
            <pc:docMk/>
            <pc:sldMk cId="1848745028" sldId="258"/>
            <ac:spMk id="16" creationId="{871F2955-A851-5A4E-B9FF-144B02D9DDF2}"/>
          </ac:spMkLst>
        </pc:spChg>
        <pc:spChg chg="mod">
          <ac:chgData name="Jason Geiger" userId="a26a7c1b-7c82-461b-a740-6ed7147e1dda" providerId="ADAL" clId="{6F85E0EF-4F52-FF46-97B0-0FFF5048D028}" dt="2018-07-12T00:34:28.218" v="189"/>
          <ac:spMkLst>
            <pc:docMk/>
            <pc:sldMk cId="1848745028" sldId="258"/>
            <ac:spMk id="20" creationId="{1CB8024B-79C5-3244-885C-24585AE2BC6D}"/>
          </ac:spMkLst>
        </pc:spChg>
        <pc:spChg chg="add mod">
          <ac:chgData name="Jason Geiger" userId="a26a7c1b-7c82-461b-a740-6ed7147e1dda" providerId="ADAL" clId="{6F85E0EF-4F52-FF46-97B0-0FFF5048D028}" dt="2018-07-13T16:18:06.691" v="2571" actId="20578"/>
          <ac:spMkLst>
            <pc:docMk/>
            <pc:sldMk cId="1848745028" sldId="258"/>
            <ac:spMk id="23" creationId="{FA99907F-99C3-394E-A864-94772BA08D24}"/>
          </ac:spMkLst>
        </pc:spChg>
        <pc:picChg chg="add mod">
          <ac:chgData name="Jason Geiger" userId="a26a7c1b-7c82-461b-a740-6ed7147e1dda" providerId="ADAL" clId="{6F85E0EF-4F52-FF46-97B0-0FFF5048D028}" dt="2018-07-13T16:06:01.671" v="2560" actId="1076"/>
          <ac:picMkLst>
            <pc:docMk/>
            <pc:sldMk cId="1848745028" sldId="258"/>
            <ac:picMk id="5" creationId="{DED9E58C-76FE-234D-ABAA-6D9AD53334CB}"/>
          </ac:picMkLst>
        </pc:picChg>
        <pc:picChg chg="mod">
          <ac:chgData name="Jason Geiger" userId="a26a7c1b-7c82-461b-a740-6ed7147e1dda" providerId="ADAL" clId="{6F85E0EF-4F52-FF46-97B0-0FFF5048D028}" dt="2018-07-12T00:33:37.397" v="179" actId="1036"/>
          <ac:picMkLst>
            <pc:docMk/>
            <pc:sldMk cId="1848745028" sldId="258"/>
            <ac:picMk id="6" creationId="{013F94C9-B4EE-4D4A-90E2-30D1CED5A0CC}"/>
          </ac:picMkLst>
        </pc:picChg>
        <pc:picChg chg="del mod">
          <ac:chgData name="Jason Geiger" userId="a26a7c1b-7c82-461b-a740-6ed7147e1dda" providerId="ADAL" clId="{6F85E0EF-4F52-FF46-97B0-0FFF5048D028}" dt="2018-07-13T16:06:07.324" v="2563" actId="478"/>
          <ac:picMkLst>
            <pc:docMk/>
            <pc:sldMk cId="1848745028" sldId="258"/>
            <ac:picMk id="10" creationId="{5BB191D4-6394-C74E-A8C1-07D5B10F6B0A}"/>
          </ac:picMkLst>
        </pc:picChg>
        <pc:picChg chg="add mod">
          <ac:chgData name="Jason Geiger" userId="a26a7c1b-7c82-461b-a740-6ed7147e1dda" providerId="ADAL" clId="{6F85E0EF-4F52-FF46-97B0-0FFF5048D028}" dt="2018-07-13T16:06:11.763" v="2564" actId="1076"/>
          <ac:picMkLst>
            <pc:docMk/>
            <pc:sldMk cId="1848745028" sldId="258"/>
            <ac:picMk id="13" creationId="{1E333F1C-15CE-DB46-BBA4-8B08A2646A78}"/>
          </ac:picMkLst>
        </pc:picChg>
        <pc:picChg chg="add del mod">
          <ac:chgData name="Jason Geiger" userId="a26a7c1b-7c82-461b-a740-6ed7147e1dda" providerId="ADAL" clId="{6F85E0EF-4F52-FF46-97B0-0FFF5048D028}" dt="2018-07-13T16:05:58.796" v="2559" actId="478"/>
          <ac:picMkLst>
            <pc:docMk/>
            <pc:sldMk cId="1848745028" sldId="258"/>
            <ac:picMk id="22" creationId="{005A838B-2F19-964E-970C-DB199F61B40E}"/>
          </ac:picMkLst>
        </pc:picChg>
      </pc:sldChg>
      <pc:sldChg chg="modSp">
        <pc:chgData name="Jason Geiger" userId="a26a7c1b-7c82-461b-a740-6ed7147e1dda" providerId="ADAL" clId="{6F85E0EF-4F52-FF46-97B0-0FFF5048D028}" dt="2018-07-12T03:44:20.249" v="1213" actId="20577"/>
        <pc:sldMkLst>
          <pc:docMk/>
          <pc:sldMk cId="3139352439" sldId="259"/>
        </pc:sldMkLst>
        <pc:spChg chg="mod">
          <ac:chgData name="Jason Geiger" userId="a26a7c1b-7c82-461b-a740-6ed7147e1dda" providerId="ADAL" clId="{6F85E0EF-4F52-FF46-97B0-0FFF5048D028}" dt="2018-07-12T03:44:20.249" v="1213" actId="20577"/>
          <ac:spMkLst>
            <pc:docMk/>
            <pc:sldMk cId="3139352439" sldId="259"/>
            <ac:spMk id="2" creationId="{5AC8235B-94AA-3F43-B4C9-78B377516B60}"/>
          </ac:spMkLst>
        </pc:spChg>
      </pc:sldChg>
      <pc:sldChg chg="addSp delSp modSp">
        <pc:chgData name="Jason Geiger" userId="a26a7c1b-7c82-461b-a740-6ed7147e1dda" providerId="ADAL" clId="{6F85E0EF-4F52-FF46-97B0-0FFF5048D028}" dt="2018-07-26T17:40:42.732" v="2830" actId="20577"/>
        <pc:sldMkLst>
          <pc:docMk/>
          <pc:sldMk cId="1441066729" sldId="260"/>
        </pc:sldMkLst>
        <pc:spChg chg="mod">
          <ac:chgData name="Jason Geiger" userId="a26a7c1b-7c82-461b-a740-6ed7147e1dda" providerId="ADAL" clId="{6F85E0EF-4F52-FF46-97B0-0FFF5048D028}" dt="2018-07-12T01:06:41.027" v="890" actId="1036"/>
          <ac:spMkLst>
            <pc:docMk/>
            <pc:sldMk cId="1441066729" sldId="260"/>
            <ac:spMk id="14" creationId="{A9BFB35D-A80B-644C-A144-E412EEB1DA86}"/>
          </ac:spMkLst>
        </pc:spChg>
        <pc:spChg chg="mod">
          <ac:chgData name="Jason Geiger" userId="a26a7c1b-7c82-461b-a740-6ed7147e1dda" providerId="ADAL" clId="{6F85E0EF-4F52-FF46-97B0-0FFF5048D028}" dt="2018-07-26T17:40:42.732" v="2830" actId="20577"/>
          <ac:spMkLst>
            <pc:docMk/>
            <pc:sldMk cId="1441066729" sldId="260"/>
            <ac:spMk id="15" creationId="{0B10147E-B7EB-1544-BBEA-C4473BD22CA5}"/>
          </ac:spMkLst>
        </pc:spChg>
        <pc:spChg chg="mod">
          <ac:chgData name="Jason Geiger" userId="a26a7c1b-7c82-461b-a740-6ed7147e1dda" providerId="ADAL" clId="{6F85E0EF-4F52-FF46-97B0-0FFF5048D028}" dt="2018-07-12T01:06:34.080" v="886" actId="1035"/>
          <ac:spMkLst>
            <pc:docMk/>
            <pc:sldMk cId="1441066729" sldId="260"/>
            <ac:spMk id="16" creationId="{871F2955-A851-5A4E-B9FF-144B02D9DDF2}"/>
          </ac:spMkLst>
        </pc:spChg>
        <pc:spChg chg="mod">
          <ac:chgData name="Jason Geiger" userId="a26a7c1b-7c82-461b-a740-6ed7147e1dda" providerId="ADAL" clId="{6F85E0EF-4F52-FF46-97B0-0FFF5048D028}" dt="2018-07-12T01:06:34.080" v="886" actId="1035"/>
          <ac:spMkLst>
            <pc:docMk/>
            <pc:sldMk cId="1441066729" sldId="260"/>
            <ac:spMk id="20" creationId="{1CB8024B-79C5-3244-885C-24585AE2BC6D}"/>
          </ac:spMkLst>
        </pc:spChg>
        <pc:picChg chg="del mod">
          <ac:chgData name="Jason Geiger" userId="a26a7c1b-7c82-461b-a740-6ed7147e1dda" providerId="ADAL" clId="{6F85E0EF-4F52-FF46-97B0-0FFF5048D028}" dt="2018-07-13T16:06:23.988" v="2565" actId="478"/>
          <ac:picMkLst>
            <pc:docMk/>
            <pc:sldMk cId="1441066729" sldId="260"/>
            <ac:picMk id="10" creationId="{5BB191D4-6394-C74E-A8C1-07D5B10F6B0A}"/>
          </ac:picMkLst>
        </pc:picChg>
        <pc:picChg chg="del mod">
          <ac:chgData name="Jason Geiger" userId="a26a7c1b-7c82-461b-a740-6ed7147e1dda" providerId="ADAL" clId="{6F85E0EF-4F52-FF46-97B0-0FFF5048D028}" dt="2018-07-13T16:06:28.780" v="2567" actId="478"/>
          <ac:picMkLst>
            <pc:docMk/>
            <pc:sldMk cId="1441066729" sldId="260"/>
            <ac:picMk id="11" creationId="{1FE5D632-57FD-BB41-BDDD-98228DF8139D}"/>
          </ac:picMkLst>
        </pc:picChg>
        <pc:picChg chg="add">
          <ac:chgData name="Jason Geiger" userId="a26a7c1b-7c82-461b-a740-6ed7147e1dda" providerId="ADAL" clId="{6F85E0EF-4F52-FF46-97B0-0FFF5048D028}" dt="2018-07-13T16:06:25.606" v="2566"/>
          <ac:picMkLst>
            <pc:docMk/>
            <pc:sldMk cId="1441066729" sldId="260"/>
            <ac:picMk id="12" creationId="{9DC25F34-EBA1-CF40-921F-6E13776F10FD}"/>
          </ac:picMkLst>
        </pc:picChg>
        <pc:picChg chg="del mod">
          <ac:chgData name="Jason Geiger" userId="a26a7c1b-7c82-461b-a740-6ed7147e1dda" providerId="ADAL" clId="{6F85E0EF-4F52-FF46-97B0-0FFF5048D028}" dt="2018-07-13T16:06:23.988" v="2565" actId="478"/>
          <ac:picMkLst>
            <pc:docMk/>
            <pc:sldMk cId="1441066729" sldId="260"/>
            <ac:picMk id="13" creationId="{435FF407-3097-0342-B4BA-1377287930E0}"/>
          </ac:picMkLst>
        </pc:picChg>
        <pc:picChg chg="add">
          <ac:chgData name="Jason Geiger" userId="a26a7c1b-7c82-461b-a740-6ed7147e1dda" providerId="ADAL" clId="{6F85E0EF-4F52-FF46-97B0-0FFF5048D028}" dt="2018-07-13T16:06:25.606" v="2566"/>
          <ac:picMkLst>
            <pc:docMk/>
            <pc:sldMk cId="1441066729" sldId="260"/>
            <ac:picMk id="17" creationId="{548D8F91-B717-F843-B8A6-AB281ED920D1}"/>
          </ac:picMkLst>
        </pc:picChg>
        <pc:picChg chg="add mod">
          <ac:chgData name="Jason Geiger" userId="a26a7c1b-7c82-461b-a740-6ed7147e1dda" providerId="ADAL" clId="{6F85E0EF-4F52-FF46-97B0-0FFF5048D028}" dt="2018-07-13T16:06:39.979" v="2570" actId="1076"/>
          <ac:picMkLst>
            <pc:docMk/>
            <pc:sldMk cId="1441066729" sldId="260"/>
            <ac:picMk id="18" creationId="{A1010EE4-284B-904B-BF68-73DB2C9F590E}"/>
          </ac:picMkLst>
        </pc:picChg>
      </pc:sldChg>
      <pc:sldChg chg="addSp delSp modSp">
        <pc:chgData name="Jason Geiger" userId="a26a7c1b-7c82-461b-a740-6ed7147e1dda" providerId="ADAL" clId="{6F85E0EF-4F52-FF46-97B0-0FFF5048D028}" dt="2018-07-26T17:40:38.611" v="2828" actId="20577"/>
        <pc:sldMkLst>
          <pc:docMk/>
          <pc:sldMk cId="2800980081" sldId="261"/>
        </pc:sldMkLst>
        <pc:spChg chg="del">
          <ac:chgData name="Jason Geiger" userId="a26a7c1b-7c82-461b-a740-6ed7147e1dda" providerId="ADAL" clId="{6F85E0EF-4F52-FF46-97B0-0FFF5048D028}" dt="2018-07-12T00:40:23.441" v="340" actId="478"/>
          <ac:spMkLst>
            <pc:docMk/>
            <pc:sldMk cId="2800980081" sldId="261"/>
            <ac:spMk id="4" creationId="{3071FE7A-18DB-D942-A2F4-8AFF480642D2}"/>
          </ac:spMkLst>
        </pc:spChg>
        <pc:spChg chg="mod">
          <ac:chgData name="Jason Geiger" userId="a26a7c1b-7c82-461b-a740-6ed7147e1dda" providerId="ADAL" clId="{6F85E0EF-4F52-FF46-97B0-0FFF5048D028}" dt="2018-07-26T17:40:38.611" v="2828" actId="20577"/>
          <ac:spMkLst>
            <pc:docMk/>
            <pc:sldMk cId="2800980081" sldId="261"/>
            <ac:spMk id="15" creationId="{0B10147E-B7EB-1544-BBEA-C4473BD22CA5}"/>
          </ac:spMkLst>
        </pc:spChg>
        <pc:spChg chg="mod">
          <ac:chgData name="Jason Geiger" userId="a26a7c1b-7c82-461b-a740-6ed7147e1dda" providerId="ADAL" clId="{6F85E0EF-4F52-FF46-97B0-0FFF5048D028}" dt="2018-07-12T18:55:22.287" v="1474" actId="20577"/>
          <ac:spMkLst>
            <pc:docMk/>
            <pc:sldMk cId="2800980081" sldId="261"/>
            <ac:spMk id="16" creationId="{871F2955-A851-5A4E-B9FF-144B02D9DDF2}"/>
          </ac:spMkLst>
        </pc:spChg>
        <pc:spChg chg="mod">
          <ac:chgData name="Jason Geiger" userId="a26a7c1b-7c82-461b-a740-6ed7147e1dda" providerId="ADAL" clId="{6F85E0EF-4F52-FF46-97B0-0FFF5048D028}" dt="2018-07-12T00:40:22.163" v="339" actId="20577"/>
          <ac:spMkLst>
            <pc:docMk/>
            <pc:sldMk cId="2800980081" sldId="261"/>
            <ac:spMk id="20" creationId="{1CB8024B-79C5-3244-885C-24585AE2BC6D}"/>
          </ac:spMkLst>
        </pc:spChg>
        <pc:picChg chg="add mod">
          <ac:chgData name="Jason Geiger" userId="a26a7c1b-7c82-461b-a740-6ed7147e1dda" providerId="ADAL" clId="{6F85E0EF-4F52-FF46-97B0-0FFF5048D028}" dt="2018-07-12T18:48:44.378" v="1378" actId="1076"/>
          <ac:picMkLst>
            <pc:docMk/>
            <pc:sldMk cId="2800980081" sldId="261"/>
            <ac:picMk id="6" creationId="{654E0274-A516-B94E-872D-1A72C5A9F5BE}"/>
          </ac:picMkLst>
        </pc:picChg>
        <pc:picChg chg="add del mod">
          <ac:chgData name="Jason Geiger" userId="a26a7c1b-7c82-461b-a740-6ed7147e1dda" providerId="ADAL" clId="{6F85E0EF-4F52-FF46-97B0-0FFF5048D028}" dt="2018-07-12T18:48:25.699" v="1375" actId="478"/>
          <ac:picMkLst>
            <pc:docMk/>
            <pc:sldMk cId="2800980081" sldId="261"/>
            <ac:picMk id="13" creationId="{173FE0C1-430D-EE44-908D-6E3CB735034E}"/>
          </ac:picMkLst>
        </pc:picChg>
      </pc:sldChg>
      <pc:sldChg chg="addSp delSp modSp add">
        <pc:chgData name="Jason Geiger" userId="a26a7c1b-7c82-461b-a740-6ed7147e1dda" providerId="ADAL" clId="{6F85E0EF-4F52-FF46-97B0-0FFF5048D028}" dt="2018-07-12T03:44:29.796" v="1214"/>
        <pc:sldMkLst>
          <pc:docMk/>
          <pc:sldMk cId="17912709" sldId="262"/>
        </pc:sldMkLst>
        <pc:spChg chg="mod">
          <ac:chgData name="Jason Geiger" userId="a26a7c1b-7c82-461b-a740-6ed7147e1dda" providerId="ADAL" clId="{6F85E0EF-4F52-FF46-97B0-0FFF5048D028}" dt="2018-07-12T03:44:29.796" v="1214"/>
          <ac:spMkLst>
            <pc:docMk/>
            <pc:sldMk cId="17912709" sldId="262"/>
            <ac:spMk id="2" creationId="{5AC8235B-94AA-3F43-B4C9-78B377516B60}"/>
          </ac:spMkLst>
        </pc:spChg>
        <pc:spChg chg="mod">
          <ac:chgData name="Jason Geiger" userId="a26a7c1b-7c82-461b-a740-6ed7147e1dda" providerId="ADAL" clId="{6F85E0EF-4F52-FF46-97B0-0FFF5048D028}" dt="2018-07-11T23:25:38.820" v="111" actId="20577"/>
          <ac:spMkLst>
            <pc:docMk/>
            <pc:sldMk cId="17912709" sldId="262"/>
            <ac:spMk id="3" creationId="{6BB18466-1F74-6D41-8EAA-5F8D6AF770DC}"/>
          </ac:spMkLst>
        </pc:spChg>
        <pc:spChg chg="del">
          <ac:chgData name="Jason Geiger" userId="a26a7c1b-7c82-461b-a740-6ed7147e1dda" providerId="ADAL" clId="{6F85E0EF-4F52-FF46-97B0-0FFF5048D028}" dt="2018-07-11T23:25:43.477" v="112" actId="478"/>
          <ac:spMkLst>
            <pc:docMk/>
            <pc:sldMk cId="17912709" sldId="262"/>
            <ac:spMk id="11" creationId="{F7884EF8-9146-F844-B096-CAD53C506815}"/>
          </ac:spMkLst>
        </pc:spChg>
        <pc:spChg chg="del">
          <ac:chgData name="Jason Geiger" userId="a26a7c1b-7c82-461b-a740-6ed7147e1dda" providerId="ADAL" clId="{6F85E0EF-4F52-FF46-97B0-0FFF5048D028}" dt="2018-07-11T23:25:45.341" v="113" actId="478"/>
          <ac:spMkLst>
            <pc:docMk/>
            <pc:sldMk cId="17912709" sldId="262"/>
            <ac:spMk id="13" creationId="{F99702BF-DDF0-894A-B0F1-D2FC1D9AD362}"/>
          </ac:spMkLst>
        </pc:spChg>
        <pc:spChg chg="add del">
          <ac:chgData name="Jason Geiger" userId="a26a7c1b-7c82-461b-a740-6ed7147e1dda" providerId="ADAL" clId="{6F85E0EF-4F52-FF46-97B0-0FFF5048D028}" dt="2018-07-12T01:09:06.369" v="936" actId="478"/>
          <ac:spMkLst>
            <pc:docMk/>
            <pc:sldMk cId="17912709" sldId="262"/>
            <ac:spMk id="20" creationId="{ED461600-F2E6-AE4F-A7A0-E6F690B90746}"/>
          </ac:spMkLst>
        </pc:spChg>
        <pc:picChg chg="del">
          <ac:chgData name="Jason Geiger" userId="a26a7c1b-7c82-461b-a740-6ed7147e1dda" providerId="ADAL" clId="{6F85E0EF-4F52-FF46-97B0-0FFF5048D028}" dt="2018-07-11T23:25:43.477" v="112" actId="478"/>
          <ac:picMkLst>
            <pc:docMk/>
            <pc:sldMk cId="17912709" sldId="262"/>
            <ac:picMk id="5" creationId="{2B67B222-898C-F049-A86D-4E6587A920D7}"/>
          </ac:picMkLst>
        </pc:picChg>
        <pc:picChg chg="add mod">
          <ac:chgData name="Jason Geiger" userId="a26a7c1b-7c82-461b-a740-6ed7147e1dda" providerId="ADAL" clId="{6F85E0EF-4F52-FF46-97B0-0FFF5048D028}" dt="2018-07-11T23:28:53.979" v="129" actId="1076"/>
          <ac:picMkLst>
            <pc:docMk/>
            <pc:sldMk cId="17912709" sldId="262"/>
            <ac:picMk id="6" creationId="{7F2DD943-1F3E-2348-B40F-DE4DB75772B0}"/>
          </ac:picMkLst>
        </pc:picChg>
        <pc:picChg chg="add del mod">
          <ac:chgData name="Jason Geiger" userId="a26a7c1b-7c82-461b-a740-6ed7147e1dda" providerId="ADAL" clId="{6F85E0EF-4F52-FF46-97B0-0FFF5048D028}" dt="2018-07-11T23:28:13.816" v="120" actId="478"/>
          <ac:picMkLst>
            <pc:docMk/>
            <pc:sldMk cId="17912709" sldId="262"/>
            <ac:picMk id="8" creationId="{754E2E2E-4001-4B44-A1A1-0A9EA4FF11FD}"/>
          </ac:picMkLst>
        </pc:picChg>
        <pc:picChg chg="add del mod">
          <ac:chgData name="Jason Geiger" userId="a26a7c1b-7c82-461b-a740-6ed7147e1dda" providerId="ADAL" clId="{6F85E0EF-4F52-FF46-97B0-0FFF5048D028}" dt="2018-07-11T23:30:03.986" v="131" actId="478"/>
          <ac:picMkLst>
            <pc:docMk/>
            <pc:sldMk cId="17912709" sldId="262"/>
            <ac:picMk id="10" creationId="{BF7C05DF-DF01-1B48-882A-3D17052716F4}"/>
          </ac:picMkLst>
        </pc:picChg>
        <pc:picChg chg="del">
          <ac:chgData name="Jason Geiger" userId="a26a7c1b-7c82-461b-a740-6ed7147e1dda" providerId="ADAL" clId="{6F85E0EF-4F52-FF46-97B0-0FFF5048D028}" dt="2018-07-11T23:25:43.477" v="112" actId="478"/>
          <ac:picMkLst>
            <pc:docMk/>
            <pc:sldMk cId="17912709" sldId="262"/>
            <ac:picMk id="14" creationId="{5B816CF1-139A-1C42-B605-50DFEAD35B68}"/>
          </ac:picMkLst>
        </pc:picChg>
        <pc:picChg chg="add mod">
          <ac:chgData name="Jason Geiger" userId="a26a7c1b-7c82-461b-a740-6ed7147e1dda" providerId="ADAL" clId="{6F85E0EF-4F52-FF46-97B0-0FFF5048D028}" dt="2018-07-11T23:28:53.979" v="129" actId="1076"/>
          <ac:picMkLst>
            <pc:docMk/>
            <pc:sldMk cId="17912709" sldId="262"/>
            <ac:picMk id="15" creationId="{6AB09271-B5E7-2F42-A1BE-AC840CE0C473}"/>
          </ac:picMkLst>
        </pc:picChg>
        <pc:picChg chg="add mod">
          <ac:chgData name="Jason Geiger" userId="a26a7c1b-7c82-461b-a740-6ed7147e1dda" providerId="ADAL" clId="{6F85E0EF-4F52-FF46-97B0-0FFF5048D028}" dt="2018-07-11T23:28:53.979" v="129" actId="1076"/>
          <ac:picMkLst>
            <pc:docMk/>
            <pc:sldMk cId="17912709" sldId="262"/>
            <ac:picMk id="17" creationId="{BF71D0A1-5A1F-9840-9D9B-A9E8302B2D40}"/>
          </ac:picMkLst>
        </pc:picChg>
        <pc:picChg chg="add mod">
          <ac:chgData name="Jason Geiger" userId="a26a7c1b-7c82-461b-a740-6ed7147e1dda" providerId="ADAL" clId="{6F85E0EF-4F52-FF46-97B0-0FFF5048D028}" dt="2018-07-11T23:30:18.688" v="134" actId="1076"/>
          <ac:picMkLst>
            <pc:docMk/>
            <pc:sldMk cId="17912709" sldId="262"/>
            <ac:picMk id="19" creationId="{F0381BED-CA4C-9D46-88DB-E2392B103410}"/>
          </ac:picMkLst>
        </pc:picChg>
      </pc:sldChg>
      <pc:sldChg chg="addSp delSp modSp add ord">
        <pc:chgData name="Jason Geiger" userId="a26a7c1b-7c82-461b-a740-6ed7147e1dda" providerId="ADAL" clId="{6F85E0EF-4F52-FF46-97B0-0FFF5048D028}" dt="2018-07-13T16:04:03.022" v="2554" actId="1076"/>
        <pc:sldMkLst>
          <pc:docMk/>
          <pc:sldMk cId="961910922" sldId="263"/>
        </pc:sldMkLst>
        <pc:spChg chg="mod">
          <ac:chgData name="Jason Geiger" userId="a26a7c1b-7c82-461b-a740-6ed7147e1dda" providerId="ADAL" clId="{6F85E0EF-4F52-FF46-97B0-0FFF5048D028}" dt="2018-07-12T00:38:18.625" v="221" actId="20577"/>
          <ac:spMkLst>
            <pc:docMk/>
            <pc:sldMk cId="961910922" sldId="263"/>
            <ac:spMk id="2" creationId="{5AC8235B-94AA-3F43-B4C9-78B377516B60}"/>
          </ac:spMkLst>
        </pc:spChg>
        <pc:spChg chg="mod">
          <ac:chgData name="Jason Geiger" userId="a26a7c1b-7c82-461b-a740-6ed7147e1dda" providerId="ADAL" clId="{6F85E0EF-4F52-FF46-97B0-0FFF5048D028}" dt="2018-07-12T00:38:44.474" v="286" actId="20577"/>
          <ac:spMkLst>
            <pc:docMk/>
            <pc:sldMk cId="961910922" sldId="263"/>
            <ac:spMk id="3" creationId="{6BB18466-1F74-6D41-8EAA-5F8D6AF770DC}"/>
          </ac:spMkLst>
        </pc:spChg>
        <pc:spChg chg="del">
          <ac:chgData name="Jason Geiger" userId="a26a7c1b-7c82-461b-a740-6ed7147e1dda" providerId="ADAL" clId="{6F85E0EF-4F52-FF46-97B0-0FFF5048D028}" dt="2018-07-12T00:40:38.036" v="344" actId="478"/>
          <ac:spMkLst>
            <pc:docMk/>
            <pc:sldMk cId="961910922" sldId="263"/>
            <ac:spMk id="4" creationId="{3071FE7A-18DB-D942-A2F4-8AFF480642D2}"/>
          </ac:spMkLst>
        </pc:spChg>
        <pc:spChg chg="add del mod">
          <ac:chgData name="Jason Geiger" userId="a26a7c1b-7c82-461b-a740-6ed7147e1dda" providerId="ADAL" clId="{6F85E0EF-4F52-FF46-97B0-0FFF5048D028}" dt="2018-07-12T00:50:57.221" v="421" actId="767"/>
          <ac:spMkLst>
            <pc:docMk/>
            <pc:sldMk cId="961910922" sldId="263"/>
            <ac:spMk id="7" creationId="{E3DBD593-2853-4F47-BB84-5599595A5D32}"/>
          </ac:spMkLst>
        </pc:spChg>
        <pc:spChg chg="add mod">
          <ac:chgData name="Jason Geiger" userId="a26a7c1b-7c82-461b-a740-6ed7147e1dda" providerId="ADAL" clId="{6F85E0EF-4F52-FF46-97B0-0FFF5048D028}" dt="2018-07-12T02:58:34.099" v="942" actId="20577"/>
          <ac:spMkLst>
            <pc:docMk/>
            <pc:sldMk cId="961910922" sldId="263"/>
            <ac:spMk id="12" creationId="{24981849-7CD8-F547-B636-6EC97854A307}"/>
          </ac:spMkLst>
        </pc:spChg>
        <pc:spChg chg="mod">
          <ac:chgData name="Jason Geiger" userId="a26a7c1b-7c82-461b-a740-6ed7147e1dda" providerId="ADAL" clId="{6F85E0EF-4F52-FF46-97B0-0FFF5048D028}" dt="2018-07-12T00:53:18.451" v="662" actId="20577"/>
          <ac:spMkLst>
            <pc:docMk/>
            <pc:sldMk cId="961910922" sldId="263"/>
            <ac:spMk id="15" creationId="{0B10147E-B7EB-1544-BBEA-C4473BD22CA5}"/>
          </ac:spMkLst>
        </pc:spChg>
        <pc:spChg chg="del">
          <ac:chgData name="Jason Geiger" userId="a26a7c1b-7c82-461b-a740-6ed7147e1dda" providerId="ADAL" clId="{6F85E0EF-4F52-FF46-97B0-0FFF5048D028}" dt="2018-07-12T00:38:57.522" v="287" actId="478"/>
          <ac:spMkLst>
            <pc:docMk/>
            <pc:sldMk cId="961910922" sldId="263"/>
            <ac:spMk id="16" creationId="{871F2955-A851-5A4E-B9FF-144B02D9DDF2}"/>
          </ac:spMkLst>
        </pc:spChg>
        <pc:spChg chg="add mod">
          <ac:chgData name="Jason Geiger" userId="a26a7c1b-7c82-461b-a740-6ed7147e1dda" providerId="ADAL" clId="{6F85E0EF-4F52-FF46-97B0-0FFF5048D028}" dt="2018-07-12T00:57:33.964" v="796" actId="1037"/>
          <ac:spMkLst>
            <pc:docMk/>
            <pc:sldMk cId="961910922" sldId="263"/>
            <ac:spMk id="19" creationId="{CF0A5C53-434E-3C47-9559-2AFEE41EDA5A}"/>
          </ac:spMkLst>
        </pc:spChg>
        <pc:spChg chg="del">
          <ac:chgData name="Jason Geiger" userId="a26a7c1b-7c82-461b-a740-6ed7147e1dda" providerId="ADAL" clId="{6F85E0EF-4F52-FF46-97B0-0FFF5048D028}" dt="2018-07-12T00:40:41.433" v="345" actId="478"/>
          <ac:spMkLst>
            <pc:docMk/>
            <pc:sldMk cId="961910922" sldId="263"/>
            <ac:spMk id="20" creationId="{1CB8024B-79C5-3244-885C-24585AE2BC6D}"/>
          </ac:spMkLst>
        </pc:spChg>
        <pc:spChg chg="add mod">
          <ac:chgData name="Jason Geiger" userId="a26a7c1b-7c82-461b-a740-6ed7147e1dda" providerId="ADAL" clId="{6F85E0EF-4F52-FF46-97B0-0FFF5048D028}" dt="2018-07-12T00:57:33.964" v="796" actId="1037"/>
          <ac:spMkLst>
            <pc:docMk/>
            <pc:sldMk cId="961910922" sldId="263"/>
            <ac:spMk id="21" creationId="{C29450FC-0AC1-F14F-8EA4-D8F2CB3B473B}"/>
          </ac:spMkLst>
        </pc:spChg>
        <pc:spChg chg="add mod">
          <ac:chgData name="Jason Geiger" userId="a26a7c1b-7c82-461b-a740-6ed7147e1dda" providerId="ADAL" clId="{6F85E0EF-4F52-FF46-97B0-0FFF5048D028}" dt="2018-07-12T00:57:33.964" v="796" actId="1037"/>
          <ac:spMkLst>
            <pc:docMk/>
            <pc:sldMk cId="961910922" sldId="263"/>
            <ac:spMk id="22" creationId="{5395CA1D-E876-3B45-92B9-B22AF3C8E891}"/>
          </ac:spMkLst>
        </pc:spChg>
        <pc:spChg chg="add mod">
          <ac:chgData name="Jason Geiger" userId="a26a7c1b-7c82-461b-a740-6ed7147e1dda" providerId="ADAL" clId="{6F85E0EF-4F52-FF46-97B0-0FFF5048D028}" dt="2018-07-12T00:57:33.964" v="796" actId="1037"/>
          <ac:spMkLst>
            <pc:docMk/>
            <pc:sldMk cId="961910922" sldId="263"/>
            <ac:spMk id="23" creationId="{02C8DB78-3C41-4245-95DB-BF18CE086906}"/>
          </ac:spMkLst>
        </pc:spChg>
        <pc:spChg chg="add mod">
          <ac:chgData name="Jason Geiger" userId="a26a7c1b-7c82-461b-a740-6ed7147e1dda" providerId="ADAL" clId="{6F85E0EF-4F52-FF46-97B0-0FFF5048D028}" dt="2018-07-12T00:57:44.406" v="804" actId="1036"/>
          <ac:spMkLst>
            <pc:docMk/>
            <pc:sldMk cId="961910922" sldId="263"/>
            <ac:spMk id="24" creationId="{F7392AEE-0A25-D84A-A29E-21B7C3AB5BD0}"/>
          </ac:spMkLst>
        </pc:spChg>
        <pc:spChg chg="add mod">
          <ac:chgData name="Jason Geiger" userId="a26a7c1b-7c82-461b-a740-6ed7147e1dda" providerId="ADAL" clId="{6F85E0EF-4F52-FF46-97B0-0FFF5048D028}" dt="2018-07-12T00:57:58.389" v="807" actId="1076"/>
          <ac:spMkLst>
            <pc:docMk/>
            <pc:sldMk cId="961910922" sldId="263"/>
            <ac:spMk id="25" creationId="{5B7DE257-F41F-C44B-8B05-A006EB7A77AB}"/>
          </ac:spMkLst>
        </pc:spChg>
        <pc:spChg chg="add mod">
          <ac:chgData name="Jason Geiger" userId="a26a7c1b-7c82-461b-a740-6ed7147e1dda" providerId="ADAL" clId="{6F85E0EF-4F52-FF46-97B0-0FFF5048D028}" dt="2018-07-12T00:57:58.389" v="807" actId="1076"/>
          <ac:spMkLst>
            <pc:docMk/>
            <pc:sldMk cId="961910922" sldId="263"/>
            <ac:spMk id="26" creationId="{A85B8498-3088-154F-BDFF-8A3981019739}"/>
          </ac:spMkLst>
        </pc:spChg>
        <pc:spChg chg="add mod">
          <ac:chgData name="Jason Geiger" userId="a26a7c1b-7c82-461b-a740-6ed7147e1dda" providerId="ADAL" clId="{6F85E0EF-4F52-FF46-97B0-0FFF5048D028}" dt="2018-07-12T00:57:58.389" v="807" actId="1076"/>
          <ac:spMkLst>
            <pc:docMk/>
            <pc:sldMk cId="961910922" sldId="263"/>
            <ac:spMk id="27" creationId="{35CD4F36-FE63-A645-98DC-023104CE5464}"/>
          </ac:spMkLst>
        </pc:spChg>
        <pc:spChg chg="add mod">
          <ac:chgData name="Jason Geiger" userId="a26a7c1b-7c82-461b-a740-6ed7147e1dda" providerId="ADAL" clId="{6F85E0EF-4F52-FF46-97B0-0FFF5048D028}" dt="2018-07-12T00:57:58.389" v="807" actId="1076"/>
          <ac:spMkLst>
            <pc:docMk/>
            <pc:sldMk cId="961910922" sldId="263"/>
            <ac:spMk id="28" creationId="{B8B62B80-C517-EB43-A1EB-55018A3678E8}"/>
          </ac:spMkLst>
        </pc:spChg>
        <pc:spChg chg="add mod">
          <ac:chgData name="Jason Geiger" userId="a26a7c1b-7c82-461b-a740-6ed7147e1dda" providerId="ADAL" clId="{6F85E0EF-4F52-FF46-97B0-0FFF5048D028}" dt="2018-07-12T01:04:44.080" v="856" actId="1036"/>
          <ac:spMkLst>
            <pc:docMk/>
            <pc:sldMk cId="961910922" sldId="263"/>
            <ac:spMk id="39" creationId="{AAC143D2-A5F8-A140-81CD-45EE01CB1028}"/>
          </ac:spMkLst>
        </pc:spChg>
        <pc:picChg chg="add del mod">
          <ac:chgData name="Jason Geiger" userId="a26a7c1b-7c82-461b-a740-6ed7147e1dda" providerId="ADAL" clId="{6F85E0EF-4F52-FF46-97B0-0FFF5048D028}" dt="2018-07-13T16:03:51.393" v="2552" actId="478"/>
          <ac:picMkLst>
            <pc:docMk/>
            <pc:sldMk cId="961910922" sldId="263"/>
            <ac:picMk id="6" creationId="{1B744C8E-346F-0C49-B333-1963F1B8A45D}"/>
          </ac:picMkLst>
        </pc:picChg>
        <pc:picChg chg="del">
          <ac:chgData name="Jason Geiger" userId="a26a7c1b-7c82-461b-a740-6ed7147e1dda" providerId="ADAL" clId="{6F85E0EF-4F52-FF46-97B0-0FFF5048D028}" dt="2018-07-12T00:38:57.522" v="287" actId="478"/>
          <ac:picMkLst>
            <pc:docMk/>
            <pc:sldMk cId="961910922" sldId="263"/>
            <ac:picMk id="8" creationId="{D877A1D3-2B64-6041-8BB2-C5DFE161844A}"/>
          </ac:picMkLst>
        </pc:picChg>
        <pc:picChg chg="add del mod">
          <ac:chgData name="Jason Geiger" userId="a26a7c1b-7c82-461b-a740-6ed7147e1dda" providerId="ADAL" clId="{6F85E0EF-4F52-FF46-97B0-0FFF5048D028}" dt="2018-07-12T01:02:02.517" v="827" actId="478"/>
          <ac:picMkLst>
            <pc:docMk/>
            <pc:sldMk cId="961910922" sldId="263"/>
            <ac:picMk id="10" creationId="{46557F14-CA1E-5349-8DA1-BE6CD77A43F1}"/>
          </ac:picMkLst>
        </pc:picChg>
        <pc:picChg chg="del mod">
          <ac:chgData name="Jason Geiger" userId="a26a7c1b-7c82-461b-a740-6ed7147e1dda" providerId="ADAL" clId="{6F85E0EF-4F52-FF46-97B0-0FFF5048D028}" dt="2018-07-13T16:03:44.451" v="2549" actId="478"/>
          <ac:picMkLst>
            <pc:docMk/>
            <pc:sldMk cId="961910922" sldId="263"/>
            <ac:picMk id="11" creationId="{1FE5D632-57FD-BB41-BDDD-98228DF8139D}"/>
          </ac:picMkLst>
        </pc:picChg>
        <pc:picChg chg="add del mod">
          <ac:chgData name="Jason Geiger" userId="a26a7c1b-7c82-461b-a740-6ed7147e1dda" providerId="ADAL" clId="{6F85E0EF-4F52-FF46-97B0-0FFF5048D028}" dt="2018-07-12T01:01:50.692" v="824" actId="478"/>
          <ac:picMkLst>
            <pc:docMk/>
            <pc:sldMk cId="961910922" sldId="263"/>
            <ac:picMk id="14" creationId="{8AA047C9-2E4D-0F40-8809-67E398BCD2AE}"/>
          </ac:picMkLst>
        </pc:picChg>
        <pc:picChg chg="add mod">
          <ac:chgData name="Jason Geiger" userId="a26a7c1b-7c82-461b-a740-6ed7147e1dda" providerId="ADAL" clId="{6F85E0EF-4F52-FF46-97B0-0FFF5048D028}" dt="2018-07-12T01:05:47.283" v="872" actId="554"/>
          <ac:picMkLst>
            <pc:docMk/>
            <pc:sldMk cId="961910922" sldId="263"/>
            <ac:picMk id="18" creationId="{12CB3C4A-4A47-894F-9D23-31A98915EA08}"/>
          </ac:picMkLst>
        </pc:picChg>
        <pc:picChg chg="add mod">
          <ac:chgData name="Jason Geiger" userId="a26a7c1b-7c82-461b-a740-6ed7147e1dda" providerId="ADAL" clId="{6F85E0EF-4F52-FF46-97B0-0FFF5048D028}" dt="2018-07-13T16:04:03.022" v="2554" actId="1076"/>
          <ac:picMkLst>
            <pc:docMk/>
            <pc:sldMk cId="961910922" sldId="263"/>
            <ac:picMk id="29" creationId="{883FF133-AC97-A542-AC15-9D5342981FA0}"/>
          </ac:picMkLst>
        </pc:picChg>
        <pc:picChg chg="add mod">
          <ac:chgData name="Jason Geiger" userId="a26a7c1b-7c82-461b-a740-6ed7147e1dda" providerId="ADAL" clId="{6F85E0EF-4F52-FF46-97B0-0FFF5048D028}" dt="2018-07-12T01:05:47.283" v="872" actId="554"/>
          <ac:picMkLst>
            <pc:docMk/>
            <pc:sldMk cId="961910922" sldId="263"/>
            <ac:picMk id="30" creationId="{68B2714F-1C0B-F144-A1C5-64B0FFE534D5}"/>
          </ac:picMkLst>
        </pc:picChg>
        <pc:picChg chg="add mod">
          <ac:chgData name="Jason Geiger" userId="a26a7c1b-7c82-461b-a740-6ed7147e1dda" providerId="ADAL" clId="{6F85E0EF-4F52-FF46-97B0-0FFF5048D028}" dt="2018-07-13T16:03:49.456" v="2550" actId="1076"/>
          <ac:picMkLst>
            <pc:docMk/>
            <pc:sldMk cId="961910922" sldId="263"/>
            <ac:picMk id="31" creationId="{0B1455C9-2F93-B644-AD59-75FE42E63D20}"/>
          </ac:picMkLst>
        </pc:picChg>
        <pc:picChg chg="add mod">
          <ac:chgData name="Jason Geiger" userId="a26a7c1b-7c82-461b-a740-6ed7147e1dda" providerId="ADAL" clId="{6F85E0EF-4F52-FF46-97B0-0FFF5048D028}" dt="2018-07-12T01:05:47.283" v="872" actId="554"/>
          <ac:picMkLst>
            <pc:docMk/>
            <pc:sldMk cId="961910922" sldId="263"/>
            <ac:picMk id="32" creationId="{332250C0-0AD4-1843-B7CB-471DD46784D3}"/>
          </ac:picMkLst>
        </pc:picChg>
        <pc:picChg chg="add mod">
          <ac:chgData name="Jason Geiger" userId="a26a7c1b-7c82-461b-a740-6ed7147e1dda" providerId="ADAL" clId="{6F85E0EF-4F52-FF46-97B0-0FFF5048D028}" dt="2018-07-12T01:05:35.320" v="871" actId="552"/>
          <ac:picMkLst>
            <pc:docMk/>
            <pc:sldMk cId="961910922" sldId="263"/>
            <ac:picMk id="34" creationId="{8651A6F9-8672-A64E-9935-0027289B75D9}"/>
          </ac:picMkLst>
        </pc:picChg>
        <pc:picChg chg="add mod">
          <ac:chgData name="Jason Geiger" userId="a26a7c1b-7c82-461b-a740-6ed7147e1dda" providerId="ADAL" clId="{6F85E0EF-4F52-FF46-97B0-0FFF5048D028}" dt="2018-07-12T01:05:11.764" v="867" actId="554"/>
          <ac:picMkLst>
            <pc:docMk/>
            <pc:sldMk cId="961910922" sldId="263"/>
            <ac:picMk id="36" creationId="{EDCB0403-1540-2D4F-980F-66DDA87596BC}"/>
          </ac:picMkLst>
        </pc:picChg>
        <pc:picChg chg="add mod">
          <ac:chgData name="Jason Geiger" userId="a26a7c1b-7c82-461b-a740-6ed7147e1dda" providerId="ADAL" clId="{6F85E0EF-4F52-FF46-97B0-0FFF5048D028}" dt="2018-07-12T01:05:11.764" v="867" actId="554"/>
          <ac:picMkLst>
            <pc:docMk/>
            <pc:sldMk cId="961910922" sldId="263"/>
            <ac:picMk id="38" creationId="{9461A32D-41F3-1641-958B-88C8306693F4}"/>
          </ac:picMkLst>
        </pc:picChg>
        <pc:picChg chg="add del">
          <ac:chgData name="Jason Geiger" userId="a26a7c1b-7c82-461b-a740-6ed7147e1dda" providerId="ADAL" clId="{6F85E0EF-4F52-FF46-97B0-0FFF5048D028}" dt="2018-07-12T01:04:50.094" v="858"/>
          <ac:picMkLst>
            <pc:docMk/>
            <pc:sldMk cId="961910922" sldId="263"/>
            <ac:picMk id="40" creationId="{393A8EAD-C5E0-C442-929A-15B47C09E0EB}"/>
          </ac:picMkLst>
        </pc:picChg>
        <pc:picChg chg="add mod">
          <ac:chgData name="Jason Geiger" userId="a26a7c1b-7c82-461b-a740-6ed7147e1dda" providerId="ADAL" clId="{6F85E0EF-4F52-FF46-97B0-0FFF5048D028}" dt="2018-07-12T01:05:11.764" v="867" actId="554"/>
          <ac:picMkLst>
            <pc:docMk/>
            <pc:sldMk cId="961910922" sldId="263"/>
            <ac:picMk id="41" creationId="{BF182795-EB3A-394B-8A3F-5704A224383F}"/>
          </ac:picMkLst>
        </pc:picChg>
        <pc:picChg chg="add mod">
          <ac:chgData name="Jason Geiger" userId="a26a7c1b-7c82-461b-a740-6ed7147e1dda" providerId="ADAL" clId="{6F85E0EF-4F52-FF46-97B0-0FFF5048D028}" dt="2018-07-12T01:05:47.283" v="872" actId="554"/>
          <ac:picMkLst>
            <pc:docMk/>
            <pc:sldMk cId="961910922" sldId="263"/>
            <ac:picMk id="42" creationId="{6B2468CC-C79D-394A-AAF8-9A0EFAA23156}"/>
          </ac:picMkLst>
        </pc:picChg>
      </pc:sldChg>
      <pc:sldChg chg="addSp delSp modSp add">
        <pc:chgData name="Jason Geiger" userId="a26a7c1b-7c82-461b-a740-6ed7147e1dda" providerId="ADAL" clId="{6F85E0EF-4F52-FF46-97B0-0FFF5048D028}" dt="2018-07-26T18:02:06.724" v="2833"/>
        <pc:sldMkLst>
          <pc:docMk/>
          <pc:sldMk cId="532627106" sldId="264"/>
        </pc:sldMkLst>
        <pc:spChg chg="mod">
          <ac:chgData name="Jason Geiger" userId="a26a7c1b-7c82-461b-a740-6ed7147e1dda" providerId="ADAL" clId="{6F85E0EF-4F52-FF46-97B0-0FFF5048D028}" dt="2018-07-26T18:02:06.724" v="2833"/>
          <ac:spMkLst>
            <pc:docMk/>
            <pc:sldMk cId="532627106" sldId="264"/>
            <ac:spMk id="2" creationId="{5AC8235B-94AA-3F43-B4C9-78B377516B60}"/>
          </ac:spMkLst>
        </pc:spChg>
        <pc:spChg chg="mod">
          <ac:chgData name="Jason Geiger" userId="a26a7c1b-7c82-461b-a740-6ed7147e1dda" providerId="ADAL" clId="{6F85E0EF-4F52-FF46-97B0-0FFF5048D028}" dt="2018-07-12T03:23:34.105" v="1061" actId="20577"/>
          <ac:spMkLst>
            <pc:docMk/>
            <pc:sldMk cId="532627106" sldId="264"/>
            <ac:spMk id="3" creationId="{6BB18466-1F74-6D41-8EAA-5F8D6AF770DC}"/>
          </ac:spMkLst>
        </pc:spChg>
        <pc:spChg chg="add mod">
          <ac:chgData name="Jason Geiger" userId="a26a7c1b-7c82-461b-a740-6ed7147e1dda" providerId="ADAL" clId="{6F85E0EF-4F52-FF46-97B0-0FFF5048D028}" dt="2018-07-12T03:43:34.348" v="1204" actId="20577"/>
          <ac:spMkLst>
            <pc:docMk/>
            <pc:sldMk cId="532627106" sldId="264"/>
            <ac:spMk id="8" creationId="{5B7CE516-FAF7-8644-BDD6-89E7D715D0C3}"/>
          </ac:spMkLst>
        </pc:spChg>
        <pc:picChg chg="del">
          <ac:chgData name="Jason Geiger" userId="a26a7c1b-7c82-461b-a740-6ed7147e1dda" providerId="ADAL" clId="{6F85E0EF-4F52-FF46-97B0-0FFF5048D028}" dt="2018-07-12T03:22:12.348" v="944" actId="478"/>
          <ac:picMkLst>
            <pc:docMk/>
            <pc:sldMk cId="532627106" sldId="264"/>
            <ac:picMk id="6" creationId="{7F2DD943-1F3E-2348-B40F-DE4DB75772B0}"/>
          </ac:picMkLst>
        </pc:picChg>
        <pc:picChg chg="del">
          <ac:chgData name="Jason Geiger" userId="a26a7c1b-7c82-461b-a740-6ed7147e1dda" providerId="ADAL" clId="{6F85E0EF-4F52-FF46-97B0-0FFF5048D028}" dt="2018-07-12T03:22:12.348" v="944" actId="478"/>
          <ac:picMkLst>
            <pc:docMk/>
            <pc:sldMk cId="532627106" sldId="264"/>
            <ac:picMk id="15" creationId="{6AB09271-B5E7-2F42-A1BE-AC840CE0C473}"/>
          </ac:picMkLst>
        </pc:picChg>
        <pc:picChg chg="del">
          <ac:chgData name="Jason Geiger" userId="a26a7c1b-7c82-461b-a740-6ed7147e1dda" providerId="ADAL" clId="{6F85E0EF-4F52-FF46-97B0-0FFF5048D028}" dt="2018-07-12T03:22:12.348" v="944" actId="478"/>
          <ac:picMkLst>
            <pc:docMk/>
            <pc:sldMk cId="532627106" sldId="264"/>
            <ac:picMk id="17" creationId="{BF71D0A1-5A1F-9840-9D9B-A9E8302B2D40}"/>
          </ac:picMkLst>
        </pc:picChg>
        <pc:picChg chg="del">
          <ac:chgData name="Jason Geiger" userId="a26a7c1b-7c82-461b-a740-6ed7147e1dda" providerId="ADAL" clId="{6F85E0EF-4F52-FF46-97B0-0FFF5048D028}" dt="2018-07-12T03:22:12.348" v="944" actId="478"/>
          <ac:picMkLst>
            <pc:docMk/>
            <pc:sldMk cId="532627106" sldId="264"/>
            <ac:picMk id="19" creationId="{F0381BED-CA4C-9D46-88DB-E2392B103410}"/>
          </ac:picMkLst>
        </pc:picChg>
      </pc:sldChg>
      <pc:sldChg chg="addSp delSp modSp add ord modNotesTx">
        <pc:chgData name="Jason Geiger" userId="a26a7c1b-7c82-461b-a740-6ed7147e1dda" providerId="ADAL" clId="{6F85E0EF-4F52-FF46-97B0-0FFF5048D028}" dt="2018-07-13T19:47:42.291" v="2584" actId="1076"/>
        <pc:sldMkLst>
          <pc:docMk/>
          <pc:sldMk cId="3177606289" sldId="265"/>
        </pc:sldMkLst>
        <pc:spChg chg="mod">
          <ac:chgData name="Jason Geiger" userId="a26a7c1b-7c82-461b-a740-6ed7147e1dda" providerId="ADAL" clId="{6F85E0EF-4F52-FF46-97B0-0FFF5048D028}" dt="2018-07-12T19:26:52.878" v="1912" actId="20577"/>
          <ac:spMkLst>
            <pc:docMk/>
            <pc:sldMk cId="3177606289" sldId="265"/>
            <ac:spMk id="2" creationId="{5AC8235B-94AA-3F43-B4C9-78B377516B60}"/>
          </ac:spMkLst>
        </pc:spChg>
        <pc:spChg chg="add del">
          <ac:chgData name="Jason Geiger" userId="a26a7c1b-7c82-461b-a740-6ed7147e1dda" providerId="ADAL" clId="{6F85E0EF-4F52-FF46-97B0-0FFF5048D028}" dt="2018-07-13T19:46:23.407" v="2574"/>
          <ac:spMkLst>
            <pc:docMk/>
            <pc:sldMk cId="3177606289" sldId="265"/>
            <ac:spMk id="4" creationId="{02DB3F3C-8725-9A4F-BDD5-D7A34B7950E0}"/>
          </ac:spMkLst>
        </pc:spChg>
        <pc:spChg chg="mod">
          <ac:chgData name="Jason Geiger" userId="a26a7c1b-7c82-461b-a740-6ed7147e1dda" providerId="ADAL" clId="{6F85E0EF-4F52-FF46-97B0-0FFF5048D028}" dt="2018-07-12T19:01:00.394" v="1818" actId="20577"/>
          <ac:spMkLst>
            <pc:docMk/>
            <pc:sldMk cId="3177606289" sldId="265"/>
            <ac:spMk id="15" creationId="{0B10147E-B7EB-1544-BBEA-C4473BD22CA5}"/>
          </ac:spMkLst>
        </pc:spChg>
        <pc:spChg chg="mod">
          <ac:chgData name="Jason Geiger" userId="a26a7c1b-7c82-461b-a740-6ed7147e1dda" providerId="ADAL" clId="{6F85E0EF-4F52-FF46-97B0-0FFF5048D028}" dt="2018-07-12T19:26:03.800" v="1884" actId="1036"/>
          <ac:spMkLst>
            <pc:docMk/>
            <pc:sldMk cId="3177606289" sldId="265"/>
            <ac:spMk id="16" creationId="{871F2955-A851-5A4E-B9FF-144B02D9DDF2}"/>
          </ac:spMkLst>
        </pc:spChg>
        <pc:spChg chg="del mod">
          <ac:chgData name="Jason Geiger" userId="a26a7c1b-7c82-461b-a740-6ed7147e1dda" providerId="ADAL" clId="{6F85E0EF-4F52-FF46-97B0-0FFF5048D028}" dt="2018-07-12T18:41:02.143" v="1343" actId="478"/>
          <ac:spMkLst>
            <pc:docMk/>
            <pc:sldMk cId="3177606289" sldId="265"/>
            <ac:spMk id="20" creationId="{1CB8024B-79C5-3244-885C-24585AE2BC6D}"/>
          </ac:spMkLst>
        </pc:spChg>
        <pc:spChg chg="add del mod">
          <ac:chgData name="Jason Geiger" userId="a26a7c1b-7c82-461b-a740-6ed7147e1dda" providerId="ADAL" clId="{6F85E0EF-4F52-FF46-97B0-0FFF5048D028}" dt="2018-07-12T18:41:02.143" v="1343" actId="478"/>
          <ac:spMkLst>
            <pc:docMk/>
            <pc:sldMk cId="3177606289" sldId="265"/>
            <ac:spMk id="21" creationId="{6E3FB7A1-0949-504D-8BB0-4E6FB06E6241}"/>
          </ac:spMkLst>
        </pc:spChg>
        <pc:spChg chg="mod">
          <ac:chgData name="Jason Geiger" userId="a26a7c1b-7c82-461b-a740-6ed7147e1dda" providerId="ADAL" clId="{6F85E0EF-4F52-FF46-97B0-0FFF5048D028}" dt="2018-07-12T19:25:58.616" v="1874" actId="1076"/>
          <ac:spMkLst>
            <pc:docMk/>
            <pc:sldMk cId="3177606289" sldId="265"/>
            <ac:spMk id="23" creationId="{FA99907F-99C3-394E-A864-94772BA08D24}"/>
          </ac:spMkLst>
        </pc:spChg>
        <pc:spChg chg="add del mod">
          <ac:chgData name="Jason Geiger" userId="a26a7c1b-7c82-461b-a740-6ed7147e1dda" providerId="ADAL" clId="{6F85E0EF-4F52-FF46-97B0-0FFF5048D028}" dt="2018-07-12T18:41:02.143" v="1343" actId="478"/>
          <ac:spMkLst>
            <pc:docMk/>
            <pc:sldMk cId="3177606289" sldId="265"/>
            <ac:spMk id="24" creationId="{483ADD37-5ADB-534F-879F-43C115121914}"/>
          </ac:spMkLst>
        </pc:spChg>
        <pc:spChg chg="add del">
          <ac:chgData name="Jason Geiger" userId="a26a7c1b-7c82-461b-a740-6ed7147e1dda" providerId="ADAL" clId="{6F85E0EF-4F52-FF46-97B0-0FFF5048D028}" dt="2018-07-12T18:38:37.526" v="1311"/>
          <ac:spMkLst>
            <pc:docMk/>
            <pc:sldMk cId="3177606289" sldId="265"/>
            <ac:spMk id="25" creationId="{61BAC0F4-85C2-0D49-AA4A-B757CCF4A8EF}"/>
          </ac:spMkLst>
        </pc:spChg>
        <pc:spChg chg="add del">
          <ac:chgData name="Jason Geiger" userId="a26a7c1b-7c82-461b-a740-6ed7147e1dda" providerId="ADAL" clId="{6F85E0EF-4F52-FF46-97B0-0FFF5048D028}" dt="2018-07-12T18:38:37.526" v="1311"/>
          <ac:spMkLst>
            <pc:docMk/>
            <pc:sldMk cId="3177606289" sldId="265"/>
            <ac:spMk id="26" creationId="{53FE6963-44DD-F94C-807B-BB0516066464}"/>
          </ac:spMkLst>
        </pc:spChg>
        <pc:spChg chg="add mod">
          <ac:chgData name="Jason Geiger" userId="a26a7c1b-7c82-461b-a740-6ed7147e1dda" providerId="ADAL" clId="{6F85E0EF-4F52-FF46-97B0-0FFF5048D028}" dt="2018-07-12T19:26:34.379" v="1890" actId="1076"/>
          <ac:spMkLst>
            <pc:docMk/>
            <pc:sldMk cId="3177606289" sldId="265"/>
            <ac:spMk id="32" creationId="{8952DAD1-1B94-7D42-B08F-191376AE7AA7}"/>
          </ac:spMkLst>
        </pc:spChg>
        <pc:spChg chg="add del mod">
          <ac:chgData name="Jason Geiger" userId="a26a7c1b-7c82-461b-a740-6ed7147e1dda" providerId="ADAL" clId="{6F85E0EF-4F52-FF46-97B0-0FFF5048D028}" dt="2018-07-12T18:51:40.995" v="1389"/>
          <ac:spMkLst>
            <pc:docMk/>
            <pc:sldMk cId="3177606289" sldId="265"/>
            <ac:spMk id="35" creationId="{13369157-FD91-B749-A6F4-96361413602A}"/>
          </ac:spMkLst>
        </pc:spChg>
        <pc:spChg chg="add mod">
          <ac:chgData name="Jason Geiger" userId="a26a7c1b-7c82-461b-a740-6ed7147e1dda" providerId="ADAL" clId="{6F85E0EF-4F52-FF46-97B0-0FFF5048D028}" dt="2018-07-12T19:26:25.784" v="1889" actId="20577"/>
          <ac:spMkLst>
            <pc:docMk/>
            <pc:sldMk cId="3177606289" sldId="265"/>
            <ac:spMk id="36" creationId="{DCDBC9E8-718E-A74A-87BC-EA7A42B63FD2}"/>
          </ac:spMkLst>
        </pc:spChg>
        <pc:spChg chg="add mod">
          <ac:chgData name="Jason Geiger" userId="a26a7c1b-7c82-461b-a740-6ed7147e1dda" providerId="ADAL" clId="{6F85E0EF-4F52-FF46-97B0-0FFF5048D028}" dt="2018-07-12T21:52:47.369" v="2515" actId="255"/>
          <ac:spMkLst>
            <pc:docMk/>
            <pc:sldMk cId="3177606289" sldId="265"/>
            <ac:spMk id="45" creationId="{746FE028-33E0-1D46-A7B0-61BCF6BF86D0}"/>
          </ac:spMkLst>
        </pc:spChg>
        <pc:spChg chg="add mod">
          <ac:chgData name="Jason Geiger" userId="a26a7c1b-7c82-461b-a740-6ed7147e1dda" providerId="ADAL" clId="{6F85E0EF-4F52-FF46-97B0-0FFF5048D028}" dt="2018-07-12T21:54:25.149" v="2543" actId="1076"/>
          <ac:spMkLst>
            <pc:docMk/>
            <pc:sldMk cId="3177606289" sldId="265"/>
            <ac:spMk id="47" creationId="{A52ABC66-438E-914B-AE22-D0CA60730154}"/>
          </ac:spMkLst>
        </pc:spChg>
        <pc:picChg chg="add del mod">
          <ac:chgData name="Jason Geiger" userId="a26a7c1b-7c82-461b-a740-6ed7147e1dda" providerId="ADAL" clId="{6F85E0EF-4F52-FF46-97B0-0FFF5048D028}" dt="2018-07-12T18:35:49.714" v="1281" actId="478"/>
          <ac:picMkLst>
            <pc:docMk/>
            <pc:sldMk cId="3177606289" sldId="265"/>
            <ac:picMk id="5" creationId="{AF2F19FF-ED37-544C-8012-2892983A8228}"/>
          </ac:picMkLst>
        </pc:picChg>
        <pc:picChg chg="del">
          <ac:chgData name="Jason Geiger" userId="a26a7c1b-7c82-461b-a740-6ed7147e1dda" providerId="ADAL" clId="{6F85E0EF-4F52-FF46-97B0-0FFF5048D028}" dt="2018-07-12T18:18:42.067" v="1277" actId="478"/>
          <ac:picMkLst>
            <pc:docMk/>
            <pc:sldMk cId="3177606289" sldId="265"/>
            <ac:picMk id="6" creationId="{013F94C9-B4EE-4D4A-90E2-30D1CED5A0CC}"/>
          </ac:picMkLst>
        </pc:picChg>
        <pc:picChg chg="add del mod">
          <ac:chgData name="Jason Geiger" userId="a26a7c1b-7c82-461b-a740-6ed7147e1dda" providerId="ADAL" clId="{6F85E0EF-4F52-FF46-97B0-0FFF5048D028}" dt="2018-07-13T19:47:23.469" v="2581" actId="478"/>
          <ac:picMkLst>
            <pc:docMk/>
            <pc:sldMk cId="3177606289" sldId="265"/>
            <ac:picMk id="6" creationId="{D89E9943-1F71-7C40-9A18-4448FCFFA1E0}"/>
          </ac:picMkLst>
        </pc:picChg>
        <pc:picChg chg="add del mod">
          <ac:chgData name="Jason Geiger" userId="a26a7c1b-7c82-461b-a740-6ed7147e1dda" providerId="ADAL" clId="{6F85E0EF-4F52-FF46-97B0-0FFF5048D028}" dt="2018-07-12T18:35:50.777" v="1282" actId="478"/>
          <ac:picMkLst>
            <pc:docMk/>
            <pc:sldMk cId="3177606289" sldId="265"/>
            <ac:picMk id="8" creationId="{D25A2609-9023-4047-8BA7-05730D9922F4}"/>
          </ac:picMkLst>
        </pc:picChg>
        <pc:picChg chg="add mod">
          <ac:chgData name="Jason Geiger" userId="a26a7c1b-7c82-461b-a740-6ed7147e1dda" providerId="ADAL" clId="{6F85E0EF-4F52-FF46-97B0-0FFF5048D028}" dt="2018-07-13T19:47:42.291" v="2584" actId="1076"/>
          <ac:picMkLst>
            <pc:docMk/>
            <pc:sldMk cId="3177606289" sldId="265"/>
            <ac:picMk id="8" creationId="{8302A553-4743-704F-A95B-E4AE2F0B640F}"/>
          </ac:picMkLst>
        </pc:picChg>
        <pc:picChg chg="del">
          <ac:chgData name="Jason Geiger" userId="a26a7c1b-7c82-461b-a740-6ed7147e1dda" providerId="ADAL" clId="{6F85E0EF-4F52-FF46-97B0-0FFF5048D028}" dt="2018-07-12T18:18:32.810" v="1274" actId="478"/>
          <ac:picMkLst>
            <pc:docMk/>
            <pc:sldMk cId="3177606289" sldId="265"/>
            <ac:picMk id="10" creationId="{5BB191D4-6394-C74E-A8C1-07D5B10F6B0A}"/>
          </ac:picMkLst>
        </pc:picChg>
        <pc:picChg chg="add del mod">
          <ac:chgData name="Jason Geiger" userId="a26a7c1b-7c82-461b-a740-6ed7147e1dda" providerId="ADAL" clId="{6F85E0EF-4F52-FF46-97B0-0FFF5048D028}" dt="2018-07-12T19:00:31.564" v="1808" actId="478"/>
          <ac:picMkLst>
            <pc:docMk/>
            <pc:sldMk cId="3177606289" sldId="265"/>
            <ac:picMk id="11" creationId="{AD39CF21-8F01-D44D-BFCE-3E14419523D5}"/>
          </ac:picMkLst>
        </pc:picChg>
        <pc:picChg chg="add del mod">
          <ac:chgData name="Jason Geiger" userId="a26a7c1b-7c82-461b-a740-6ed7147e1dda" providerId="ADAL" clId="{6F85E0EF-4F52-FF46-97B0-0FFF5048D028}" dt="2018-07-12T18:45:25.305" v="1361" actId="478"/>
          <ac:picMkLst>
            <pc:docMk/>
            <pc:sldMk cId="3177606289" sldId="265"/>
            <ac:picMk id="13" creationId="{ECE25465-9342-D144-AEA8-851A7AEA1266}"/>
          </ac:picMkLst>
        </pc:picChg>
        <pc:picChg chg="add del mod">
          <ac:chgData name="Jason Geiger" userId="a26a7c1b-7c82-461b-a740-6ed7147e1dda" providerId="ADAL" clId="{6F85E0EF-4F52-FF46-97B0-0FFF5048D028}" dt="2018-07-12T18:45:25.305" v="1361" actId="478"/>
          <ac:picMkLst>
            <pc:docMk/>
            <pc:sldMk cId="3177606289" sldId="265"/>
            <ac:picMk id="17" creationId="{6B62385A-19D9-1F45-AE03-5A0D187E6E93}"/>
          </ac:picMkLst>
        </pc:picChg>
        <pc:picChg chg="add mod">
          <ac:chgData name="Jason Geiger" userId="a26a7c1b-7c82-461b-a740-6ed7147e1dda" providerId="ADAL" clId="{6F85E0EF-4F52-FF46-97B0-0FFF5048D028}" dt="2018-07-12T19:25:54.368" v="1873" actId="1036"/>
          <ac:picMkLst>
            <pc:docMk/>
            <pc:sldMk cId="3177606289" sldId="265"/>
            <ac:picMk id="19" creationId="{734AE6FF-60B4-4147-9A20-BA51AA460B1E}"/>
          </ac:picMkLst>
        </pc:picChg>
        <pc:picChg chg="del">
          <ac:chgData name="Jason Geiger" userId="a26a7c1b-7c82-461b-a740-6ed7147e1dda" providerId="ADAL" clId="{6F85E0EF-4F52-FF46-97B0-0FFF5048D028}" dt="2018-07-12T18:18:33.659" v="1275" actId="478"/>
          <ac:picMkLst>
            <pc:docMk/>
            <pc:sldMk cId="3177606289" sldId="265"/>
            <ac:picMk id="22" creationId="{005A838B-2F19-964E-970C-DB199F61B40E}"/>
          </ac:picMkLst>
        </pc:picChg>
        <pc:picChg chg="add del mod">
          <ac:chgData name="Jason Geiger" userId="a26a7c1b-7c82-461b-a740-6ed7147e1dda" providerId="ADAL" clId="{6F85E0EF-4F52-FF46-97B0-0FFF5048D028}" dt="2018-07-12T18:45:25.305" v="1361" actId="478"/>
          <ac:picMkLst>
            <pc:docMk/>
            <pc:sldMk cId="3177606289" sldId="265"/>
            <ac:picMk id="27" creationId="{9879B8F5-348E-0F46-A737-4BBB5A756FF0}"/>
          </ac:picMkLst>
        </pc:picChg>
        <pc:picChg chg="add mod">
          <ac:chgData name="Jason Geiger" userId="a26a7c1b-7c82-461b-a740-6ed7147e1dda" providerId="ADAL" clId="{6F85E0EF-4F52-FF46-97B0-0FFF5048D028}" dt="2018-07-12T19:26:14.262" v="1885" actId="1076"/>
          <ac:picMkLst>
            <pc:docMk/>
            <pc:sldMk cId="3177606289" sldId="265"/>
            <ac:picMk id="29" creationId="{021E9499-9FD1-D643-BBA2-414753169855}"/>
          </ac:picMkLst>
        </pc:picChg>
        <pc:picChg chg="add del mod">
          <ac:chgData name="Jason Geiger" userId="a26a7c1b-7c82-461b-a740-6ed7147e1dda" providerId="ADAL" clId="{6F85E0EF-4F52-FF46-97B0-0FFF5048D028}" dt="2018-07-12T18:50:49.854" v="1382" actId="478"/>
          <ac:picMkLst>
            <pc:docMk/>
            <pc:sldMk cId="3177606289" sldId="265"/>
            <ac:picMk id="31" creationId="{C5317F75-1725-8D4F-9B3D-D9059808F52F}"/>
          </ac:picMkLst>
        </pc:picChg>
        <pc:picChg chg="add mod">
          <ac:chgData name="Jason Geiger" userId="a26a7c1b-7c82-461b-a740-6ed7147e1dda" providerId="ADAL" clId="{6F85E0EF-4F52-FF46-97B0-0FFF5048D028}" dt="2018-07-12T19:26:34.379" v="1890" actId="1076"/>
          <ac:picMkLst>
            <pc:docMk/>
            <pc:sldMk cId="3177606289" sldId="265"/>
            <ac:picMk id="34" creationId="{81EC194D-E4CB-0342-9AA5-130FC6B2769D}"/>
          </ac:picMkLst>
        </pc:picChg>
        <pc:picChg chg="add mod">
          <ac:chgData name="Jason Geiger" userId="a26a7c1b-7c82-461b-a740-6ed7147e1dda" providerId="ADAL" clId="{6F85E0EF-4F52-FF46-97B0-0FFF5048D028}" dt="2018-07-12T19:00:38.582" v="1810" actId="1076"/>
          <ac:picMkLst>
            <pc:docMk/>
            <pc:sldMk cId="3177606289" sldId="265"/>
            <ac:picMk id="37" creationId="{D536395F-E4A3-424D-A620-2E8811CA574C}"/>
          </ac:picMkLst>
        </pc:picChg>
        <pc:picChg chg="add del mod">
          <ac:chgData name="Jason Geiger" userId="a26a7c1b-7c82-461b-a740-6ed7147e1dda" providerId="ADAL" clId="{6F85E0EF-4F52-FF46-97B0-0FFF5048D028}" dt="2018-07-13T19:46:21.418" v="2572" actId="478"/>
          <ac:picMkLst>
            <pc:docMk/>
            <pc:sldMk cId="3177606289" sldId="265"/>
            <ac:picMk id="46" creationId="{9F6235B5-25BF-A044-8C57-5C30F7D24A9E}"/>
          </ac:picMkLst>
        </pc:picChg>
        <pc:cxnChg chg="add mod">
          <ac:chgData name="Jason Geiger" userId="a26a7c1b-7c82-461b-a740-6ed7147e1dda" providerId="ADAL" clId="{6F85E0EF-4F52-FF46-97B0-0FFF5048D028}" dt="2018-07-12T19:27:07.472" v="1919" actId="1076"/>
          <ac:cxnSpMkLst>
            <pc:docMk/>
            <pc:sldMk cId="3177606289" sldId="265"/>
            <ac:cxnSpMk id="39" creationId="{ACB52F4D-C1A3-8646-8A17-341B5037470E}"/>
          </ac:cxnSpMkLst>
        </pc:cxnChg>
        <pc:cxnChg chg="add del mod">
          <ac:chgData name="Jason Geiger" userId="a26a7c1b-7c82-461b-a740-6ed7147e1dda" providerId="ADAL" clId="{6F85E0EF-4F52-FF46-97B0-0FFF5048D028}" dt="2018-07-12T21:51:32.048" v="2456" actId="478"/>
          <ac:cxnSpMkLst>
            <pc:docMk/>
            <pc:sldMk cId="3177606289" sldId="265"/>
            <ac:cxnSpMk id="40" creationId="{8FAE669E-5785-F448-AC8C-DCC9C522A42C}"/>
          </ac:cxnSpMkLst>
        </pc:cxnChg>
        <pc:cxnChg chg="add del mod">
          <ac:chgData name="Jason Geiger" userId="a26a7c1b-7c82-461b-a740-6ed7147e1dda" providerId="ADAL" clId="{6F85E0EF-4F52-FF46-97B0-0FFF5048D028}" dt="2018-07-12T21:51:31.362" v="2455" actId="478"/>
          <ac:cxnSpMkLst>
            <pc:docMk/>
            <pc:sldMk cId="3177606289" sldId="265"/>
            <ac:cxnSpMk id="42" creationId="{FEA68E06-3A01-5A43-8C96-26E2338455B1}"/>
          </ac:cxnSpMkLst>
        </pc:cxnChg>
      </pc:sldChg>
      <pc:sldChg chg="addSp delSp modSp add ord modNotesTx">
        <pc:chgData name="Jason Geiger" userId="a26a7c1b-7c82-461b-a740-6ed7147e1dda" providerId="ADAL" clId="{6F85E0EF-4F52-FF46-97B0-0FFF5048D028}" dt="2018-07-26T17:39:34.830" v="2818" actId="20577"/>
        <pc:sldMkLst>
          <pc:docMk/>
          <pc:sldMk cId="4282357193" sldId="266"/>
        </pc:sldMkLst>
        <pc:spChg chg="mod">
          <ac:chgData name="Jason Geiger" userId="a26a7c1b-7c82-461b-a740-6ed7147e1dda" providerId="ADAL" clId="{6F85E0EF-4F52-FF46-97B0-0FFF5048D028}" dt="2018-07-24T19:14:04.420" v="2599" actId="20577"/>
          <ac:spMkLst>
            <pc:docMk/>
            <pc:sldMk cId="4282357193" sldId="266"/>
            <ac:spMk id="2" creationId="{FED623B5-4492-9D4D-A1C5-B4253364473C}"/>
          </ac:spMkLst>
        </pc:spChg>
        <pc:spChg chg="del">
          <ac:chgData name="Jason Geiger" userId="a26a7c1b-7c82-461b-a740-6ed7147e1dda" providerId="ADAL" clId="{6F85E0EF-4F52-FF46-97B0-0FFF5048D028}" dt="2018-07-12T21:07:05.541" v="2024" actId="478"/>
          <ac:spMkLst>
            <pc:docMk/>
            <pc:sldMk cId="4282357193" sldId="266"/>
            <ac:spMk id="3" creationId="{8A219A68-2F3E-1F4F-9D8D-43917D33E960}"/>
          </ac:spMkLst>
        </pc:spChg>
        <pc:spChg chg="add del mod">
          <ac:chgData name="Jason Geiger" userId="a26a7c1b-7c82-461b-a740-6ed7147e1dda" providerId="ADAL" clId="{6F85E0EF-4F52-FF46-97B0-0FFF5048D028}" dt="2018-07-24T19:14:25.510" v="2617" actId="478"/>
          <ac:spMkLst>
            <pc:docMk/>
            <pc:sldMk cId="4282357193" sldId="266"/>
            <ac:spMk id="7" creationId="{C8373BF5-3BA8-6040-B9AE-051A53555966}"/>
          </ac:spMkLst>
        </pc:spChg>
        <pc:spChg chg="add del mod">
          <ac:chgData name="Jason Geiger" userId="a26a7c1b-7c82-461b-a740-6ed7147e1dda" providerId="ADAL" clId="{6F85E0EF-4F52-FF46-97B0-0FFF5048D028}" dt="2018-07-24T19:14:27.940" v="2619" actId="478"/>
          <ac:spMkLst>
            <pc:docMk/>
            <pc:sldMk cId="4282357193" sldId="266"/>
            <ac:spMk id="12" creationId="{A3B646F5-C73B-A842-9477-404771151955}"/>
          </ac:spMkLst>
        </pc:spChg>
        <pc:spChg chg="add del mod">
          <ac:chgData name="Jason Geiger" userId="a26a7c1b-7c82-461b-a740-6ed7147e1dda" providerId="ADAL" clId="{6F85E0EF-4F52-FF46-97B0-0FFF5048D028}" dt="2018-07-24T19:14:27.940" v="2619" actId="478"/>
          <ac:spMkLst>
            <pc:docMk/>
            <pc:sldMk cId="4282357193" sldId="266"/>
            <ac:spMk id="13" creationId="{DC36006B-A2DE-4C47-B191-EF0BA0900528}"/>
          </ac:spMkLst>
        </pc:spChg>
        <pc:spChg chg="add del mod">
          <ac:chgData name="Jason Geiger" userId="a26a7c1b-7c82-461b-a740-6ed7147e1dda" providerId="ADAL" clId="{6F85E0EF-4F52-FF46-97B0-0FFF5048D028}" dt="2018-07-24T19:14:27.940" v="2619" actId="478"/>
          <ac:spMkLst>
            <pc:docMk/>
            <pc:sldMk cId="4282357193" sldId="266"/>
            <ac:spMk id="14" creationId="{F0EFFC23-8145-4944-B3E0-73B18BC2B16F}"/>
          </ac:spMkLst>
        </pc:spChg>
        <pc:spChg chg="add del mod">
          <ac:chgData name="Jason Geiger" userId="a26a7c1b-7c82-461b-a740-6ed7147e1dda" providerId="ADAL" clId="{6F85E0EF-4F52-FF46-97B0-0FFF5048D028}" dt="2018-07-24T19:14:27.940" v="2619" actId="478"/>
          <ac:spMkLst>
            <pc:docMk/>
            <pc:sldMk cId="4282357193" sldId="266"/>
            <ac:spMk id="15" creationId="{A28D5D77-0D40-1143-8468-6B1DC2F787C0}"/>
          </ac:spMkLst>
        </pc:spChg>
        <pc:spChg chg="add mod">
          <ac:chgData name="Jason Geiger" userId="a26a7c1b-7c82-461b-a740-6ed7147e1dda" providerId="ADAL" clId="{6F85E0EF-4F52-FF46-97B0-0FFF5048D028}" dt="2018-07-26T17:39:34.830" v="2818" actId="20577"/>
          <ac:spMkLst>
            <pc:docMk/>
            <pc:sldMk cId="4282357193" sldId="266"/>
            <ac:spMk id="16" creationId="{BF167D62-973C-714C-BE5A-4070392B6FAF}"/>
          </ac:spMkLst>
        </pc:spChg>
        <pc:picChg chg="add del mod modCrop">
          <ac:chgData name="Jason Geiger" userId="a26a7c1b-7c82-461b-a740-6ed7147e1dda" providerId="ADAL" clId="{6F85E0EF-4F52-FF46-97B0-0FFF5048D028}" dt="2018-07-24T19:25:11.201" v="2761" actId="478"/>
          <ac:picMkLst>
            <pc:docMk/>
            <pc:sldMk cId="4282357193" sldId="266"/>
            <ac:picMk id="4" creationId="{D19C82E9-34BF-A94D-A717-2DDE3A6D52E8}"/>
          </ac:picMkLst>
        </pc:picChg>
        <pc:picChg chg="add del mod">
          <ac:chgData name="Jason Geiger" userId="a26a7c1b-7c82-461b-a740-6ed7147e1dda" providerId="ADAL" clId="{6F85E0EF-4F52-FF46-97B0-0FFF5048D028}" dt="2018-07-24T19:14:26.471" v="2618" actId="478"/>
          <ac:picMkLst>
            <pc:docMk/>
            <pc:sldMk cId="4282357193" sldId="266"/>
            <ac:picMk id="5" creationId="{3739597E-1919-BD40-8101-D3DD2E18C7A7}"/>
          </ac:picMkLst>
        </pc:picChg>
        <pc:picChg chg="add del mod modCrop">
          <ac:chgData name="Jason Geiger" userId="a26a7c1b-7c82-461b-a740-6ed7147e1dda" providerId="ADAL" clId="{6F85E0EF-4F52-FF46-97B0-0FFF5048D028}" dt="2018-07-24T19:14:22.174" v="2614" actId="478"/>
          <ac:picMkLst>
            <pc:docMk/>
            <pc:sldMk cId="4282357193" sldId="266"/>
            <ac:picMk id="6" creationId="{7A1DD5C2-D975-B541-9EA4-B9026AC8E4D0}"/>
          </ac:picMkLst>
        </pc:picChg>
        <pc:picChg chg="add del mod">
          <ac:chgData name="Jason Geiger" userId="a26a7c1b-7c82-461b-a740-6ed7147e1dda" providerId="ADAL" clId="{6F85E0EF-4F52-FF46-97B0-0FFF5048D028}" dt="2018-07-24T19:14:24.715" v="2616" actId="478"/>
          <ac:picMkLst>
            <pc:docMk/>
            <pc:sldMk cId="4282357193" sldId="266"/>
            <ac:picMk id="9" creationId="{B1B9B012-4AA9-FC48-8589-32A59273CCCB}"/>
          </ac:picMkLst>
        </pc:picChg>
        <pc:picChg chg="add del mod modCrop">
          <ac:chgData name="Jason Geiger" userId="a26a7c1b-7c82-461b-a740-6ed7147e1dda" providerId="ADAL" clId="{6F85E0EF-4F52-FF46-97B0-0FFF5048D028}" dt="2018-07-24T19:25:10.466" v="2760" actId="478"/>
          <ac:picMkLst>
            <pc:docMk/>
            <pc:sldMk cId="4282357193" sldId="266"/>
            <ac:picMk id="10" creationId="{DBF96D37-1BB9-FD49-BA6C-41C09B3228C0}"/>
          </ac:picMkLst>
        </pc:picChg>
        <pc:picChg chg="add del mod">
          <ac:chgData name="Jason Geiger" userId="a26a7c1b-7c82-461b-a740-6ed7147e1dda" providerId="ADAL" clId="{6F85E0EF-4F52-FF46-97B0-0FFF5048D028}" dt="2018-07-24T19:14:23.995" v="2615" actId="478"/>
          <ac:picMkLst>
            <pc:docMk/>
            <pc:sldMk cId="4282357193" sldId="266"/>
            <ac:picMk id="11" creationId="{8B5153FD-EDDD-CF47-85EC-C1B8C1E0BE09}"/>
          </ac:picMkLst>
        </pc:picChg>
        <pc:picChg chg="add del mod">
          <ac:chgData name="Jason Geiger" userId="a26a7c1b-7c82-461b-a740-6ed7147e1dda" providerId="ADAL" clId="{6F85E0EF-4F52-FF46-97B0-0FFF5048D028}" dt="2018-07-24T19:23:45.356" v="2661"/>
          <ac:picMkLst>
            <pc:docMk/>
            <pc:sldMk cId="4282357193" sldId="266"/>
            <ac:picMk id="18" creationId="{ED5D87E5-33BC-D34F-8C87-B1643B2DD0FB}"/>
          </ac:picMkLst>
        </pc:picChg>
        <pc:picChg chg="add del mod">
          <ac:chgData name="Jason Geiger" userId="a26a7c1b-7c82-461b-a740-6ed7147e1dda" providerId="ADAL" clId="{6F85E0EF-4F52-FF46-97B0-0FFF5048D028}" dt="2018-07-24T19:23:45.356" v="2661"/>
          <ac:picMkLst>
            <pc:docMk/>
            <pc:sldMk cId="4282357193" sldId="266"/>
            <ac:picMk id="20" creationId="{A714D32C-E4E9-8849-A4F7-2AB8E74E1139}"/>
          </ac:picMkLst>
        </pc:picChg>
      </pc:sldChg>
      <pc:sldChg chg="addSp delSp modSp add">
        <pc:chgData name="Jason Geiger" userId="a26a7c1b-7c82-461b-a740-6ed7147e1dda" providerId="ADAL" clId="{6F85E0EF-4F52-FF46-97B0-0FFF5048D028}" dt="2018-07-12T21:20:20.505" v="2328" actId="20577"/>
        <pc:sldMkLst>
          <pc:docMk/>
          <pc:sldMk cId="2393244008" sldId="267"/>
        </pc:sldMkLst>
        <pc:spChg chg="mod">
          <ac:chgData name="Jason Geiger" userId="a26a7c1b-7c82-461b-a740-6ed7147e1dda" providerId="ADAL" clId="{6F85E0EF-4F52-FF46-97B0-0FFF5048D028}" dt="2018-07-12T21:17:39.570" v="2214" actId="20578"/>
          <ac:spMkLst>
            <pc:docMk/>
            <pc:sldMk cId="2393244008" sldId="267"/>
            <ac:spMk id="2" creationId="{FED623B5-4492-9D4D-A1C5-B4253364473C}"/>
          </ac:spMkLst>
        </pc:spChg>
        <pc:spChg chg="mod">
          <ac:chgData name="Jason Geiger" userId="a26a7c1b-7c82-461b-a740-6ed7147e1dda" providerId="ADAL" clId="{6F85E0EF-4F52-FF46-97B0-0FFF5048D028}" dt="2018-07-12T21:17:08.507" v="2210" actId="1076"/>
          <ac:spMkLst>
            <pc:docMk/>
            <pc:sldMk cId="2393244008" sldId="267"/>
            <ac:spMk id="13" creationId="{DC36006B-A2DE-4C47-B191-EF0BA0900528}"/>
          </ac:spMkLst>
        </pc:spChg>
        <pc:spChg chg="add mod">
          <ac:chgData name="Jason Geiger" userId="a26a7c1b-7c82-461b-a740-6ed7147e1dda" providerId="ADAL" clId="{6F85E0EF-4F52-FF46-97B0-0FFF5048D028}" dt="2018-07-12T21:20:20.505" v="2328" actId="20577"/>
          <ac:spMkLst>
            <pc:docMk/>
            <pc:sldMk cId="2393244008" sldId="267"/>
            <ac:spMk id="16" creationId="{959536C3-35C2-C048-A403-0FCD65CC4E21}"/>
          </ac:spMkLst>
        </pc:spChg>
        <pc:picChg chg="add mod">
          <ac:chgData name="Jason Geiger" userId="a26a7c1b-7c82-461b-a740-6ed7147e1dda" providerId="ADAL" clId="{6F85E0EF-4F52-FF46-97B0-0FFF5048D028}" dt="2018-07-12T21:17:11.021" v="2211" actId="1076"/>
          <ac:picMkLst>
            <pc:docMk/>
            <pc:sldMk cId="2393244008" sldId="267"/>
            <ac:picMk id="4" creationId="{DCC253D3-44C7-964B-A799-4C1BC0A6EB98}"/>
          </ac:picMkLst>
        </pc:picChg>
        <pc:picChg chg="del">
          <ac:chgData name="Jason Geiger" userId="a26a7c1b-7c82-461b-a740-6ed7147e1dda" providerId="ADAL" clId="{6F85E0EF-4F52-FF46-97B0-0FFF5048D028}" dt="2018-07-12T21:17:05.817" v="2207" actId="478"/>
          <ac:picMkLst>
            <pc:docMk/>
            <pc:sldMk cId="2393244008" sldId="267"/>
            <ac:picMk id="9" creationId="{B1B9B012-4AA9-FC48-8589-32A59273CCCB}"/>
          </ac:picMkLst>
        </pc:picChg>
        <pc:picChg chg="add mod">
          <ac:chgData name="Jason Geiger" userId="a26a7c1b-7c82-461b-a740-6ed7147e1dda" providerId="ADAL" clId="{6F85E0EF-4F52-FF46-97B0-0FFF5048D028}" dt="2018-07-12T21:17:00.274" v="2204" actId="1035"/>
          <ac:picMkLst>
            <pc:docMk/>
            <pc:sldMk cId="2393244008" sldId="267"/>
            <ac:picMk id="10" creationId="{13DDE482-B97B-F848-B5DE-A047504E3A9B}"/>
          </ac:picMkLst>
        </pc:picChg>
        <pc:picChg chg="del mod">
          <ac:chgData name="Jason Geiger" userId="a26a7c1b-7c82-461b-a740-6ed7147e1dda" providerId="ADAL" clId="{6F85E0EF-4F52-FF46-97B0-0FFF5048D028}" dt="2018-07-12T21:16:55.145" v="2191" actId="478"/>
          <ac:picMkLst>
            <pc:docMk/>
            <pc:sldMk cId="2393244008" sldId="267"/>
            <ac:picMk id="11" creationId="{8B5153FD-EDDD-CF47-85EC-C1B8C1E0BE09}"/>
          </ac:picMkLst>
        </pc:picChg>
      </pc:sldChg>
      <pc:sldChg chg="add">
        <pc:chgData name="Jason Geiger" userId="a26a7c1b-7c82-461b-a740-6ed7147e1dda" providerId="ADAL" clId="{6F85E0EF-4F52-FF46-97B0-0FFF5048D028}" dt="2018-07-24T19:13:57.673" v="2585"/>
        <pc:sldMkLst>
          <pc:docMk/>
          <pc:sldMk cId="2024433179" sldId="268"/>
        </pc:sldMkLst>
      </pc:sldChg>
      <pc:sldChg chg="modSp add">
        <pc:chgData name="Jason Geiger" userId="a26a7c1b-7c82-461b-a740-6ed7147e1dda" providerId="ADAL" clId="{6F85E0EF-4F52-FF46-97B0-0FFF5048D028}" dt="2018-07-24T19:24:48.971" v="2704" actId="20577"/>
        <pc:sldMkLst>
          <pc:docMk/>
          <pc:sldMk cId="3366352192" sldId="269"/>
        </pc:sldMkLst>
        <pc:spChg chg="mod">
          <ac:chgData name="Jason Geiger" userId="a26a7c1b-7c82-461b-a740-6ed7147e1dda" providerId="ADAL" clId="{6F85E0EF-4F52-FF46-97B0-0FFF5048D028}" dt="2018-07-24T19:24:48.971" v="2704" actId="20577"/>
          <ac:spMkLst>
            <pc:docMk/>
            <pc:sldMk cId="3366352192" sldId="269"/>
            <ac:spMk id="16" creationId="{BF167D62-973C-714C-BE5A-4070392B6FAF}"/>
          </ac:spMkLst>
        </pc:spChg>
      </pc:sldChg>
      <pc:sldChg chg="add">
        <pc:chgData name="Jason Geiger" userId="a26a7c1b-7c82-461b-a740-6ed7147e1dda" providerId="ADAL" clId="{6F85E0EF-4F52-FF46-97B0-0FFF5048D028}" dt="2018-07-26T17:39:24.455" v="2794"/>
        <pc:sldMkLst>
          <pc:docMk/>
          <pc:sldMk cId="3586713340" sldId="270"/>
        </pc:sldMkLst>
      </pc:sldChg>
      <pc:sldChg chg="delSp modSp add">
        <pc:chgData name="Jason Geiger" userId="a26a7c1b-7c82-461b-a740-6ed7147e1dda" providerId="ADAL" clId="{6F85E0EF-4F52-FF46-97B0-0FFF5048D028}" dt="2018-07-26T19:20:24.169" v="2836" actId="20577"/>
        <pc:sldMkLst>
          <pc:docMk/>
          <pc:sldMk cId="2053071597" sldId="271"/>
        </pc:sldMkLst>
        <pc:spChg chg="mod">
          <ac:chgData name="Jason Geiger" userId="a26a7c1b-7c82-461b-a740-6ed7147e1dda" providerId="ADAL" clId="{6F85E0EF-4F52-FF46-97B0-0FFF5048D028}" dt="2018-07-26T19:20:24.169" v="2836" actId="20577"/>
          <ac:spMkLst>
            <pc:docMk/>
            <pc:sldMk cId="2053071597" sldId="271"/>
            <ac:spMk id="16" creationId="{BF167D62-973C-714C-BE5A-4070392B6FAF}"/>
          </ac:spMkLst>
        </pc:spChg>
        <pc:picChg chg="del">
          <ac:chgData name="Jason Geiger" userId="a26a7c1b-7c82-461b-a740-6ed7147e1dda" providerId="ADAL" clId="{6F85E0EF-4F52-FF46-97B0-0FFF5048D028}" dt="2018-07-26T17:39:44.856" v="2820" actId="478"/>
          <ac:picMkLst>
            <pc:docMk/>
            <pc:sldMk cId="2053071597" sldId="271"/>
            <ac:picMk id="4" creationId="{D19C82E9-34BF-A94D-A717-2DDE3A6D52E8}"/>
          </ac:picMkLst>
        </pc:picChg>
        <pc:picChg chg="del">
          <ac:chgData name="Jason Geiger" userId="a26a7c1b-7c82-461b-a740-6ed7147e1dda" providerId="ADAL" clId="{6F85E0EF-4F52-FF46-97B0-0FFF5048D028}" dt="2018-07-26T17:39:44.856" v="2820" actId="478"/>
          <ac:picMkLst>
            <pc:docMk/>
            <pc:sldMk cId="2053071597" sldId="271"/>
            <ac:picMk id="10" creationId="{DBF96D37-1BB9-FD49-BA6C-41C09B3228C0}"/>
          </ac:picMkLst>
        </pc:picChg>
      </pc:sldChg>
    </pc:docChg>
  </pc:docChgLst>
  <pc:docChgLst>
    <pc:chgData name="Selina Winter" userId="bfce291d-8372-4ded-9006-bc93c179d133" providerId="ADAL" clId="{CC2F6359-16BF-4670-BC63-0D78FB3FDD4A}"/>
    <pc:docChg chg="undo custSel modSld">
      <pc:chgData name="Selina Winter" userId="bfce291d-8372-4ded-9006-bc93c179d133" providerId="ADAL" clId="{CC2F6359-16BF-4670-BC63-0D78FB3FDD4A}" dt="2018-07-13T10:46:44.096" v="98" actId="6549"/>
      <pc:docMkLst>
        <pc:docMk/>
      </pc:docMkLst>
      <pc:sldChg chg="modSp">
        <pc:chgData name="Selina Winter" userId="bfce291d-8372-4ded-9006-bc93c179d133" providerId="ADAL" clId="{CC2F6359-16BF-4670-BC63-0D78FB3FDD4A}" dt="2018-07-13T10:46:44.096" v="98" actId="6549"/>
        <pc:sldMkLst>
          <pc:docMk/>
          <pc:sldMk cId="3177606289" sldId="265"/>
        </pc:sldMkLst>
        <pc:spChg chg="mod">
          <ac:chgData name="Selina Winter" userId="bfce291d-8372-4ded-9006-bc93c179d133" providerId="ADAL" clId="{CC2F6359-16BF-4670-BC63-0D78FB3FDD4A}" dt="2018-07-13T10:46:44.096" v="98" actId="6549"/>
          <ac:spMkLst>
            <pc:docMk/>
            <pc:sldMk cId="3177606289" sldId="265"/>
            <ac:spMk id="16" creationId="{871F2955-A851-5A4E-B9FF-144B02D9DDF2}"/>
          </ac:spMkLst>
        </pc:spChg>
        <pc:spChg chg="mod">
          <ac:chgData name="Selina Winter" userId="bfce291d-8372-4ded-9006-bc93c179d133" providerId="ADAL" clId="{CC2F6359-16BF-4670-BC63-0D78FB3FDD4A}" dt="2018-07-13T10:42:18.432" v="95" actId="27636"/>
          <ac:spMkLst>
            <pc:docMk/>
            <pc:sldMk cId="3177606289" sldId="265"/>
            <ac:spMk id="32" creationId="{8952DAD1-1B94-7D42-B08F-191376AE7AA7}"/>
          </ac:spMkLst>
        </pc:spChg>
        <pc:spChg chg="mod">
          <ac:chgData name="Selina Winter" userId="bfce291d-8372-4ded-9006-bc93c179d133" providerId="ADAL" clId="{CC2F6359-16BF-4670-BC63-0D78FB3FDD4A}" dt="2018-07-13T10:42:30.096" v="97" actId="20577"/>
          <ac:spMkLst>
            <pc:docMk/>
            <pc:sldMk cId="3177606289" sldId="265"/>
            <ac:spMk id="45" creationId="{746FE028-33E0-1D46-A7B0-61BCF6BF86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CE1C8-0BA3-6A4E-A988-8BBA00282039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4FA70-CB6D-664E-BDB4-E068B4DD9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4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COLORS</a:t>
            </a:r>
          </a:p>
          <a:p>
            <a:r>
              <a:rPr lang="en-US"/>
              <a:t>Apps &amp; Infrastructure = Azure brand colors</a:t>
            </a:r>
          </a:p>
          <a:p>
            <a:r>
              <a:rPr lang="en-US"/>
              <a:t>Data &amp; AI = Azure brand colors</a:t>
            </a:r>
          </a:p>
          <a:p>
            <a:r>
              <a:rPr lang="en-US"/>
              <a:t>Modern Workplace = Office brand colors</a:t>
            </a:r>
          </a:p>
          <a:p>
            <a:r>
              <a:rPr lang="en-US"/>
              <a:t>Biz Apps = Dynamics brand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FA70-CB6D-664E-BDB4-E068B4DD98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1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FA70-CB6D-664E-BDB4-E068B4DD98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80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FA70-CB6D-664E-BDB4-E068B4DD98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FA70-CB6D-664E-BDB4-E068B4DD98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74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FA70-CB6D-664E-BDB4-E068B4DD98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98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FA70-CB6D-664E-BDB4-E068B4DD98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23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FA70-CB6D-664E-BDB4-E068B4DD98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0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FA70-CB6D-664E-BDB4-E068B4DD98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5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FA70-CB6D-664E-BDB4-E068B4DD98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36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FA70-CB6D-664E-BDB4-E068B4DD98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FA70-CB6D-664E-BDB4-E068B4DD98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46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FA70-CB6D-664E-BDB4-E068B4DD98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6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FA70-CB6D-664E-BDB4-E068B4DD98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1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FA70-CB6D-664E-BDB4-E068B4DD98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2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FA70-CB6D-664E-BDB4-E068B4DD98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1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8F54-45AB-3F4E-9650-EA9AAEB8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1E872-D0C3-6E45-B1D6-8B943ABD1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FC57-719B-334B-939A-F60BCB51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1B2D-46AF-E34B-B0CA-B2A0513E9371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EDE1A-C7EB-A240-9546-0885A89D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6513-82D2-C24C-8E57-772B6A7D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09E-2931-4747-B315-2B5D08F9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B52F-D77B-7746-B7BC-3EF02A62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E0635-0FAB-4B4A-B7DA-0AF6D3218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8FA00-0BDB-1445-ADCD-2922DC80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1B2D-46AF-E34B-B0CA-B2A0513E9371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D5BA-A7B0-F54A-B89A-DE09DDF5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B204-49ED-1641-BF4A-8DF642FB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09E-2931-4747-B315-2B5D08F9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1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0CD8A-A602-DA46-804F-B2DF19701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0BF93-E5D5-1744-BED3-371DAD813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D3A7-50BD-C84C-BB96-3AD51539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1B2D-46AF-E34B-B0CA-B2A0513E9371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915A-24B2-6048-8563-8CEB4322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096E2-04ED-3C40-B3C8-485156C3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09E-2931-4747-B315-2B5D08F9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0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573D-7A0A-0D4D-A75B-7B451AF5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61EA-DF2D-0644-B0F0-CDBC0E07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ADE8-EAE1-DF4D-8204-AD408653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1B2D-46AF-E34B-B0CA-B2A0513E9371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D169E-13E9-5B4E-A4BD-8D9D0D7E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1ED7-82FC-5648-9EC1-924D3173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09E-2931-4747-B315-2B5D08F9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3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CFE6-2E5B-C648-A0F7-CAF3A9DE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E0FD9-4AF8-0A48-BE57-91ED4E4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65F6-898A-0B48-9D4E-5B0FEC83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1B2D-46AF-E34B-B0CA-B2A0513E9371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BF2F-CD5A-564B-AC63-6CBD5AE6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5100D-3FB5-294A-84E5-612CE355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09E-2931-4747-B315-2B5D08F9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1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71EA-F5CA-5241-AB05-E428DC79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035A5-F041-664C-906B-2E79F030D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DC75-6BFC-D04E-8653-FD7E6F9EF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791F4-6E73-A343-8800-A4BD2C60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1B2D-46AF-E34B-B0CA-B2A0513E9371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65B13-306B-F847-B8D4-E1A51A4E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4F2B1-9BBE-CE47-85AC-2A22098F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09E-2931-4747-B315-2B5D08F9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0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51E3-851D-0F4B-8BD0-CDE52071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2245B-93E0-F641-871A-BDC6AC79D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83052-3737-C548-AD5B-FF1020837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53CCD-60FD-D74C-A97A-3E88F0AB7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3968D-84DD-0D44-AA3C-49BC9C55E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E6D54-EF07-154C-AD6F-DA3C62AC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1B2D-46AF-E34B-B0CA-B2A0513E9371}" type="datetimeFigureOut">
              <a:rPr lang="en-US" smtClean="0"/>
              <a:t>7/23/18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C778C-AE6C-DE41-A569-9D697772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F3FD2-D775-314F-9E0B-9747814A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09E-2931-4747-B315-2B5D08F9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87A2-DAC3-1D40-8744-45F157C9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BC245-A4C8-4644-B0FB-ADD9BE17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1B2D-46AF-E34B-B0CA-B2A0513E9371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50079-8387-C040-88F8-6222B717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25CAD-F6F1-5C4F-B6BD-2D70A55F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09E-2931-4747-B315-2B5D08F9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CC4E6-1E5A-DA4A-95F1-96D165F1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1B2D-46AF-E34B-B0CA-B2A0513E9371}" type="datetimeFigureOut">
              <a:rPr lang="en-US" smtClean="0"/>
              <a:t>7/23/18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CF35C-44BB-804F-8DA6-D37827E9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611E-9943-794C-84E9-ABEC043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09E-2931-4747-B315-2B5D08F9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6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4A91-2C32-C941-80DE-8F367846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AE34-9FFB-4D4F-B678-58E6C9C9F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38780-08E4-FA40-BE73-4AC884B7B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5F234-8B07-4B4F-857B-17BFEE2B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1B2D-46AF-E34B-B0CA-B2A0513E9371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E1ED4-6803-3D4F-B181-8C8D38EF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59ADE-4B1F-EB42-B047-D22FE04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09E-2931-4747-B315-2B5D08F9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E86E-4629-7C4A-850D-8DD24B4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E60FD-6D7D-F747-9F56-F2FBAF596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2F9CD-1560-6343-B633-DC3C16413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90E75-0258-9C45-8761-126C74E1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1B2D-46AF-E34B-B0CA-B2A0513E9371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0A5A1-8ABC-264B-B481-66466562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3301E-8C37-204E-BC53-DE5000B2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809E-2931-4747-B315-2B5D08F9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AF561-CB90-8C4B-9E75-6738DEC5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B141D-4BD2-5F43-9FC4-5187A100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F66C-7605-D24C-B813-6863FFDAE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1B2D-46AF-E34B-B0CA-B2A0513E9371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0D83-BBE5-9049-ACAF-53B67F1F6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09C8-8931-564B-B8E4-88D05A48A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9809E-2931-4747-B315-2B5D08F9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5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235B-94AA-3F43-B4C9-78B3775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slide per Jul17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8466-1F74-6D41-8EAA-5F8D6AF7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91"/>
            <a:ext cx="1051560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C00000"/>
                </a:solidFill>
              </a:rPr>
              <a:t>These are drafts – Naming, design variations to be user tested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10147E-B7EB-1544-BBEA-C4473BD22CA5}"/>
              </a:ext>
            </a:extLst>
          </p:cNvPr>
          <p:cNvSpPr txBox="1">
            <a:spLocks/>
          </p:cNvSpPr>
          <p:nvPr/>
        </p:nvSpPr>
        <p:spPr>
          <a:xfrm>
            <a:off x="838200" y="6203068"/>
            <a:ext cx="10515600" cy="50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Note: Regardless of context, badges are always shown with at least minimal meta data content – see slide 10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1F2955-A851-5A4E-B9FF-144B02D9DDF2}"/>
              </a:ext>
            </a:extLst>
          </p:cNvPr>
          <p:cNvSpPr txBox="1">
            <a:spLocks/>
          </p:cNvSpPr>
          <p:nvPr/>
        </p:nvSpPr>
        <p:spPr>
          <a:xfrm>
            <a:off x="2096156" y="2124375"/>
            <a:ext cx="2061508" cy="1104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/>
              <a:t>Microsoft Certified Azure Architect</a:t>
            </a:r>
          </a:p>
          <a:p>
            <a:pPr marL="0" indent="0">
              <a:buNone/>
            </a:pPr>
            <a:r>
              <a:rPr lang="en-US" sz="1600"/>
              <a:t>Microsoft Certified Azure Developer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A99907F-99C3-394E-A864-94772BA08D24}"/>
              </a:ext>
            </a:extLst>
          </p:cNvPr>
          <p:cNvSpPr txBox="1">
            <a:spLocks/>
          </p:cNvSpPr>
          <p:nvPr/>
        </p:nvSpPr>
        <p:spPr>
          <a:xfrm>
            <a:off x="2096155" y="4446140"/>
            <a:ext cx="2061508" cy="897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/>
              <a:t>Microsoft Certified Azure AI Engineer</a:t>
            </a:r>
          </a:p>
          <a:p>
            <a:pPr marL="0" indent="0">
              <a:buNone/>
            </a:pPr>
            <a:r>
              <a:rPr lang="en-US" sz="1600"/>
              <a:t>Microsoft Certified Azure Data Engineer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34AE6FF-60B4-4147-9A20-BA51AA460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8654"/>
            <a:ext cx="1148417" cy="1143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1E9499-9FD1-D643-BBA2-414753169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472" y="2160953"/>
            <a:ext cx="1143000" cy="11430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952DAD1-1B94-7D42-B08F-191376AE7AA7}"/>
              </a:ext>
            </a:extLst>
          </p:cNvPr>
          <p:cNvSpPr txBox="1">
            <a:spLocks/>
          </p:cNvSpPr>
          <p:nvPr/>
        </p:nvSpPr>
        <p:spPr>
          <a:xfrm>
            <a:off x="6080010" y="4755013"/>
            <a:ext cx="2813615" cy="7463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/>
              <a:t>Microsoft Certified Business Applications Pre-sales Professional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EC194D-E4CB-0342-9AA5-130FC6B27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472" y="4388654"/>
            <a:ext cx="1143000" cy="1143000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CDBC9E8-718E-A74A-87BC-EA7A42B63FD2}"/>
              </a:ext>
            </a:extLst>
          </p:cNvPr>
          <p:cNvSpPr txBox="1">
            <a:spLocks/>
          </p:cNvSpPr>
          <p:nvPr/>
        </p:nvSpPr>
        <p:spPr>
          <a:xfrm>
            <a:off x="6080010" y="2160953"/>
            <a:ext cx="2363903" cy="118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/>
              <a:t>Microsoft Certified Microsoft 365 Enterprise Administrator</a:t>
            </a:r>
          </a:p>
          <a:p>
            <a:pPr marL="0" indent="0">
              <a:buNone/>
            </a:pPr>
            <a:r>
              <a:rPr lang="en-US" sz="1600"/>
              <a:t>Microsoft Certified Modern Desktop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536395F-E4A3-424D-A620-2E8811CA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0953"/>
            <a:ext cx="1148417" cy="11430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B52F4D-C1A3-8646-8A17-341B5037470E}"/>
              </a:ext>
            </a:extLst>
          </p:cNvPr>
          <p:cNvCxnSpPr/>
          <p:nvPr/>
        </p:nvCxnSpPr>
        <p:spPr>
          <a:xfrm>
            <a:off x="8715375" y="2124375"/>
            <a:ext cx="0" cy="321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46FE028-33E0-1D46-A7B0-61BCF6BF86D0}"/>
              </a:ext>
            </a:extLst>
          </p:cNvPr>
          <p:cNvSpPr txBox="1">
            <a:spLocks/>
          </p:cNvSpPr>
          <p:nvPr/>
        </p:nvSpPr>
        <p:spPr>
          <a:xfrm>
            <a:off x="9115871" y="3879953"/>
            <a:ext cx="2289134" cy="417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1600"/>
              <a:t>Customer Ready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A52ABC66-438E-914B-AE22-D0CA60730154}"/>
              </a:ext>
            </a:extLst>
          </p:cNvPr>
          <p:cNvSpPr txBox="1">
            <a:spLocks/>
          </p:cNvSpPr>
          <p:nvPr/>
        </p:nvSpPr>
        <p:spPr>
          <a:xfrm>
            <a:off x="8824914" y="4350317"/>
            <a:ext cx="2525827" cy="417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>
                <a:cs typeface="Calibri"/>
              </a:rPr>
              <a:t>See slides 11 &amp; 12 for</a:t>
            </a:r>
          </a:p>
          <a:p>
            <a:pPr marL="32004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>
                <a:cs typeface="Calibri"/>
              </a:rPr>
              <a:t>placement ideas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2A553-4743-704F-A95B-E4AE2F0B6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8938" y="2046615"/>
            <a:ext cx="1143000" cy="12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F7FB75A-932E-1D45-B791-652D71A34DA0}"/>
              </a:ext>
            </a:extLst>
          </p:cNvPr>
          <p:cNvGrpSpPr/>
          <p:nvPr/>
        </p:nvGrpSpPr>
        <p:grpSpPr>
          <a:xfrm>
            <a:off x="1533281" y="1074051"/>
            <a:ext cx="9150488" cy="5406432"/>
            <a:chOff x="1533281" y="1074051"/>
            <a:chExt cx="9150488" cy="54064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231872-69F7-C44E-9299-8E2446D85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3281" y="1356591"/>
              <a:ext cx="9150488" cy="512389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C44426-3481-1449-B912-E3185F4DBB6B}"/>
                </a:ext>
              </a:extLst>
            </p:cNvPr>
            <p:cNvSpPr/>
            <p:nvPr/>
          </p:nvSpPr>
          <p:spPr>
            <a:xfrm>
              <a:off x="3453007" y="1074051"/>
              <a:ext cx="3373678" cy="1067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C8235B-94AA-3F43-B4C9-78B3775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8466-1F74-6D41-8EAA-5F8D6AF7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91"/>
            <a:ext cx="1051560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How to find the value of the a certification.</a:t>
            </a:r>
          </a:p>
        </p:txBody>
      </p:sp>
    </p:spTree>
    <p:extLst>
      <p:ext uri="{BB962C8B-B14F-4D97-AF65-F5344CB8AC3E}">
        <p14:creationId xmlns:p14="http://schemas.microsoft.com/office/powerpoint/2010/main" val="311037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23B5-4492-9D4D-A1C5-B4253364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badge - Application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F167D62-973C-714C-BE5A-4070392B6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91"/>
            <a:ext cx="1051560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Badge Sharing - LinkedIn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C82E9-34BF-A94D-A717-2DDE3A6D52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4" r="46139"/>
          <a:stretch/>
        </p:blipFill>
        <p:spPr>
          <a:xfrm>
            <a:off x="8637355" y="1857584"/>
            <a:ext cx="3064218" cy="3323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F96D37-1BB9-FD49-BA6C-41C09B3228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92" r="31679" b="37334"/>
          <a:stretch/>
        </p:blipFill>
        <p:spPr>
          <a:xfrm>
            <a:off x="939161" y="1857584"/>
            <a:ext cx="7042316" cy="36962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635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23B5-4492-9D4D-A1C5-B4253364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badge - Application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F167D62-973C-714C-BE5A-4070392B6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91"/>
            <a:ext cx="1051560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Badge Sharing </a:t>
            </a:r>
            <a:r>
              <a:rPr lang="en-US" sz="1800"/>
              <a:t>- Twitter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307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23B5-4492-9D4D-A1C5-B4253364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badge - Application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F167D62-973C-714C-BE5A-4070392B6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91"/>
            <a:ext cx="1051560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microsoft.com</a:t>
            </a:r>
            <a:r>
              <a:rPr lang="en-US" sz="1800" dirty="0"/>
              <a:t>/learning Certification page</a:t>
            </a:r>
          </a:p>
        </p:txBody>
      </p:sp>
    </p:spTree>
    <p:extLst>
      <p:ext uri="{BB962C8B-B14F-4D97-AF65-F5344CB8AC3E}">
        <p14:creationId xmlns:p14="http://schemas.microsoft.com/office/powerpoint/2010/main" val="428235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23B5-4492-9D4D-A1C5-B4253364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badge - Application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F167D62-973C-714C-BE5A-4070392B6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91"/>
            <a:ext cx="1051560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microsoft.com</a:t>
            </a:r>
            <a:r>
              <a:rPr lang="en-US" sz="1800" dirty="0"/>
              <a:t>/learning Dashboard</a:t>
            </a:r>
          </a:p>
        </p:txBody>
      </p:sp>
    </p:spTree>
    <p:extLst>
      <p:ext uri="{BB962C8B-B14F-4D97-AF65-F5344CB8AC3E}">
        <p14:creationId xmlns:p14="http://schemas.microsoft.com/office/powerpoint/2010/main" val="358671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23B5-4492-9D4D-A1C5-B4253364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Ready badge -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9597E-1919-BD40-8101-D3DD2E18C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085975"/>
            <a:ext cx="6375528" cy="4772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DD5C2-D975-B541-9EA4-B9026AC8E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33" t="43813" r="4160" b="19061"/>
          <a:stretch/>
        </p:blipFill>
        <p:spPr>
          <a:xfrm>
            <a:off x="7829549" y="2547021"/>
            <a:ext cx="3228975" cy="38499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373BF5-3BA8-6040-B9AE-051A53555966}"/>
              </a:ext>
            </a:extLst>
          </p:cNvPr>
          <p:cNvSpPr/>
          <p:nvPr/>
        </p:nvSpPr>
        <p:spPr>
          <a:xfrm>
            <a:off x="1009650" y="3286125"/>
            <a:ext cx="6375528" cy="3571875"/>
          </a:xfrm>
          <a:prstGeom prst="rect">
            <a:avLst/>
          </a:prstGeom>
          <a:solidFill>
            <a:srgbClr val="000000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646F5-C73B-A842-9477-404771151955}"/>
              </a:ext>
            </a:extLst>
          </p:cNvPr>
          <p:cNvSpPr/>
          <p:nvPr/>
        </p:nvSpPr>
        <p:spPr>
          <a:xfrm>
            <a:off x="8105249" y="5309191"/>
            <a:ext cx="279717" cy="3116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006B-A2DE-4C47-B191-EF0BA0900528}"/>
              </a:ext>
            </a:extLst>
          </p:cNvPr>
          <p:cNvSpPr/>
          <p:nvPr/>
        </p:nvSpPr>
        <p:spPr>
          <a:xfrm>
            <a:off x="2353056" y="4057301"/>
            <a:ext cx="3368358" cy="1600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5153FD-EDDD-CF47-85EC-C1B8C1E0B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673" y="5336400"/>
            <a:ext cx="178154" cy="25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B9B012-4AA9-FC48-8589-32A59273C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959" y="4355881"/>
            <a:ext cx="910732" cy="10037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EFFC23-8145-4944-B3E0-73B18BC2B16F}"/>
              </a:ext>
            </a:extLst>
          </p:cNvPr>
          <p:cNvSpPr txBox="1"/>
          <p:nvPr/>
        </p:nvSpPr>
        <p:spPr>
          <a:xfrm>
            <a:off x="2462784" y="4471987"/>
            <a:ext cx="208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{Customer ready messaging}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D5D77-0D40-1143-8468-6B1DC2F787C0}"/>
              </a:ext>
            </a:extLst>
          </p:cNvPr>
          <p:cNvSpPr txBox="1"/>
          <p:nvPr/>
        </p:nvSpPr>
        <p:spPr>
          <a:xfrm>
            <a:off x="2489848" y="4712410"/>
            <a:ext cx="188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Lorem ipsum dolor sit </a:t>
            </a:r>
            <a:r>
              <a:rPr lang="en-US" sz="800" err="1"/>
              <a:t>amet</a:t>
            </a:r>
            <a:r>
              <a:rPr lang="en-US" sz="800"/>
              <a:t>, </a:t>
            </a:r>
            <a:r>
              <a:rPr lang="en-US" sz="800" err="1"/>
              <a:t>consectetur</a:t>
            </a:r>
            <a:r>
              <a:rPr lang="en-US" sz="800"/>
              <a:t> </a:t>
            </a:r>
            <a:r>
              <a:rPr lang="en-US" sz="800" err="1"/>
              <a:t>adipiscing</a:t>
            </a:r>
            <a:r>
              <a:rPr lang="en-US" sz="800"/>
              <a:t> </a:t>
            </a:r>
            <a:r>
              <a:rPr lang="en-US" sz="800" err="1"/>
              <a:t>elit</a:t>
            </a:r>
            <a:r>
              <a:rPr lang="en-US" sz="800"/>
              <a:t>. </a:t>
            </a:r>
            <a:r>
              <a:rPr lang="en-US" sz="800" err="1"/>
              <a:t>Mauris</a:t>
            </a:r>
            <a:r>
              <a:rPr lang="en-US" sz="800"/>
              <a:t> </a:t>
            </a:r>
            <a:r>
              <a:rPr lang="en-US" sz="800" err="1"/>
              <a:t>eu</a:t>
            </a:r>
            <a:r>
              <a:rPr lang="en-US" sz="800"/>
              <a:t> </a:t>
            </a:r>
            <a:r>
              <a:rPr lang="en-US" sz="800" err="1"/>
              <a:t>tortor</a:t>
            </a:r>
            <a:r>
              <a:rPr lang="en-US" sz="800"/>
              <a:t> ac </a:t>
            </a:r>
            <a:r>
              <a:rPr lang="en-US" sz="800" err="1"/>
              <a:t>elit</a:t>
            </a:r>
            <a:r>
              <a:rPr lang="en-US" sz="800"/>
              <a:t> </a:t>
            </a:r>
            <a:r>
              <a:rPr lang="en-US" sz="800" err="1"/>
              <a:t>ultrices</a:t>
            </a:r>
            <a:r>
              <a:rPr lang="en-US" sz="800"/>
              <a:t> </a:t>
            </a:r>
            <a:r>
              <a:rPr lang="en-US" sz="800" err="1"/>
              <a:t>congue</a:t>
            </a:r>
            <a:r>
              <a:rPr lang="en-US" sz="800"/>
              <a:t>. </a:t>
            </a:r>
            <a:r>
              <a:rPr lang="en-US" sz="800" err="1"/>
              <a:t>Donec</a:t>
            </a:r>
            <a:r>
              <a:rPr lang="en-US" sz="800"/>
              <a:t> lacinia.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F167D62-973C-714C-BE5A-4070392B6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91"/>
            <a:ext cx="1051560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This version is mixed usage – Shape consistency with Triple Crown, text treatment consistent with Certification</a:t>
            </a:r>
          </a:p>
        </p:txBody>
      </p:sp>
    </p:spTree>
    <p:extLst>
      <p:ext uri="{BB962C8B-B14F-4D97-AF65-F5344CB8AC3E}">
        <p14:creationId xmlns:p14="http://schemas.microsoft.com/office/powerpoint/2010/main" val="202443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23B5-4492-9D4D-A1C5-B4253364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Ready badge -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9597E-1919-BD40-8101-D3DD2E18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085975"/>
            <a:ext cx="6375528" cy="4772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DD5C2-D975-B541-9EA4-B9026AC8E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33" t="43813" r="4160" b="19061"/>
          <a:stretch/>
        </p:blipFill>
        <p:spPr>
          <a:xfrm>
            <a:off x="7829549" y="2547021"/>
            <a:ext cx="3228975" cy="38499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373BF5-3BA8-6040-B9AE-051A53555966}"/>
              </a:ext>
            </a:extLst>
          </p:cNvPr>
          <p:cNvSpPr/>
          <p:nvPr/>
        </p:nvSpPr>
        <p:spPr>
          <a:xfrm>
            <a:off x="1009650" y="3286125"/>
            <a:ext cx="6375528" cy="3571875"/>
          </a:xfrm>
          <a:prstGeom prst="rect">
            <a:avLst/>
          </a:prstGeom>
          <a:solidFill>
            <a:srgbClr val="000000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646F5-C73B-A842-9477-404771151955}"/>
              </a:ext>
            </a:extLst>
          </p:cNvPr>
          <p:cNvSpPr/>
          <p:nvPr/>
        </p:nvSpPr>
        <p:spPr>
          <a:xfrm>
            <a:off x="8105249" y="5309191"/>
            <a:ext cx="279717" cy="3116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006B-A2DE-4C47-B191-EF0BA0900528}"/>
              </a:ext>
            </a:extLst>
          </p:cNvPr>
          <p:cNvSpPr/>
          <p:nvPr/>
        </p:nvSpPr>
        <p:spPr>
          <a:xfrm>
            <a:off x="2353056" y="4057301"/>
            <a:ext cx="3368358" cy="1600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FFC23-8145-4944-B3E0-73B18BC2B16F}"/>
              </a:ext>
            </a:extLst>
          </p:cNvPr>
          <p:cNvSpPr txBox="1"/>
          <p:nvPr/>
        </p:nvSpPr>
        <p:spPr>
          <a:xfrm>
            <a:off x="2462784" y="4471987"/>
            <a:ext cx="208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{Customer ready messaging}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D5D77-0D40-1143-8468-6B1DC2F787C0}"/>
              </a:ext>
            </a:extLst>
          </p:cNvPr>
          <p:cNvSpPr txBox="1"/>
          <p:nvPr/>
        </p:nvSpPr>
        <p:spPr>
          <a:xfrm>
            <a:off x="2489848" y="4712410"/>
            <a:ext cx="188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Lorem ipsum dolor sit </a:t>
            </a:r>
            <a:r>
              <a:rPr lang="en-US" sz="800" err="1"/>
              <a:t>amet</a:t>
            </a:r>
            <a:r>
              <a:rPr lang="en-US" sz="800"/>
              <a:t>, </a:t>
            </a:r>
            <a:r>
              <a:rPr lang="en-US" sz="800" err="1"/>
              <a:t>consectetur</a:t>
            </a:r>
            <a:r>
              <a:rPr lang="en-US" sz="800"/>
              <a:t> </a:t>
            </a:r>
            <a:r>
              <a:rPr lang="en-US" sz="800" err="1"/>
              <a:t>adipiscing</a:t>
            </a:r>
            <a:r>
              <a:rPr lang="en-US" sz="800"/>
              <a:t> </a:t>
            </a:r>
            <a:r>
              <a:rPr lang="en-US" sz="800" err="1"/>
              <a:t>elit</a:t>
            </a:r>
            <a:r>
              <a:rPr lang="en-US" sz="800"/>
              <a:t>. </a:t>
            </a:r>
            <a:r>
              <a:rPr lang="en-US" sz="800" err="1"/>
              <a:t>Mauris</a:t>
            </a:r>
            <a:r>
              <a:rPr lang="en-US" sz="800"/>
              <a:t> </a:t>
            </a:r>
            <a:r>
              <a:rPr lang="en-US" sz="800" err="1"/>
              <a:t>eu</a:t>
            </a:r>
            <a:r>
              <a:rPr lang="en-US" sz="800"/>
              <a:t> </a:t>
            </a:r>
            <a:r>
              <a:rPr lang="en-US" sz="800" err="1"/>
              <a:t>tortor</a:t>
            </a:r>
            <a:r>
              <a:rPr lang="en-US" sz="800"/>
              <a:t> ac </a:t>
            </a:r>
            <a:r>
              <a:rPr lang="en-US" sz="800" err="1"/>
              <a:t>elit</a:t>
            </a:r>
            <a:r>
              <a:rPr lang="en-US" sz="800"/>
              <a:t> </a:t>
            </a:r>
            <a:r>
              <a:rPr lang="en-US" sz="800" err="1"/>
              <a:t>ultrices</a:t>
            </a:r>
            <a:r>
              <a:rPr lang="en-US" sz="800"/>
              <a:t> </a:t>
            </a:r>
            <a:r>
              <a:rPr lang="en-US" sz="800" err="1"/>
              <a:t>congue</a:t>
            </a:r>
            <a:r>
              <a:rPr lang="en-US" sz="800"/>
              <a:t>. </a:t>
            </a:r>
            <a:r>
              <a:rPr lang="en-US" sz="800" err="1"/>
              <a:t>Donec</a:t>
            </a:r>
            <a:r>
              <a:rPr lang="en-US" sz="800"/>
              <a:t> lacinia.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253D3-44C7-964B-A799-4C1BC0A6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079" y="4353859"/>
            <a:ext cx="914400" cy="1007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DDE482-B97B-F848-B5DE-A047504E3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798" y="5355641"/>
            <a:ext cx="182880" cy="266007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59536C3-35C2-C048-A403-0FCD65CC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91"/>
            <a:ext cx="1051560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This version is more consistent with Triple Crown’s badge guidelines (Graphical)</a:t>
            </a:r>
          </a:p>
        </p:txBody>
      </p:sp>
    </p:spTree>
    <p:extLst>
      <p:ext uri="{BB962C8B-B14F-4D97-AF65-F5344CB8AC3E}">
        <p14:creationId xmlns:p14="http://schemas.microsoft.com/office/powerpoint/2010/main" val="239324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235B-94AA-3F43-B4C9-78B3775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with Triple Crown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8466-1F74-6D41-8EAA-5F8D6AF7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91"/>
            <a:ext cx="1051560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C00000"/>
                </a:solidFill>
              </a:rPr>
              <a:t>Additional work required, but initial steps are noted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10147E-B7EB-1544-BBEA-C4473BD22CA5}"/>
              </a:ext>
            </a:extLst>
          </p:cNvPr>
          <p:cNvSpPr txBox="1">
            <a:spLocks/>
          </p:cNvSpPr>
          <p:nvPr/>
        </p:nvSpPr>
        <p:spPr>
          <a:xfrm>
            <a:off x="838200" y="6203068"/>
            <a:ext cx="10515600" cy="50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Note: The goal is commonality of attributes and differentiation based on perceived value (needs user testing)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4981849-7CD8-F547-B636-6EC97854A307}"/>
              </a:ext>
            </a:extLst>
          </p:cNvPr>
          <p:cNvSpPr txBox="1">
            <a:spLocks/>
          </p:cNvSpPr>
          <p:nvPr/>
        </p:nvSpPr>
        <p:spPr>
          <a:xfrm>
            <a:off x="838200" y="2193207"/>
            <a:ext cx="2876550" cy="3621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Initial steps to commonality:</a:t>
            </a:r>
          </a:p>
          <a:p>
            <a:pPr marL="342900" indent="-342900">
              <a:buAutoNum type="arabicParenR"/>
            </a:pPr>
            <a:r>
              <a:rPr lang="en-US" sz="1800"/>
              <a:t>Simplicity</a:t>
            </a:r>
          </a:p>
          <a:p>
            <a:pPr marL="342900" indent="-342900">
              <a:buAutoNum type="arabicParenR"/>
            </a:pPr>
            <a:r>
              <a:rPr lang="en-US" sz="1800"/>
              <a:t>Color defined by product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i="1"/>
              <a:t>In discussions with Triple Crown on additional design alignment opportunities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CB3C4A-4A47-894F-9D23-31A98915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276" y="451577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0A5C53-434E-3C47-9559-2AFEE41EDA5A}"/>
              </a:ext>
            </a:extLst>
          </p:cNvPr>
          <p:cNvSpPr txBox="1"/>
          <p:nvPr/>
        </p:nvSpPr>
        <p:spPr>
          <a:xfrm>
            <a:off x="4883712" y="4086747"/>
            <a:ext cx="92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TC Modules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9450FC-0AC1-F14F-8EA4-D8F2CB3B473B}"/>
              </a:ext>
            </a:extLst>
          </p:cNvPr>
          <p:cNvSpPr txBox="1"/>
          <p:nvPr/>
        </p:nvSpPr>
        <p:spPr>
          <a:xfrm>
            <a:off x="6340827" y="4086747"/>
            <a:ext cx="1169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TC Learning Paths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95CA1D-E876-3B45-92B9-B22AF3C8E891}"/>
              </a:ext>
            </a:extLst>
          </p:cNvPr>
          <p:cNvSpPr txBox="1"/>
          <p:nvPr/>
        </p:nvSpPr>
        <p:spPr>
          <a:xfrm>
            <a:off x="8019811" y="4086746"/>
            <a:ext cx="521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Exam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C8DB78-3C41-4245-95DB-BF18CE086906}"/>
              </a:ext>
            </a:extLst>
          </p:cNvPr>
          <p:cNvSpPr txBox="1"/>
          <p:nvPr/>
        </p:nvSpPr>
        <p:spPr>
          <a:xfrm>
            <a:off x="9065113" y="4047410"/>
            <a:ext cx="949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Certification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7392AEE-0A25-D84A-A29E-21B7C3AB5BD0}"/>
              </a:ext>
            </a:extLst>
          </p:cNvPr>
          <p:cNvSpPr txBox="1">
            <a:spLocks/>
          </p:cNvSpPr>
          <p:nvPr/>
        </p:nvSpPr>
        <p:spPr>
          <a:xfrm>
            <a:off x="10277973" y="4660178"/>
            <a:ext cx="1952123" cy="85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/>
              <a:t>Microsoft Certified Modern Desktop Professional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7DE257-F41F-C44B-8B05-A006EB7A77AB}"/>
              </a:ext>
            </a:extLst>
          </p:cNvPr>
          <p:cNvSpPr txBox="1"/>
          <p:nvPr/>
        </p:nvSpPr>
        <p:spPr>
          <a:xfrm>
            <a:off x="4910490" y="2140608"/>
            <a:ext cx="92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TC Modules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B8498-3088-154F-BDFF-8A3981019739}"/>
              </a:ext>
            </a:extLst>
          </p:cNvPr>
          <p:cNvSpPr txBox="1"/>
          <p:nvPr/>
        </p:nvSpPr>
        <p:spPr>
          <a:xfrm>
            <a:off x="6367605" y="2140608"/>
            <a:ext cx="1169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TC Learning Paths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CD4F36-FE63-A645-98DC-023104CE5464}"/>
              </a:ext>
            </a:extLst>
          </p:cNvPr>
          <p:cNvSpPr txBox="1"/>
          <p:nvPr/>
        </p:nvSpPr>
        <p:spPr>
          <a:xfrm>
            <a:off x="8046589" y="2140607"/>
            <a:ext cx="521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Exam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B62B80-C517-EB43-A1EB-55018A3678E8}"/>
              </a:ext>
            </a:extLst>
          </p:cNvPr>
          <p:cNvSpPr txBox="1"/>
          <p:nvPr/>
        </p:nvSpPr>
        <p:spPr>
          <a:xfrm>
            <a:off x="9091891" y="2101271"/>
            <a:ext cx="949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Certification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8B2714F-1C0B-F144-A1C5-64B0FFE53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192" y="4515770"/>
            <a:ext cx="1132964" cy="91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32250C0-0AD4-1843-B7CB-471DD4678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634" y="4515770"/>
            <a:ext cx="1376219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51A6F9-8672-A64E-9935-0027289B7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4276" y="2575520"/>
            <a:ext cx="914400" cy="914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CB0403-1540-2D4F-980F-66DDA87596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2634" y="2575520"/>
            <a:ext cx="1376218" cy="914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461A32D-41F3-1641-958B-88C830669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7192" y="2575520"/>
            <a:ext cx="1132964" cy="914400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AC143D2-A5F8-A140-81CD-45EE01CB1028}"/>
              </a:ext>
            </a:extLst>
          </p:cNvPr>
          <p:cNvSpPr txBox="1">
            <a:spLocks/>
          </p:cNvSpPr>
          <p:nvPr/>
        </p:nvSpPr>
        <p:spPr>
          <a:xfrm>
            <a:off x="10325598" y="2682406"/>
            <a:ext cx="1952123" cy="85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/>
              <a:t>Microsoft Certified Azure Developer Professional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F182795-EB3A-394B-8A3F-5704A2243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306" y="2575520"/>
            <a:ext cx="914400" cy="914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B2468CC-C79D-394A-AAF8-9A0EFAA23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648" y="4515770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3FF133-AC97-A542-AC15-9D5342981F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1766" y="4515770"/>
            <a:ext cx="914400" cy="914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B1455C9-2F93-B644-AD59-75FE42E63D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7078" y="2575520"/>
            <a:ext cx="91873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1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235B-94AA-3F43-B4C9-78B3775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&amp; Infrastructure Badges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8466-1F74-6D41-8EAA-5F8D6AF7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91"/>
            <a:ext cx="1051560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C00000"/>
                </a:solidFill>
              </a:rPr>
              <a:t>These are drafts – Naming, design variations to be user tested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F94C9-B4EE-4D4A-90E2-30D1CED5A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00" y="2114834"/>
            <a:ext cx="1592652" cy="1600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10147E-B7EB-1544-BBEA-C4473BD22CA5}"/>
              </a:ext>
            </a:extLst>
          </p:cNvPr>
          <p:cNvSpPr txBox="1">
            <a:spLocks/>
          </p:cNvSpPr>
          <p:nvPr/>
        </p:nvSpPr>
        <p:spPr>
          <a:xfrm>
            <a:off x="838200" y="6203068"/>
            <a:ext cx="10515600" cy="50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Note: Regardless of context, badges are always shown with at least minimal meta data content – see slide 10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1F2955-A851-5A4E-B9FF-144B02D9DDF2}"/>
              </a:ext>
            </a:extLst>
          </p:cNvPr>
          <p:cNvSpPr txBox="1">
            <a:spLocks/>
          </p:cNvSpPr>
          <p:nvPr/>
        </p:nvSpPr>
        <p:spPr>
          <a:xfrm>
            <a:off x="2834190" y="2328493"/>
            <a:ext cx="3152284" cy="117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Microsoft Certified Azure Architect Expert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B8024B-79C5-3244-885C-24585AE2BC6D}"/>
              </a:ext>
            </a:extLst>
          </p:cNvPr>
          <p:cNvSpPr txBox="1">
            <a:spLocks/>
          </p:cNvSpPr>
          <p:nvPr/>
        </p:nvSpPr>
        <p:spPr>
          <a:xfrm>
            <a:off x="8006265" y="2338036"/>
            <a:ext cx="3152284" cy="117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Microsoft Certified Azure Administrator Professional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A99907F-99C3-394E-A864-94772BA08D24}"/>
              </a:ext>
            </a:extLst>
          </p:cNvPr>
          <p:cNvSpPr txBox="1">
            <a:spLocks/>
          </p:cNvSpPr>
          <p:nvPr/>
        </p:nvSpPr>
        <p:spPr>
          <a:xfrm>
            <a:off x="2834190" y="4363420"/>
            <a:ext cx="3152284" cy="117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Microsoft Certified Azure Developer Professional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9E58C-76FE-234D-ABAA-6D9AD5333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00" y="4158951"/>
            <a:ext cx="160020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333F1C-15CE-DB46-BBA4-8B08A264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727" y="2118624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235B-94AA-3F43-B4C9-78B3775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AI Badges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8466-1F74-6D41-8EAA-5F8D6AF7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91"/>
            <a:ext cx="1051560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>
                <a:solidFill>
                  <a:srgbClr val="C00000"/>
                </a:solidFill>
              </a:rPr>
              <a:t>These are drafts – Naming, design variations to be user tested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10147E-B7EB-1544-BBEA-C4473BD22CA5}"/>
              </a:ext>
            </a:extLst>
          </p:cNvPr>
          <p:cNvSpPr txBox="1">
            <a:spLocks/>
          </p:cNvSpPr>
          <p:nvPr/>
        </p:nvSpPr>
        <p:spPr>
          <a:xfrm>
            <a:off x="838200" y="6203068"/>
            <a:ext cx="10515600" cy="50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Note: Regardless of context, badges are always shown with at least minimal meta data content – see slide 10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1F2955-A851-5A4E-B9FF-144B02D9DDF2}"/>
              </a:ext>
            </a:extLst>
          </p:cNvPr>
          <p:cNvSpPr txBox="1">
            <a:spLocks/>
          </p:cNvSpPr>
          <p:nvPr/>
        </p:nvSpPr>
        <p:spPr>
          <a:xfrm>
            <a:off x="2834190" y="2314196"/>
            <a:ext cx="3152284" cy="117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Microsoft Certified Azure AI Engineer Professional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B8024B-79C5-3244-885C-24585AE2BC6D}"/>
              </a:ext>
            </a:extLst>
          </p:cNvPr>
          <p:cNvSpPr txBox="1">
            <a:spLocks/>
          </p:cNvSpPr>
          <p:nvPr/>
        </p:nvSpPr>
        <p:spPr>
          <a:xfrm>
            <a:off x="8006265" y="2323739"/>
            <a:ext cx="3152284" cy="117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Microsoft Certified Azure Data Engineer Professional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BFB35D-A80B-644C-A144-E412EEB1DA86}"/>
              </a:ext>
            </a:extLst>
          </p:cNvPr>
          <p:cNvSpPr txBox="1">
            <a:spLocks/>
          </p:cNvSpPr>
          <p:nvPr/>
        </p:nvSpPr>
        <p:spPr>
          <a:xfrm>
            <a:off x="2834190" y="4350506"/>
            <a:ext cx="3152284" cy="117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Microsoft Certified Azure Data Scientist Professional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C25F34-EBA1-CF40-921F-6E13776F1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00" y="4158951"/>
            <a:ext cx="1600200" cy="1600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8D8F91-B717-F843-B8A6-AB281ED92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727" y="2118624"/>
            <a:ext cx="1600200" cy="1600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010EE4-284B-904B-BF68-73DB2C9F5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52" y="2118624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6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E5D632-57FD-BB41-BDDD-98228DF8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00" y="2267248"/>
            <a:ext cx="1592652" cy="1600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C8235B-94AA-3F43-B4C9-78B3775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Workplace Badges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8466-1F74-6D41-8EAA-5F8D6AF7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91"/>
            <a:ext cx="1051560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>
                <a:solidFill>
                  <a:srgbClr val="C00000"/>
                </a:solidFill>
              </a:rPr>
              <a:t>These are drafts – Naming, design variations to be user tested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7A1D3-2B64-6041-8BB2-C5DFE1618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00" y="2267248"/>
            <a:ext cx="1592652" cy="1600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10147E-B7EB-1544-BBEA-C4473BD22CA5}"/>
              </a:ext>
            </a:extLst>
          </p:cNvPr>
          <p:cNvSpPr txBox="1">
            <a:spLocks/>
          </p:cNvSpPr>
          <p:nvPr/>
        </p:nvSpPr>
        <p:spPr>
          <a:xfrm>
            <a:off x="838200" y="6203068"/>
            <a:ext cx="10515600" cy="50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Note: Regardless of context, badges are always shown with at least minimal meta data content – see slide 10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1F2955-A851-5A4E-B9FF-144B02D9DDF2}"/>
              </a:ext>
            </a:extLst>
          </p:cNvPr>
          <p:cNvSpPr txBox="1">
            <a:spLocks/>
          </p:cNvSpPr>
          <p:nvPr/>
        </p:nvSpPr>
        <p:spPr>
          <a:xfrm>
            <a:off x="2834190" y="2471364"/>
            <a:ext cx="3152284" cy="117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Microsoft Certified Microsoft 365 Enterprise Administrator Expert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B8024B-79C5-3244-885C-24585AE2BC6D}"/>
              </a:ext>
            </a:extLst>
          </p:cNvPr>
          <p:cNvSpPr txBox="1">
            <a:spLocks/>
          </p:cNvSpPr>
          <p:nvPr/>
        </p:nvSpPr>
        <p:spPr>
          <a:xfrm>
            <a:off x="8006265" y="2480907"/>
            <a:ext cx="3152284" cy="117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Microsoft Certified Modern Desktop Professional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E0274-A516-B94E-872D-1A72C5A9F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488" y="2257705"/>
            <a:ext cx="159265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8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F5E5-8BCA-8C44-9C4C-71C082B5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13719-AF10-8A4A-A1D6-AE18968B2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235B-94AA-3F43-B4C9-78B3775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Badges – Naming explorations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8466-1F74-6D41-8EAA-5F8D6AF7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91"/>
            <a:ext cx="1051560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>
                <a:solidFill>
                  <a:srgbClr val="C00000"/>
                </a:solidFill>
              </a:rPr>
              <a:t>To achieve 100% parody with naming these are examples of content on the badge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816CF1-139A-1C42-B605-50DFEAD3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73" y="2956205"/>
            <a:ext cx="160020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7B222-898C-F049-A86D-4E6587A92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316" y="2956205"/>
            <a:ext cx="1600200" cy="16002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884EF8-9146-F844-B096-CAD53C506815}"/>
              </a:ext>
            </a:extLst>
          </p:cNvPr>
          <p:cNvSpPr txBox="1">
            <a:spLocks/>
          </p:cNvSpPr>
          <p:nvPr/>
        </p:nvSpPr>
        <p:spPr>
          <a:xfrm>
            <a:off x="2705598" y="2956205"/>
            <a:ext cx="3152284" cy="117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Microsoft Certified Microsoft 365 Enterprise Administrator Professional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9702BF-DDF0-894A-B0F1-D2FC1D9AD362}"/>
              </a:ext>
            </a:extLst>
          </p:cNvPr>
          <p:cNvSpPr txBox="1">
            <a:spLocks/>
          </p:cNvSpPr>
          <p:nvPr/>
        </p:nvSpPr>
        <p:spPr>
          <a:xfrm>
            <a:off x="7963396" y="2956204"/>
            <a:ext cx="3152284" cy="117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Microsoft Certified Azure Architect Expert</a:t>
            </a:r>
          </a:p>
        </p:txBody>
      </p:sp>
    </p:spTree>
    <p:extLst>
      <p:ext uri="{BB962C8B-B14F-4D97-AF65-F5344CB8AC3E}">
        <p14:creationId xmlns:p14="http://schemas.microsoft.com/office/powerpoint/2010/main" val="313935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235B-94AA-3F43-B4C9-78B3775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Badges – Naming explorations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8466-1F74-6D41-8EAA-5F8D6AF7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91"/>
            <a:ext cx="1051560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C00000"/>
                </a:solidFill>
              </a:rPr>
              <a:t>How we might vary the badge content relative to the naming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DD943-1F3E-2348-B40F-DE4DB7577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875" y="2992654"/>
            <a:ext cx="1600200" cy="160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B09271-B5E7-2F42-A1BE-AC840CE0C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600" y="2992654"/>
            <a:ext cx="1607784" cy="1600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71D0A1-5A1F-9840-9D9B-A9E8302B2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633" y="2992654"/>
            <a:ext cx="1600200" cy="1600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381BED-CA4C-9D46-88DB-E2392B103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7390" y="2992654"/>
            <a:ext cx="159265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235B-94AA-3F43-B4C9-78B3775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Badges – Future explorations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8466-1F74-6D41-8EAA-5F8D6AF7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91"/>
            <a:ext cx="1051560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C00000"/>
                </a:solidFill>
              </a:rPr>
              <a:t>How we might vary the badge content to visually represent level, role and product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7CE516-FAF7-8644-BDD6-89E7D715D0C3}"/>
              </a:ext>
            </a:extLst>
          </p:cNvPr>
          <p:cNvSpPr txBox="1">
            <a:spLocks/>
          </p:cNvSpPr>
          <p:nvPr/>
        </p:nvSpPr>
        <p:spPr>
          <a:xfrm>
            <a:off x="838200" y="2193207"/>
            <a:ext cx="2876550" cy="3621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Different approaches:</a:t>
            </a:r>
          </a:p>
          <a:p>
            <a:pPr marL="342900" indent="-342900">
              <a:buAutoNum type="arabicParenR"/>
            </a:pPr>
            <a:r>
              <a:rPr lang="en-US" sz="1800"/>
              <a:t>Product logos</a:t>
            </a:r>
          </a:p>
          <a:p>
            <a:pPr marL="342900" indent="-342900">
              <a:buAutoNum type="arabicParenR"/>
            </a:pPr>
            <a:r>
              <a:rPr lang="en-US" sz="1800"/>
              <a:t>Level icons</a:t>
            </a:r>
          </a:p>
          <a:p>
            <a:pPr marL="342900" indent="-342900">
              <a:buAutoNum type="arabicParenR"/>
            </a:pPr>
            <a:r>
              <a:rPr lang="en-US" sz="1800"/>
              <a:t>More visuals less text</a:t>
            </a:r>
          </a:p>
          <a:p>
            <a:pPr marL="342900" indent="-342900">
              <a:buAutoNum type="arabicParenR"/>
            </a:pPr>
            <a:endParaRPr lang="en-US" sz="1800"/>
          </a:p>
          <a:p>
            <a:pPr marL="0" indent="0">
              <a:buNone/>
            </a:pPr>
            <a:r>
              <a:rPr lang="en-US" sz="1800"/>
              <a:t>What else could we try?</a:t>
            </a:r>
          </a:p>
          <a:p>
            <a:pPr marL="342900" indent="-342900">
              <a:buAutoNum type="arabicParenR"/>
            </a:pPr>
            <a:endParaRPr lang="en-US" sz="1800"/>
          </a:p>
          <a:p>
            <a:pPr marL="342900" indent="-342900">
              <a:buAutoNum type="arabicParenR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3262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Macintosh PowerPoint</Application>
  <PresentationFormat>Widescreen</PresentationFormat>
  <Paragraphs>107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New slide per Jul17 feedback</vt:lpstr>
      <vt:lpstr>Alignment with Triple Crown</vt:lpstr>
      <vt:lpstr>Apps &amp; Infrastructure Badges</vt:lpstr>
      <vt:lpstr>Data &amp; AI Badges</vt:lpstr>
      <vt:lpstr>Modern Workplace Badges</vt:lpstr>
      <vt:lpstr>Appendix</vt:lpstr>
      <vt:lpstr>Badges – Naming explorations part 1</vt:lpstr>
      <vt:lpstr>Badges – Naming explorations part 2</vt:lpstr>
      <vt:lpstr>Badges – Future explorations</vt:lpstr>
      <vt:lpstr>Certification identity</vt:lpstr>
      <vt:lpstr>Certification badge - Application</vt:lpstr>
      <vt:lpstr>Certification badge - Application</vt:lpstr>
      <vt:lpstr>Certification badge - Application</vt:lpstr>
      <vt:lpstr>Certification badge - Application</vt:lpstr>
      <vt:lpstr>Customer Ready badge - Application</vt:lpstr>
      <vt:lpstr>Customer Ready badge - Application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Geiger</dc:creator>
  <cp:lastModifiedBy>Jason Geiger</cp:lastModifiedBy>
  <cp:revision>1</cp:revision>
  <dcterms:modified xsi:type="dcterms:W3CDTF">2018-07-26T19:20:32Z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sewinter@microsoft.com</vt:lpwstr>
  </property>
  <property fmtid="{D5CDD505-2E9C-101B-9397-08002B2CF9AE}" pid="5" name="MSIP_Label_f42aa342-8706-4288-bd11-ebb85995028c_SetDate">
    <vt:lpwstr>2018-07-13T10:54:09.5963784Z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