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0" r:id="rId5"/>
    <p:sldId id="259" r:id="rId6"/>
    <p:sldId id="265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F331-DE66-0148-9074-04126A48B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F9E5F-9908-D64B-B18B-673C3AF16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FD6A-6C87-D243-8D18-A2EFD3B3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EC2B-DAF5-8841-8EBF-D7597FF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1CE-1624-B947-8A1C-EA71BF1E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0917-E0E4-A742-9F09-757FA9CD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26265-D663-4E46-A358-C4A4059A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1602-2F0B-044D-8823-5BE316CC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F831-4D48-BE46-BFEA-AD7DE77A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2023-969B-3B4A-97F8-C9242B9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82F0E-F891-8947-8ED5-239938B3E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8F42E-5B49-DB4E-9157-3070261F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E41F-0B6F-9C4A-B9C8-D0330C9D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376E-0350-844E-8FF5-493D53EF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526C-BAE6-7043-9AEC-EA03A12F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A71A-48A4-FB46-9F9D-33470268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9BD6-FC43-2A4E-B7DE-07C76FCA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9F57-AEB4-C342-A543-F09174CC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B7CD-A13F-D442-BAB6-757DF174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2CA3-0C4C-BF42-9421-859B5143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78D0-8E1F-044E-80BE-26F1D39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9FA9-2AAC-2C4A-9982-C4273BC9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5995-AF2E-E242-BD1A-AB4DAB53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D707-8721-AF4F-9AE0-6ABA248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750C-C5F7-6E43-9C1A-B9A64DEB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3A2-9F92-C741-B372-46D793C2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8D4E-7F8F-374B-BAD8-DD24F99C2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157C9-C5B6-0345-A1CF-31C9741E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D542-8803-F944-8B61-629FE553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5EE68-417C-F64E-8950-2A438AA0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E394-9BDA-724E-8E0E-08080E7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B551-5600-1A4B-BA78-41BACCDA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FD9B-4A6A-0742-950C-DDB2C393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19B6-F489-3E4A-BA5B-59CC57A8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350AC-8E7F-374D-A4F0-FBF6B9FA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41085-820F-CA4E-B276-A8E0832F2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D85E-0C5B-5945-B5FE-F9D33EB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FF579-99FC-6242-B7AD-81509D7F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0CDCE-5E17-7C46-B71A-4A6F5B7B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680F-ACEC-784E-A121-FC6C2BD0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072B3-A5DD-8143-B5DD-33F27396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D9E67-3E8D-0A4F-BE18-7A98CF5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99DA-FCA2-404E-8318-61CA9A0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61518-6981-4F4C-9089-D2A19E6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0C3A7-94F1-AB4A-8CD3-7C017122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4B809-6520-4D43-BFA2-79D95579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290A-2CD2-A145-B8F8-17DC3EC0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9F23-4459-924D-8F9D-66225777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A5B9-1A0A-F346-BDF0-F0591F5B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61A6-D144-F147-9D01-12959AE5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F9E1A-E138-874C-89FB-113109DC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4277-2BB3-6645-8091-36DA2BF3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CFBD-5DD4-974A-9E5F-B0736FF7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3CF49-B3AE-9344-8A10-5B76A5164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4CEE0-EDAF-AF43-BD60-1361A084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F7CE-94B9-5642-8337-C92CC5BF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F8C56-ED4E-8645-A879-BDC1907E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34AF6-C763-6448-B474-3A6C22B9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046F7-79B3-BF4B-8F62-A056EA8C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810B-154D-B745-9AE3-7926A537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62FA-D248-1740-B97F-CBC5370A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B2C8-BE0A-CC4F-88A1-AD5F8659528E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D0EE-5BC2-D349-86A0-953BAA0E3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BB99-D2E2-7248-9644-D3E06482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71E2-0BE3-5343-BF7D-B5B4D262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56B5-7BD4-E945-8DAA-5C880B5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on </a:t>
            </a:r>
            <a:r>
              <a:rPr lang="en-US" dirty="0" err="1"/>
              <a:t>Microsoft.com</a:t>
            </a:r>
            <a:r>
              <a:rPr lang="en-US" dirty="0"/>
              <a:t>/learn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EA825-04F4-5842-9E10-67581AC965EA}"/>
              </a:ext>
            </a:extLst>
          </p:cNvPr>
          <p:cNvSpPr/>
          <p:nvPr/>
        </p:nvSpPr>
        <p:spPr>
          <a:xfrm>
            <a:off x="898566" y="2790701"/>
            <a:ext cx="2541319" cy="100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8D3F-6CD2-FE47-8E70-52D2B57B5703}"/>
              </a:ext>
            </a:extLst>
          </p:cNvPr>
          <p:cNvSpPr/>
          <p:nvPr/>
        </p:nvSpPr>
        <p:spPr>
          <a:xfrm>
            <a:off x="3675413" y="2790701"/>
            <a:ext cx="2541319" cy="100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br>
              <a:rPr lang="en-US" dirty="0"/>
            </a:br>
            <a:r>
              <a:rPr lang="en-US" dirty="0"/>
              <a:t>Learning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3364D-2506-3644-A8BF-4D11F1D24CB5}"/>
              </a:ext>
            </a:extLst>
          </p:cNvPr>
          <p:cNvSpPr/>
          <p:nvPr/>
        </p:nvSpPr>
        <p:spPr>
          <a:xfrm>
            <a:off x="6452260" y="2790701"/>
            <a:ext cx="2541319" cy="100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Certification Recommendation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55296-CF3F-064F-A072-FF56CDFDB308}"/>
              </a:ext>
            </a:extLst>
          </p:cNvPr>
          <p:cNvSpPr/>
          <p:nvPr/>
        </p:nvSpPr>
        <p:spPr>
          <a:xfrm>
            <a:off x="9229107" y="2790701"/>
            <a:ext cx="2541319" cy="1009402"/>
          </a:xfrm>
          <a:prstGeom prst="rect">
            <a:avLst/>
          </a:prstGeom>
          <a:solidFill>
            <a:srgbClr val="007C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more about a</a:t>
            </a:r>
          </a:p>
          <a:p>
            <a:pPr algn="ctr"/>
            <a:r>
              <a:rPr lang="en-US" dirty="0"/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637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88A-12A6-584A-9F5E-45874FC6C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66E90-4A37-984A-8204-5442AF402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856F7-529C-ED41-8E62-9C56697A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10" y="1122363"/>
            <a:ext cx="9290304" cy="23680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B7764-0D5E-3443-8163-0C81CEFEFD73}"/>
              </a:ext>
            </a:extLst>
          </p:cNvPr>
          <p:cNvSpPr txBox="1"/>
          <p:nvPr/>
        </p:nvSpPr>
        <p:spPr>
          <a:xfrm>
            <a:off x="4101447" y="356261"/>
            <a:ext cx="398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microsoft.com</a:t>
            </a:r>
            <a:r>
              <a:rPr lang="en-US" dirty="0"/>
              <a:t>/learn  Browse Experience</a:t>
            </a:r>
          </a:p>
        </p:txBody>
      </p:sp>
    </p:spTree>
    <p:extLst>
      <p:ext uri="{BB962C8B-B14F-4D97-AF65-F5344CB8AC3E}">
        <p14:creationId xmlns:p14="http://schemas.microsoft.com/office/powerpoint/2010/main" val="100375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8B72F8-4F47-9F4C-9D35-722058C4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96" y="1199408"/>
            <a:ext cx="8163207" cy="1241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8477F-A368-3B43-8EAE-E87469821AFE}"/>
              </a:ext>
            </a:extLst>
          </p:cNvPr>
          <p:cNvSpPr txBox="1"/>
          <p:nvPr/>
        </p:nvSpPr>
        <p:spPr>
          <a:xfrm>
            <a:off x="4440740" y="368136"/>
            <a:ext cx="349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microsoft.com</a:t>
            </a:r>
            <a:r>
              <a:rPr lang="en-US" dirty="0"/>
              <a:t>/learn  Learning Path</a:t>
            </a:r>
          </a:p>
        </p:txBody>
      </p:sp>
    </p:spTree>
    <p:extLst>
      <p:ext uri="{BB962C8B-B14F-4D97-AF65-F5344CB8AC3E}">
        <p14:creationId xmlns:p14="http://schemas.microsoft.com/office/powerpoint/2010/main" val="64695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8B72F8-4F47-9F4C-9D35-722058C4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96" y="-5556875"/>
            <a:ext cx="8163207" cy="124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8B4D7-6668-3D46-B730-BB619E5B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664" y="797704"/>
            <a:ext cx="7662672" cy="12120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BD266-8409-394E-A549-142739FE6802}"/>
              </a:ext>
            </a:extLst>
          </p:cNvPr>
          <p:cNvSpPr txBox="1"/>
          <p:nvPr/>
        </p:nvSpPr>
        <p:spPr>
          <a:xfrm>
            <a:off x="3858849" y="380011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microsoft.com</a:t>
            </a:r>
            <a:r>
              <a:rPr lang="en-US" dirty="0"/>
              <a:t>/learning Certification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983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56B5-7BD4-E945-8DAA-5C880B5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on </a:t>
            </a:r>
            <a:r>
              <a:rPr lang="en-US" dirty="0" err="1"/>
              <a:t>Microsoft.com</a:t>
            </a:r>
            <a:r>
              <a:rPr lang="en-US" dirty="0"/>
              <a:t>/learning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3364D-2506-3644-A8BF-4D11F1D24CB5}"/>
              </a:ext>
            </a:extLst>
          </p:cNvPr>
          <p:cNvSpPr/>
          <p:nvPr/>
        </p:nvSpPr>
        <p:spPr>
          <a:xfrm>
            <a:off x="3767448" y="3218212"/>
            <a:ext cx="2541319" cy="1009402"/>
          </a:xfrm>
          <a:prstGeom prst="rect">
            <a:avLst/>
          </a:prstGeom>
          <a:solidFill>
            <a:srgbClr val="007C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about Role-based</a:t>
            </a:r>
          </a:p>
          <a:p>
            <a:pPr algn="ctr"/>
            <a:r>
              <a:rPr lang="en-US" dirty="0"/>
              <a:t>Certifications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55296-CF3F-064F-A072-FF56CDFDB308}"/>
              </a:ext>
            </a:extLst>
          </p:cNvPr>
          <p:cNvSpPr/>
          <p:nvPr/>
        </p:nvSpPr>
        <p:spPr>
          <a:xfrm>
            <a:off x="6544295" y="3206335"/>
            <a:ext cx="2541319" cy="1009402"/>
          </a:xfrm>
          <a:prstGeom prst="rect">
            <a:avLst/>
          </a:prstGeom>
          <a:solidFill>
            <a:srgbClr val="007C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more about a</a:t>
            </a:r>
          </a:p>
          <a:p>
            <a:pPr algn="ctr"/>
            <a:r>
              <a:rPr lang="en-US" dirty="0"/>
              <a:t>Certification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C4C60-6470-A142-97B7-74B26A381C8F}"/>
              </a:ext>
            </a:extLst>
          </p:cNvPr>
          <p:cNvSpPr/>
          <p:nvPr/>
        </p:nvSpPr>
        <p:spPr>
          <a:xfrm>
            <a:off x="990601" y="3218212"/>
            <a:ext cx="2541319" cy="1009402"/>
          </a:xfrm>
          <a:prstGeom prst="rect">
            <a:avLst/>
          </a:prstGeom>
          <a:solidFill>
            <a:srgbClr val="007C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technical</a:t>
            </a:r>
          </a:p>
          <a:p>
            <a:pPr algn="ctr"/>
            <a:r>
              <a:rPr lang="en-US" dirty="0"/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331874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E9160-7BCD-3146-BC71-EA2CCE075078}"/>
              </a:ext>
            </a:extLst>
          </p:cNvPr>
          <p:cNvSpPr txBox="1"/>
          <p:nvPr/>
        </p:nvSpPr>
        <p:spPr>
          <a:xfrm>
            <a:off x="3858849" y="380011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microsoft.com</a:t>
            </a:r>
            <a:r>
              <a:rPr lang="en-US" dirty="0"/>
              <a:t>/learning Certification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F22C3-1089-9B40-956C-7750F8A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00" y="973776"/>
            <a:ext cx="7576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7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99BCC8-1466-6E4B-B62C-2A22105B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692" y="926275"/>
            <a:ext cx="7662672" cy="84848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970D82-2B74-DB41-9FC4-2DCB860F8DBD}"/>
              </a:ext>
            </a:extLst>
          </p:cNvPr>
          <p:cNvSpPr txBox="1"/>
          <p:nvPr/>
        </p:nvSpPr>
        <p:spPr>
          <a:xfrm>
            <a:off x="3858849" y="380011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microsoft.com</a:t>
            </a:r>
            <a:r>
              <a:rPr lang="en-US" dirty="0"/>
              <a:t>/learning  Role-based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97687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8B4D7-6668-3D46-B730-BB619E5B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664" y="797704"/>
            <a:ext cx="7662672" cy="12120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BD266-8409-394E-A549-142739FE6802}"/>
              </a:ext>
            </a:extLst>
          </p:cNvPr>
          <p:cNvSpPr txBox="1"/>
          <p:nvPr/>
        </p:nvSpPr>
        <p:spPr>
          <a:xfrm>
            <a:off x="3858849" y="380011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microsoft.com</a:t>
            </a:r>
            <a:r>
              <a:rPr lang="en-US" dirty="0"/>
              <a:t>/learning Certification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5401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Starting on Microsoft.com/learn</vt:lpstr>
      <vt:lpstr>PowerPoint Presentation</vt:lpstr>
      <vt:lpstr>PowerPoint Presentation</vt:lpstr>
      <vt:lpstr>PowerPoint Presentation</vt:lpstr>
      <vt:lpstr>PowerPoint Presentation</vt:lpstr>
      <vt:lpstr>Starting on Microsoft.com/learning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Geiger</dc:creator>
  <cp:lastModifiedBy>Jason Geiger</cp:lastModifiedBy>
  <cp:revision>4</cp:revision>
  <dcterms:created xsi:type="dcterms:W3CDTF">2018-08-21T15:32:10Z</dcterms:created>
  <dcterms:modified xsi:type="dcterms:W3CDTF">2018-08-22T00:01:19Z</dcterms:modified>
</cp:coreProperties>
</file>