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notesMasterIdLst>
    <p:notesMasterId r:id="rId8"/>
  </p:notesMasterIdLst>
  <p:sldIdLst>
    <p:sldId id="256" r:id="rId5"/>
    <p:sldId id="268" r:id="rId6"/>
    <p:sldId id="27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8" autoAdjust="0"/>
    <p:restoredTop sz="94660"/>
  </p:normalViewPr>
  <p:slideViewPr>
    <p:cSldViewPr snapToGrid="0">
      <p:cViewPr>
        <p:scale>
          <a:sx n="135" d="100"/>
          <a:sy n="135" d="100"/>
        </p:scale>
        <p:origin x="162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6DFF3-2734-4DBD-A1D9-D146D29EB22E}" type="datetimeFigureOut">
              <a:rPr lang="en-US" smtClean="0"/>
              <a:t>5/25/18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1C019-9719-4B9B-A602-69253DB57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64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9431-00C5-46D6-938D-66A92A7E2945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948A-FA33-4CF9-A841-FD97EFF34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2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9431-00C5-46D6-938D-66A92A7E2945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948A-FA33-4CF9-A841-FD97EFF34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16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9431-00C5-46D6-938D-66A92A7E2945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948A-FA33-4CF9-A841-FD97EFF34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63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9431-00C5-46D6-938D-66A92A7E2945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948A-FA33-4CF9-A841-FD97EFF34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61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9431-00C5-46D6-938D-66A92A7E2945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948A-FA33-4CF9-A841-FD97EFF34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78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9431-00C5-46D6-938D-66A92A7E2945}" type="datetimeFigureOut">
              <a:rPr lang="en-US" smtClean="0"/>
              <a:t>5/25/18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948A-FA33-4CF9-A841-FD97EFF34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9431-00C5-46D6-938D-66A92A7E2945}" type="datetimeFigureOut">
              <a:rPr lang="en-US" smtClean="0"/>
              <a:t>5/25/18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948A-FA33-4CF9-A841-FD97EFF34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93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9431-00C5-46D6-938D-66A92A7E2945}" type="datetimeFigureOut">
              <a:rPr lang="en-US" smtClean="0"/>
              <a:t>5/25/18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948A-FA33-4CF9-A841-FD97EFF34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25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9431-00C5-46D6-938D-66A92A7E2945}" type="datetimeFigureOut">
              <a:rPr lang="en-US" smtClean="0"/>
              <a:t>5/25/18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948A-FA33-4CF9-A841-FD97EFF34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5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9431-00C5-46D6-938D-66A92A7E2945}" type="datetimeFigureOut">
              <a:rPr lang="en-US" smtClean="0"/>
              <a:t>5/25/18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948A-FA33-4CF9-A841-FD97EFF34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15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9431-00C5-46D6-938D-66A92A7E2945}" type="datetimeFigureOut">
              <a:rPr lang="en-US" smtClean="0"/>
              <a:t>5/25/18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948A-FA33-4CF9-A841-FD97EFF34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82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E9431-00C5-46D6-938D-66A92A7E2945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6948A-FA33-4CF9-A841-FD97EFF34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2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hyperlink" Target="https://commons.wikimedia.org/wiki/File:Black_Lock.png" TargetMode="External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hyperlink" Target="https://commons.wikimedia.org/wiki/File:Black_Lock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B8E47-9794-4B19-B65A-F15FA72139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Microsoft.com/learning transition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8548CE-ADE2-4BE3-A148-4EBCCA3293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05/21/18 - msulliv</a:t>
            </a:r>
          </a:p>
        </p:txBody>
      </p:sp>
    </p:spTree>
    <p:extLst>
      <p:ext uri="{BB962C8B-B14F-4D97-AF65-F5344CB8AC3E}">
        <p14:creationId xmlns:p14="http://schemas.microsoft.com/office/powerpoint/2010/main" val="3046973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76C194E-43C0-4556-8632-A3C0E3ADEA43}"/>
              </a:ext>
            </a:extLst>
          </p:cNvPr>
          <p:cNvGrpSpPr/>
          <p:nvPr/>
        </p:nvGrpSpPr>
        <p:grpSpPr>
          <a:xfrm>
            <a:off x="2721629" y="573793"/>
            <a:ext cx="2170034" cy="3326277"/>
            <a:chOff x="5038746" y="788270"/>
            <a:chExt cx="2170034" cy="332627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33D07B1-863F-4076-ADB8-2217264E85EB}"/>
                </a:ext>
              </a:extLst>
            </p:cNvPr>
            <p:cNvSpPr/>
            <p:nvPr/>
          </p:nvSpPr>
          <p:spPr>
            <a:xfrm>
              <a:off x="5057360" y="1223831"/>
              <a:ext cx="2151420" cy="289071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36948"/>
              <a:endParaRPr lang="en-US" sz="2130">
                <a:gradFill>
                  <a:gsLst>
                    <a:gs pos="53097">
                      <a:srgbClr val="737373"/>
                    </a:gs>
                    <a:gs pos="29000">
                      <a:srgbClr val="737373"/>
                    </a:gs>
                  </a:gsLst>
                  <a:lin ang="5400000" scaled="1"/>
                </a:gradFill>
                <a:latin typeface="Segoe UI Semilight"/>
              </a:endParaRPr>
            </a:p>
          </p:txBody>
        </p:sp>
        <p:sp>
          <p:nvSpPr>
            <p:cNvPr id="4" name="Text Placeholder 7">
              <a:extLst>
                <a:ext uri="{FF2B5EF4-FFF2-40B4-BE49-F238E27FC236}">
                  <a16:creationId xmlns:a16="http://schemas.microsoft.com/office/drawing/2014/main" id="{DC4F8170-6828-487A-A83D-4ED2E66783D7}"/>
                </a:ext>
              </a:extLst>
            </p:cNvPr>
            <p:cNvSpPr txBox="1">
              <a:spLocks/>
            </p:cNvSpPr>
            <p:nvPr/>
          </p:nvSpPr>
          <p:spPr>
            <a:xfrm>
              <a:off x="5260548" y="788270"/>
              <a:ext cx="1932908" cy="379440"/>
            </a:xfrm>
            <a:prstGeom prst="rect">
              <a:avLst/>
            </a:prstGeom>
          </p:spPr>
          <p:txBody>
            <a:bodyPr vert="horz" lIns="0" tIns="0" rIns="0" bIns="0" rtlCol="0" anchor="b" anchorCtr="0">
              <a:noAutofit/>
            </a:bodyPr>
            <a:lstStyle>
              <a:lvl1pPr marL="0" marR="0" indent="0" algn="l" defTabSz="50862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 lang="en-US" sz="2200" b="0" kern="1200" cap="none" spc="0" baseline="0" dirty="0" smtClean="0">
                  <a:gradFill>
                    <a:gsLst>
                      <a:gs pos="71681">
                        <a:schemeClr val="accent4"/>
                      </a:gs>
                      <a:gs pos="56637">
                        <a:schemeClr val="accent4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lvl1pPr>
              <a:lvl2pPr marL="0" indent="0" algn="l" defTabSz="508623" rtl="0" eaLnBrk="1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417"/>
                </a:spcAft>
                <a:buClrTx/>
                <a:buFont typeface="Wingdings" panose="05000000000000000000" pitchFamily="2" charset="2"/>
                <a:buNone/>
                <a:defRPr lang="en-US" sz="1391" b="1" kern="1200" cap="all" spc="209" dirty="0" smtClean="0">
                  <a:gradFill>
                    <a:gsLst>
                      <a:gs pos="14159">
                        <a:schemeClr val="tx1"/>
                      </a:gs>
                      <a:gs pos="32000">
                        <a:schemeClr val="tx1"/>
                      </a:gs>
                    </a:gsLst>
                    <a:lin ang="5400000" scaled="1"/>
                  </a:gra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2pPr>
              <a:lvl3pPr marL="0" indent="0" algn="l" defTabSz="508623" rtl="0" eaLnBrk="1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417"/>
                </a:spcAft>
                <a:buClrTx/>
                <a:buFont typeface="Wingdings" panose="05000000000000000000" pitchFamily="2" charset="2"/>
                <a:buNone/>
                <a:defRPr lang="en-US" sz="1391" b="1" kern="1200" cap="all" spc="209" baseline="0" dirty="0" smtClean="0">
                  <a:gradFill>
                    <a:gsLst>
                      <a:gs pos="14159">
                        <a:schemeClr val="tx1"/>
                      </a:gs>
                      <a:gs pos="32000">
                        <a:schemeClr val="tx1"/>
                      </a:gs>
                    </a:gsLst>
                    <a:lin ang="5400000" scaled="1"/>
                  </a:gra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3pPr>
              <a:lvl4pPr marL="0" indent="0" algn="l" defTabSz="508623" rtl="0" eaLnBrk="1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417"/>
                </a:spcAft>
                <a:buClrTx/>
                <a:buFont typeface="Wingdings" panose="05000000000000000000" pitchFamily="2" charset="2"/>
                <a:buNone/>
                <a:defRPr lang="en-US" sz="1391" b="1" kern="1200" cap="all" spc="209" dirty="0" smtClean="0">
                  <a:gradFill>
                    <a:gsLst>
                      <a:gs pos="14159">
                        <a:schemeClr val="tx1"/>
                      </a:gs>
                      <a:gs pos="32000">
                        <a:schemeClr val="tx1"/>
                      </a:gs>
                    </a:gsLst>
                    <a:lin ang="5400000" scaled="1"/>
                  </a:gra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4pPr>
              <a:lvl5pPr marL="0" indent="0" algn="l" defTabSz="508623" rtl="0" eaLnBrk="1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417"/>
                </a:spcAft>
                <a:buFont typeface="Arial"/>
                <a:buNone/>
                <a:defRPr lang="en-US" sz="1391" b="1" kern="1200" cap="all" spc="209" dirty="0">
                  <a:gradFill>
                    <a:gsLst>
                      <a:gs pos="14159">
                        <a:schemeClr val="tx1"/>
                      </a:gs>
                      <a:gs pos="32000">
                        <a:schemeClr val="tx1"/>
                      </a:gs>
                    </a:gsLst>
                    <a:lin ang="5400000" scaled="1"/>
                  </a:gra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5pPr>
              <a:lvl6pPr marL="2797425" indent="-254311" algn="l" defTabSz="508623" rtl="0" eaLnBrk="1" latinLnBrk="0" hangingPunct="1">
                <a:spcBef>
                  <a:spcPct val="20000"/>
                </a:spcBef>
                <a:buFont typeface="Arial"/>
                <a:buChar char="•"/>
                <a:defRPr sz="22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06046" indent="-254311" algn="l" defTabSz="508623" rtl="0" eaLnBrk="1" latinLnBrk="0" hangingPunct="1">
                <a:spcBef>
                  <a:spcPct val="20000"/>
                </a:spcBef>
                <a:buFont typeface="Arial"/>
                <a:buChar char="•"/>
                <a:defRPr sz="22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14667" indent="-254311" algn="l" defTabSz="508623" rtl="0" eaLnBrk="1" latinLnBrk="0" hangingPunct="1">
                <a:spcBef>
                  <a:spcPct val="20000"/>
                </a:spcBef>
                <a:buFont typeface="Arial"/>
                <a:buChar char="•"/>
                <a:defRPr sz="22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23290" indent="-254311" algn="l" defTabSz="508623" rtl="0" eaLnBrk="1" latinLnBrk="0" hangingPunct="1">
                <a:spcBef>
                  <a:spcPct val="20000"/>
                </a:spcBef>
                <a:buFont typeface="Arial"/>
                <a:buChar char="•"/>
                <a:defRPr sz="22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98603"/>
              <a:r>
                <a:rPr lang="en-US" sz="1568" dirty="0">
                  <a:gradFill>
                    <a:gsLst>
                      <a:gs pos="71681">
                        <a:srgbClr val="004B50"/>
                      </a:gs>
                      <a:gs pos="56637">
                        <a:srgbClr val="004B50"/>
                      </a:gs>
                    </a:gsLst>
                    <a:lin ang="5400000" scaled="1"/>
                  </a:gradFill>
                </a:rPr>
                <a:t>MSCOM/Learning</a:t>
              </a:r>
            </a:p>
          </p:txBody>
        </p:sp>
        <p:sp>
          <p:nvSpPr>
            <p:cNvPr id="5" name="Text Placeholder 6">
              <a:extLst>
                <a:ext uri="{FF2B5EF4-FFF2-40B4-BE49-F238E27FC236}">
                  <a16:creationId xmlns:a16="http://schemas.microsoft.com/office/drawing/2014/main" id="{6E27824D-FDDA-4ACE-B7A2-4BD0C0989FE0}"/>
                </a:ext>
              </a:extLst>
            </p:cNvPr>
            <p:cNvSpPr txBox="1">
              <a:spLocks/>
            </p:cNvSpPr>
            <p:nvPr/>
          </p:nvSpPr>
          <p:spPr>
            <a:xfrm>
              <a:off x="5174876" y="2260249"/>
              <a:ext cx="1805663" cy="1100975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lvl1pPr marL="0" marR="0" indent="0" algn="l" defTabSz="508623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 lang="en-US" sz="2000" b="0" kern="1200" cap="none" spc="0" baseline="0" dirty="0" smtClean="0">
                  <a:gradFill>
                    <a:gsLst>
                      <a:gs pos="14159">
                        <a:schemeClr val="tx1"/>
                      </a:gs>
                      <a:gs pos="32000">
                        <a:schemeClr val="tx1"/>
                      </a:gs>
                    </a:gsLst>
                    <a:lin ang="5400000" scaled="1"/>
                  </a:gra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1pPr>
              <a:lvl2pPr marL="0" indent="0" algn="l" defTabSz="508623" rtl="0" eaLnBrk="1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417"/>
                </a:spcAft>
                <a:buClrTx/>
                <a:buFont typeface="Wingdings" panose="05000000000000000000" pitchFamily="2" charset="2"/>
                <a:buNone/>
                <a:defRPr lang="en-US" sz="1391" b="1" kern="1200" cap="all" spc="209" dirty="0" smtClean="0">
                  <a:gradFill>
                    <a:gsLst>
                      <a:gs pos="14159">
                        <a:schemeClr val="tx1"/>
                      </a:gs>
                      <a:gs pos="32000">
                        <a:schemeClr val="tx1"/>
                      </a:gs>
                    </a:gsLst>
                    <a:lin ang="5400000" scaled="1"/>
                  </a:gra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2pPr>
              <a:lvl3pPr marL="0" indent="0" algn="l" defTabSz="508623" rtl="0" eaLnBrk="1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417"/>
                </a:spcAft>
                <a:buClrTx/>
                <a:buFont typeface="Wingdings" panose="05000000000000000000" pitchFamily="2" charset="2"/>
                <a:buNone/>
                <a:defRPr lang="en-US" sz="1391" b="1" kern="1200" cap="all" spc="209" baseline="0" dirty="0" smtClean="0">
                  <a:gradFill>
                    <a:gsLst>
                      <a:gs pos="14159">
                        <a:schemeClr val="tx1"/>
                      </a:gs>
                      <a:gs pos="32000">
                        <a:schemeClr val="tx1"/>
                      </a:gs>
                    </a:gsLst>
                    <a:lin ang="5400000" scaled="1"/>
                  </a:gra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3pPr>
              <a:lvl4pPr marL="0" indent="0" algn="l" defTabSz="508623" rtl="0" eaLnBrk="1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417"/>
                </a:spcAft>
                <a:buClrTx/>
                <a:buFont typeface="Wingdings" panose="05000000000000000000" pitchFamily="2" charset="2"/>
                <a:buNone/>
                <a:defRPr lang="en-US" sz="1391" b="1" kern="1200" cap="all" spc="209" dirty="0" smtClean="0">
                  <a:gradFill>
                    <a:gsLst>
                      <a:gs pos="14159">
                        <a:schemeClr val="tx1"/>
                      </a:gs>
                      <a:gs pos="32000">
                        <a:schemeClr val="tx1"/>
                      </a:gs>
                    </a:gsLst>
                    <a:lin ang="5400000" scaled="1"/>
                  </a:gra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4pPr>
              <a:lvl5pPr marL="0" indent="0" algn="l" defTabSz="508623" rtl="0" eaLnBrk="1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417"/>
                </a:spcAft>
                <a:buFont typeface="Arial"/>
                <a:buNone/>
                <a:defRPr lang="en-US" sz="1391" b="1" kern="1200" cap="all" spc="209" dirty="0">
                  <a:gradFill>
                    <a:gsLst>
                      <a:gs pos="14159">
                        <a:schemeClr val="tx1"/>
                      </a:gs>
                      <a:gs pos="32000">
                        <a:schemeClr val="tx1"/>
                      </a:gs>
                    </a:gsLst>
                    <a:lin ang="5400000" scaled="1"/>
                  </a:gra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5pPr>
              <a:lvl6pPr marL="2797425" indent="-254311" algn="l" defTabSz="508623" rtl="0" eaLnBrk="1" latinLnBrk="0" hangingPunct="1">
                <a:spcBef>
                  <a:spcPct val="20000"/>
                </a:spcBef>
                <a:buFont typeface="Arial"/>
                <a:buChar char="•"/>
                <a:defRPr sz="22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06046" indent="-254311" algn="l" defTabSz="508623" rtl="0" eaLnBrk="1" latinLnBrk="0" hangingPunct="1">
                <a:spcBef>
                  <a:spcPct val="20000"/>
                </a:spcBef>
                <a:buFont typeface="Arial"/>
                <a:buChar char="•"/>
                <a:defRPr sz="22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14667" indent="-254311" algn="l" defTabSz="508623" rtl="0" eaLnBrk="1" latinLnBrk="0" hangingPunct="1">
                <a:spcBef>
                  <a:spcPct val="20000"/>
                </a:spcBef>
                <a:buFont typeface="Arial"/>
                <a:buChar char="•"/>
                <a:defRPr sz="22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23290" indent="-254311" algn="l" defTabSz="508623" rtl="0" eaLnBrk="1" latinLnBrk="0" hangingPunct="1">
                <a:spcBef>
                  <a:spcPct val="20000"/>
                </a:spcBef>
                <a:buFont typeface="Arial"/>
                <a:buChar char="•"/>
                <a:defRPr sz="22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98603"/>
              <a:r>
                <a:rPr lang="en-US" sz="1600" dirty="0">
                  <a:solidFill>
                    <a:srgbClr val="737373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Funnel for all external learning: </a:t>
              </a:r>
            </a:p>
            <a:p>
              <a:pPr defTabSz="498603"/>
              <a:r>
                <a:rPr lang="en-US" sz="1600" dirty="0">
                  <a:solidFill>
                    <a:srgbClr val="737373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The “what” and “why”</a:t>
              </a:r>
            </a:p>
            <a:p>
              <a:pPr defTabSz="498603"/>
              <a:endParaRPr lang="en-US" sz="1568" dirty="0">
                <a:solidFill>
                  <a:srgbClr val="000000">
                    <a:lumMod val="50000"/>
                    <a:lumOff val="50000"/>
                  </a:srgbClr>
                </a:solidFill>
              </a:endParaRPr>
            </a:p>
            <a:p>
              <a:pPr defTabSz="498603"/>
              <a:endParaRPr lang="en-US" sz="1568" dirty="0">
                <a:solidFill>
                  <a:srgbClr val="000000">
                    <a:lumMod val="50000"/>
                    <a:lumOff val="50000"/>
                  </a:srgbClr>
                </a:solidFill>
              </a:endParaRPr>
            </a:p>
            <a:p>
              <a:pPr defTabSz="498603"/>
              <a:endParaRPr lang="en-US" sz="1568" dirty="0">
                <a:solidFill>
                  <a:srgbClr val="000000">
                    <a:lumMod val="50000"/>
                    <a:lumOff val="50000"/>
                  </a:srgbClr>
                </a:solidFill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B83EC49-0074-413F-81A2-4B8B684B6F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38746" y="1222952"/>
              <a:ext cx="2162013" cy="881138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0E1CBFC-5871-45C0-A946-8A3E7D20DCEF}"/>
              </a:ext>
            </a:extLst>
          </p:cNvPr>
          <p:cNvGrpSpPr/>
          <p:nvPr/>
        </p:nvGrpSpPr>
        <p:grpSpPr>
          <a:xfrm>
            <a:off x="6020323" y="597645"/>
            <a:ext cx="2513858" cy="3235634"/>
            <a:chOff x="7811030" y="788270"/>
            <a:chExt cx="2513858" cy="323563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4C9433F-A68E-4B0B-8DE9-4C0F83DD2C26}"/>
                </a:ext>
              </a:extLst>
            </p:cNvPr>
            <p:cNvSpPr/>
            <p:nvPr/>
          </p:nvSpPr>
          <p:spPr>
            <a:xfrm>
              <a:off x="8044397" y="1222951"/>
              <a:ext cx="2151420" cy="254360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36948"/>
              <a:endParaRPr lang="en-US" sz="2130">
                <a:gradFill>
                  <a:gsLst>
                    <a:gs pos="53097">
                      <a:srgbClr val="737373"/>
                    </a:gs>
                    <a:gs pos="29000">
                      <a:srgbClr val="737373"/>
                    </a:gs>
                  </a:gsLst>
                  <a:lin ang="5400000" scaled="1"/>
                </a:gradFill>
                <a:latin typeface="Segoe UI Semilight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62F2770-55BB-442B-8752-17B5F8AB2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9685503" y="3463180"/>
              <a:ext cx="492442" cy="492442"/>
            </a:xfrm>
            <a:prstGeom prst="rect">
              <a:avLst/>
            </a:prstGeom>
          </p:spPr>
        </p:pic>
        <p:sp>
          <p:nvSpPr>
            <p:cNvPr id="10" name="Text Placeholder 7">
              <a:extLst>
                <a:ext uri="{FF2B5EF4-FFF2-40B4-BE49-F238E27FC236}">
                  <a16:creationId xmlns:a16="http://schemas.microsoft.com/office/drawing/2014/main" id="{7A872731-771A-4E79-B1A0-CC59E41F0DF1}"/>
                </a:ext>
              </a:extLst>
            </p:cNvPr>
            <p:cNvSpPr txBox="1">
              <a:spLocks/>
            </p:cNvSpPr>
            <p:nvPr/>
          </p:nvSpPr>
          <p:spPr>
            <a:xfrm>
              <a:off x="7811030" y="788270"/>
              <a:ext cx="2513858" cy="379440"/>
            </a:xfrm>
            <a:prstGeom prst="rect">
              <a:avLst/>
            </a:prstGeom>
          </p:spPr>
          <p:txBody>
            <a:bodyPr vert="horz" lIns="0" tIns="0" rIns="0" bIns="0" rtlCol="0" anchor="b" anchorCtr="0">
              <a:noAutofit/>
            </a:bodyPr>
            <a:lstStyle>
              <a:lvl1pPr marL="0" marR="0" indent="0" algn="l" defTabSz="50862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 lang="en-US" sz="2200" b="0" kern="1200" cap="none" spc="0" baseline="0" dirty="0" smtClean="0">
                  <a:gradFill>
                    <a:gsLst>
                      <a:gs pos="71681">
                        <a:schemeClr val="accent4"/>
                      </a:gs>
                      <a:gs pos="56637">
                        <a:schemeClr val="accent4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lvl1pPr>
              <a:lvl2pPr marL="0" indent="0" algn="l" defTabSz="508623" rtl="0" eaLnBrk="1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417"/>
                </a:spcAft>
                <a:buClrTx/>
                <a:buFont typeface="Wingdings" panose="05000000000000000000" pitchFamily="2" charset="2"/>
                <a:buNone/>
                <a:defRPr lang="en-US" sz="1391" b="1" kern="1200" cap="all" spc="209" dirty="0" smtClean="0">
                  <a:gradFill>
                    <a:gsLst>
                      <a:gs pos="14159">
                        <a:schemeClr val="tx1"/>
                      </a:gs>
                      <a:gs pos="32000">
                        <a:schemeClr val="tx1"/>
                      </a:gs>
                    </a:gsLst>
                    <a:lin ang="5400000" scaled="1"/>
                  </a:gra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2pPr>
              <a:lvl3pPr marL="0" indent="0" algn="l" defTabSz="508623" rtl="0" eaLnBrk="1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417"/>
                </a:spcAft>
                <a:buClrTx/>
                <a:buFont typeface="Wingdings" panose="05000000000000000000" pitchFamily="2" charset="2"/>
                <a:buNone/>
                <a:defRPr lang="en-US" sz="1391" b="1" kern="1200" cap="all" spc="209" baseline="0" dirty="0" smtClean="0">
                  <a:gradFill>
                    <a:gsLst>
                      <a:gs pos="14159">
                        <a:schemeClr val="tx1"/>
                      </a:gs>
                      <a:gs pos="32000">
                        <a:schemeClr val="tx1"/>
                      </a:gs>
                    </a:gsLst>
                    <a:lin ang="5400000" scaled="1"/>
                  </a:gra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3pPr>
              <a:lvl4pPr marL="0" indent="0" algn="l" defTabSz="508623" rtl="0" eaLnBrk="1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417"/>
                </a:spcAft>
                <a:buClrTx/>
                <a:buFont typeface="Wingdings" panose="05000000000000000000" pitchFamily="2" charset="2"/>
                <a:buNone/>
                <a:defRPr lang="en-US" sz="1391" b="1" kern="1200" cap="all" spc="209" dirty="0" smtClean="0">
                  <a:gradFill>
                    <a:gsLst>
                      <a:gs pos="14159">
                        <a:schemeClr val="tx1"/>
                      </a:gs>
                      <a:gs pos="32000">
                        <a:schemeClr val="tx1"/>
                      </a:gs>
                    </a:gsLst>
                    <a:lin ang="5400000" scaled="1"/>
                  </a:gra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4pPr>
              <a:lvl5pPr marL="0" indent="0" algn="l" defTabSz="508623" rtl="0" eaLnBrk="1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417"/>
                </a:spcAft>
                <a:buFont typeface="Arial"/>
                <a:buNone/>
                <a:defRPr lang="en-US" sz="1391" b="1" kern="1200" cap="all" spc="209" dirty="0">
                  <a:gradFill>
                    <a:gsLst>
                      <a:gs pos="14159">
                        <a:schemeClr val="tx1"/>
                      </a:gs>
                      <a:gs pos="32000">
                        <a:schemeClr val="tx1"/>
                      </a:gs>
                    </a:gsLst>
                    <a:lin ang="5400000" scaled="1"/>
                  </a:gra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5pPr>
              <a:lvl6pPr marL="2797425" indent="-254311" algn="l" defTabSz="508623" rtl="0" eaLnBrk="1" latinLnBrk="0" hangingPunct="1">
                <a:spcBef>
                  <a:spcPct val="20000"/>
                </a:spcBef>
                <a:buFont typeface="Arial"/>
                <a:buChar char="•"/>
                <a:defRPr sz="22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06046" indent="-254311" algn="l" defTabSz="508623" rtl="0" eaLnBrk="1" latinLnBrk="0" hangingPunct="1">
                <a:spcBef>
                  <a:spcPct val="20000"/>
                </a:spcBef>
                <a:buFont typeface="Arial"/>
                <a:buChar char="•"/>
                <a:defRPr sz="22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14667" indent="-254311" algn="l" defTabSz="508623" rtl="0" eaLnBrk="1" latinLnBrk="0" hangingPunct="1">
                <a:spcBef>
                  <a:spcPct val="20000"/>
                </a:spcBef>
                <a:buFont typeface="Arial"/>
                <a:buChar char="•"/>
                <a:defRPr sz="22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23290" indent="-254311" algn="l" defTabSz="508623" rtl="0" eaLnBrk="1" latinLnBrk="0" hangingPunct="1">
                <a:spcBef>
                  <a:spcPct val="20000"/>
                </a:spcBef>
                <a:buFont typeface="Arial"/>
                <a:buChar char="•"/>
                <a:defRPr sz="22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98603"/>
              <a:r>
                <a:rPr lang="en-US" sz="1568" dirty="0">
                  <a:gradFill>
                    <a:gsLst>
                      <a:gs pos="71681">
                        <a:srgbClr val="004B50"/>
                      </a:gs>
                      <a:gs pos="56637">
                        <a:srgbClr val="004B50"/>
                      </a:gs>
                    </a:gsLst>
                    <a:lin ang="5400000" scaled="1"/>
                  </a:gradFill>
                </a:rPr>
                <a:t>Learning App</a:t>
              </a:r>
            </a:p>
          </p:txBody>
        </p:sp>
        <p:sp>
          <p:nvSpPr>
            <p:cNvPr id="11" name="Text Placeholder 6">
              <a:extLst>
                <a:ext uri="{FF2B5EF4-FFF2-40B4-BE49-F238E27FC236}">
                  <a16:creationId xmlns:a16="http://schemas.microsoft.com/office/drawing/2014/main" id="{5ECE4B51-2D69-4166-AC2F-3B4E69387814}"/>
                </a:ext>
              </a:extLst>
            </p:cNvPr>
            <p:cNvSpPr txBox="1">
              <a:spLocks/>
            </p:cNvSpPr>
            <p:nvPr/>
          </p:nvSpPr>
          <p:spPr>
            <a:xfrm>
              <a:off x="8170528" y="2291472"/>
              <a:ext cx="1805663" cy="1499117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lvl1pPr marL="0" marR="0" indent="0" algn="l" defTabSz="508623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 lang="en-US" sz="2000" b="0" kern="1200" cap="none" spc="0" baseline="0" dirty="0" smtClean="0">
                  <a:gradFill>
                    <a:gsLst>
                      <a:gs pos="14159">
                        <a:schemeClr val="tx1"/>
                      </a:gs>
                      <a:gs pos="32000">
                        <a:schemeClr val="tx1"/>
                      </a:gs>
                    </a:gsLst>
                    <a:lin ang="5400000" scaled="1"/>
                  </a:gra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1pPr>
              <a:lvl2pPr marL="0" indent="0" algn="l" defTabSz="508623" rtl="0" eaLnBrk="1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417"/>
                </a:spcAft>
                <a:buClrTx/>
                <a:buFont typeface="Wingdings" panose="05000000000000000000" pitchFamily="2" charset="2"/>
                <a:buNone/>
                <a:defRPr lang="en-US" sz="1391" b="1" kern="1200" cap="all" spc="209" dirty="0" smtClean="0">
                  <a:gradFill>
                    <a:gsLst>
                      <a:gs pos="14159">
                        <a:schemeClr val="tx1"/>
                      </a:gs>
                      <a:gs pos="32000">
                        <a:schemeClr val="tx1"/>
                      </a:gs>
                    </a:gsLst>
                    <a:lin ang="5400000" scaled="1"/>
                  </a:gra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2pPr>
              <a:lvl3pPr marL="0" indent="0" algn="l" defTabSz="508623" rtl="0" eaLnBrk="1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417"/>
                </a:spcAft>
                <a:buClrTx/>
                <a:buFont typeface="Wingdings" panose="05000000000000000000" pitchFamily="2" charset="2"/>
                <a:buNone/>
                <a:defRPr lang="en-US" sz="1391" b="1" kern="1200" cap="all" spc="209" baseline="0" dirty="0" smtClean="0">
                  <a:gradFill>
                    <a:gsLst>
                      <a:gs pos="14159">
                        <a:schemeClr val="tx1"/>
                      </a:gs>
                      <a:gs pos="32000">
                        <a:schemeClr val="tx1"/>
                      </a:gs>
                    </a:gsLst>
                    <a:lin ang="5400000" scaled="1"/>
                  </a:gra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3pPr>
              <a:lvl4pPr marL="0" indent="0" algn="l" defTabSz="508623" rtl="0" eaLnBrk="1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417"/>
                </a:spcAft>
                <a:buClrTx/>
                <a:buFont typeface="Wingdings" panose="05000000000000000000" pitchFamily="2" charset="2"/>
                <a:buNone/>
                <a:defRPr lang="en-US" sz="1391" b="1" kern="1200" cap="all" spc="209" dirty="0" smtClean="0">
                  <a:gradFill>
                    <a:gsLst>
                      <a:gs pos="14159">
                        <a:schemeClr val="tx1"/>
                      </a:gs>
                      <a:gs pos="32000">
                        <a:schemeClr val="tx1"/>
                      </a:gs>
                    </a:gsLst>
                    <a:lin ang="5400000" scaled="1"/>
                  </a:gra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4pPr>
              <a:lvl5pPr marL="0" indent="0" algn="l" defTabSz="508623" rtl="0" eaLnBrk="1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417"/>
                </a:spcAft>
                <a:buFont typeface="Arial"/>
                <a:buNone/>
                <a:defRPr lang="en-US" sz="1391" b="1" kern="1200" cap="all" spc="209" dirty="0">
                  <a:gradFill>
                    <a:gsLst>
                      <a:gs pos="14159">
                        <a:schemeClr val="tx1"/>
                      </a:gs>
                      <a:gs pos="32000">
                        <a:schemeClr val="tx1"/>
                      </a:gs>
                    </a:gsLst>
                    <a:lin ang="5400000" scaled="1"/>
                  </a:gra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5pPr>
              <a:lvl6pPr marL="2797425" indent="-254311" algn="l" defTabSz="508623" rtl="0" eaLnBrk="1" latinLnBrk="0" hangingPunct="1">
                <a:spcBef>
                  <a:spcPct val="20000"/>
                </a:spcBef>
                <a:buFont typeface="Arial"/>
                <a:buChar char="•"/>
                <a:defRPr sz="22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06046" indent="-254311" algn="l" defTabSz="508623" rtl="0" eaLnBrk="1" latinLnBrk="0" hangingPunct="1">
                <a:spcBef>
                  <a:spcPct val="20000"/>
                </a:spcBef>
                <a:buFont typeface="Arial"/>
                <a:buChar char="•"/>
                <a:defRPr sz="22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14667" indent="-254311" algn="l" defTabSz="508623" rtl="0" eaLnBrk="1" latinLnBrk="0" hangingPunct="1">
                <a:spcBef>
                  <a:spcPct val="20000"/>
                </a:spcBef>
                <a:buFont typeface="Arial"/>
                <a:buChar char="•"/>
                <a:defRPr sz="22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23290" indent="-254311" algn="l" defTabSz="508623" rtl="0" eaLnBrk="1" latinLnBrk="0" hangingPunct="1">
                <a:spcBef>
                  <a:spcPct val="20000"/>
                </a:spcBef>
                <a:buFont typeface="Arial"/>
                <a:buChar char="•"/>
                <a:defRPr sz="22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98603"/>
              <a:r>
                <a:rPr lang="en-US" sz="1600" dirty="0">
                  <a:solidFill>
                    <a:srgbClr val="737373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Technical skills: </a:t>
              </a:r>
            </a:p>
            <a:p>
              <a:pPr defTabSz="498603"/>
              <a:r>
                <a:rPr lang="en-US" sz="1600" dirty="0">
                  <a:solidFill>
                    <a:srgbClr val="737373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The “learn” and “do”</a:t>
              </a:r>
            </a:p>
            <a:p>
              <a:pPr defTabSz="498603"/>
              <a:endParaRPr lang="en-US" sz="1568" dirty="0">
                <a:solidFill>
                  <a:srgbClr val="000000">
                    <a:lumMod val="50000"/>
                    <a:lumOff val="50000"/>
                  </a:srgbClr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BBB4E9B-7A8B-4F05-9A5C-676688262979}"/>
                </a:ext>
              </a:extLst>
            </p:cNvPr>
            <p:cNvSpPr/>
            <p:nvPr/>
          </p:nvSpPr>
          <p:spPr>
            <a:xfrm>
              <a:off x="8322130" y="3767437"/>
              <a:ext cx="1491659" cy="2564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536948"/>
              <a:r>
                <a:rPr lang="en-US" sz="1078" dirty="0">
                  <a:solidFill>
                    <a:srgbClr val="737373"/>
                  </a:solidFill>
                  <a:latin typeface="Segoe UI Semilight"/>
                </a:rPr>
                <a:t>App </a:t>
              </a:r>
              <a:r>
                <a:rPr lang="en-US" sz="1078" dirty="0" err="1">
                  <a:solidFill>
                    <a:srgbClr val="737373"/>
                  </a:solidFill>
                  <a:latin typeface="Segoe UI Semilight"/>
                </a:rPr>
                <a:t>App</a:t>
              </a:r>
              <a:r>
                <a:rPr lang="en-US" sz="1078" dirty="0">
                  <a:solidFill>
                    <a:srgbClr val="737373"/>
                  </a:solidFill>
                  <a:latin typeface="Segoe UI Semilight"/>
                </a:rPr>
                <a:t>, AAD, MSA…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69B7C31-C3DF-492C-851C-188222F08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55229" y="1218143"/>
              <a:ext cx="2145378" cy="88113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C4F7A4A-64F9-4A33-B443-E1B614D2D7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533" t="31826" r="84626" b="14912"/>
            <a:stretch/>
          </p:blipFill>
          <p:spPr>
            <a:xfrm>
              <a:off x="8240908" y="1398471"/>
              <a:ext cx="275941" cy="277765"/>
            </a:xfrm>
            <a:prstGeom prst="rect">
              <a:avLst/>
            </a:prstGeom>
          </p:spPr>
        </p:pic>
        <p:pic>
          <p:nvPicPr>
            <p:cNvPr id="15" name="Graphic 14" descr="Ribbon">
              <a:extLst>
                <a:ext uri="{FF2B5EF4-FFF2-40B4-BE49-F238E27FC236}">
                  <a16:creationId xmlns:a16="http://schemas.microsoft.com/office/drawing/2014/main" id="{4DA8EFDE-DD67-4BAB-B48B-9BC22209C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724578" y="1810214"/>
              <a:ext cx="407196" cy="407196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2A2701F-F47E-4528-9B85-AB3A0198CE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clrChange>
                <a:clrFrom>
                  <a:srgbClr val="EFF1F5"/>
                </a:clrFrom>
                <a:clrTo>
                  <a:srgbClr val="EFF1F5">
                    <a:alpha val="0"/>
                  </a:srgbClr>
                </a:clrTo>
              </a:clrChange>
            </a:blip>
            <a:srcRect l="5945" t="2989" r="4633" b="4745"/>
            <a:stretch/>
          </p:blipFill>
          <p:spPr>
            <a:xfrm>
              <a:off x="8183511" y="1326317"/>
              <a:ext cx="390736" cy="410914"/>
            </a:xfrm>
            <a:prstGeom prst="rect">
              <a:avLst/>
            </a:prstGeom>
          </p:spPr>
        </p:pic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9B0A2313-15EA-42DE-B781-A29B2A1EB34E}"/>
              </a:ext>
            </a:extLst>
          </p:cNvPr>
          <p:cNvSpPr/>
          <p:nvPr/>
        </p:nvSpPr>
        <p:spPr>
          <a:xfrm>
            <a:off x="6163454" y="5591953"/>
            <a:ext cx="927449" cy="109651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536948"/>
            <a:endParaRPr lang="en-US" sz="1372" dirty="0">
              <a:solidFill>
                <a:srgbClr val="000000">
                  <a:lumMod val="75000"/>
                  <a:lumOff val="25000"/>
                </a:srgbClr>
              </a:solidFill>
              <a:latin typeface="Segoe UI Semiligh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1ED5FE-21D1-4EBF-9B1E-53434BED8B7C}"/>
              </a:ext>
            </a:extLst>
          </p:cNvPr>
          <p:cNvSpPr/>
          <p:nvPr/>
        </p:nvSpPr>
        <p:spPr>
          <a:xfrm>
            <a:off x="6208707" y="5645683"/>
            <a:ext cx="848934" cy="3893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89642" bIns="448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36948"/>
            <a:r>
              <a:rPr lang="en-US" sz="1078" dirty="0">
                <a:solidFill>
                  <a:srgbClr val="000000">
                    <a:lumMod val="75000"/>
                    <a:lumOff val="25000"/>
                  </a:srgbClr>
                </a:solidFill>
                <a:latin typeface="Segoe UI Semilight"/>
              </a:rPr>
              <a:t>Triple</a:t>
            </a:r>
          </a:p>
          <a:p>
            <a:pPr algn="ctr" defTabSz="536948"/>
            <a:r>
              <a:rPr lang="en-US" sz="1078" dirty="0">
                <a:solidFill>
                  <a:srgbClr val="000000">
                    <a:lumMod val="75000"/>
                    <a:lumOff val="25000"/>
                  </a:srgbClr>
                </a:solidFill>
                <a:latin typeface="Segoe UI Semilight"/>
              </a:rPr>
              <a:t>Crown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AC2851-869F-44FB-88CA-D26A56D0F89F}"/>
              </a:ext>
            </a:extLst>
          </p:cNvPr>
          <p:cNvSpPr/>
          <p:nvPr/>
        </p:nvSpPr>
        <p:spPr>
          <a:xfrm>
            <a:off x="7294342" y="5591953"/>
            <a:ext cx="927449" cy="109651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536948"/>
            <a:endParaRPr lang="en-US" sz="1372" dirty="0">
              <a:solidFill>
                <a:srgbClr val="000000">
                  <a:lumMod val="75000"/>
                  <a:lumOff val="25000"/>
                </a:srgbClr>
              </a:solidFill>
              <a:latin typeface="Segoe UI Semiligh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4BE5BD8-EC62-4894-9AF3-A882B42E144A}"/>
              </a:ext>
            </a:extLst>
          </p:cNvPr>
          <p:cNvSpPr/>
          <p:nvPr/>
        </p:nvSpPr>
        <p:spPr>
          <a:xfrm>
            <a:off x="7339594" y="5645683"/>
            <a:ext cx="848934" cy="3893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89642" bIns="448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36948"/>
            <a:r>
              <a:rPr lang="en-US" sz="1078" dirty="0">
                <a:solidFill>
                  <a:srgbClr val="000000">
                    <a:lumMod val="75000"/>
                    <a:lumOff val="25000"/>
                  </a:srgbClr>
                </a:solidFill>
                <a:latin typeface="Segoe UI Semilight"/>
              </a:rPr>
              <a:t>edX.org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D0721E7-2337-483B-8984-FEC98735ECF6}"/>
              </a:ext>
            </a:extLst>
          </p:cNvPr>
          <p:cNvSpPr/>
          <p:nvPr/>
        </p:nvSpPr>
        <p:spPr>
          <a:xfrm>
            <a:off x="8425229" y="5591953"/>
            <a:ext cx="927449" cy="109651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536948"/>
            <a:endParaRPr lang="en-US" sz="1372" dirty="0">
              <a:solidFill>
                <a:srgbClr val="000000">
                  <a:lumMod val="75000"/>
                  <a:lumOff val="25000"/>
                </a:srgbClr>
              </a:solidFill>
              <a:latin typeface="Segoe UI Semiligh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2A5E89-A04A-49F9-8D37-301732CBA7A0}"/>
              </a:ext>
            </a:extLst>
          </p:cNvPr>
          <p:cNvSpPr/>
          <p:nvPr/>
        </p:nvSpPr>
        <p:spPr>
          <a:xfrm>
            <a:off x="8470481" y="5645683"/>
            <a:ext cx="848934" cy="3893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89642" bIns="448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36948"/>
            <a:r>
              <a:rPr lang="en-US" sz="1078" dirty="0">
                <a:solidFill>
                  <a:srgbClr val="000000">
                    <a:lumMod val="75000"/>
                    <a:lumOff val="25000"/>
                  </a:srgbClr>
                </a:solidFill>
                <a:latin typeface="Segoe UI Semilight"/>
              </a:rPr>
              <a:t>Partners </a:t>
            </a:r>
          </a:p>
          <a:p>
            <a:pPr algn="ctr" defTabSz="536948"/>
            <a:r>
              <a:rPr lang="en-US" sz="1078" dirty="0">
                <a:solidFill>
                  <a:srgbClr val="000000">
                    <a:lumMod val="75000"/>
                    <a:lumOff val="25000"/>
                  </a:srgbClr>
                </a:solidFill>
                <a:latin typeface="Segoe UI Semilight"/>
              </a:rPr>
              <a:t>Central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6566F8F-214F-4462-BEE5-83748F8B744E}"/>
              </a:ext>
            </a:extLst>
          </p:cNvPr>
          <p:cNvSpPr/>
          <p:nvPr/>
        </p:nvSpPr>
        <p:spPr>
          <a:xfrm>
            <a:off x="9553420" y="5591953"/>
            <a:ext cx="927449" cy="109651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536948"/>
            <a:endParaRPr lang="en-US" sz="1372" dirty="0">
              <a:solidFill>
                <a:srgbClr val="000000">
                  <a:lumMod val="75000"/>
                  <a:lumOff val="25000"/>
                </a:srgbClr>
              </a:solidFill>
              <a:latin typeface="Segoe UI Semiligh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F732D2-27EA-4C16-9F52-2DABCC7C0D96}"/>
              </a:ext>
            </a:extLst>
          </p:cNvPr>
          <p:cNvSpPr/>
          <p:nvPr/>
        </p:nvSpPr>
        <p:spPr>
          <a:xfrm>
            <a:off x="9598673" y="5645683"/>
            <a:ext cx="848934" cy="3893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89642" bIns="448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36948"/>
            <a:r>
              <a:rPr lang="en-US" sz="1078" dirty="0">
                <a:solidFill>
                  <a:srgbClr val="000000">
                    <a:lumMod val="75000"/>
                    <a:lumOff val="25000"/>
                  </a:srgbClr>
                </a:solidFill>
                <a:latin typeface="Segoe UI Semilight"/>
              </a:rPr>
              <a:t>Exam 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9AED4D48-11C8-4EA2-B419-044D73282BF0}"/>
              </a:ext>
            </a:extLst>
          </p:cNvPr>
          <p:cNvSpPr/>
          <p:nvPr/>
        </p:nvSpPr>
        <p:spPr>
          <a:xfrm rot="16200000">
            <a:off x="6543928" y="5010278"/>
            <a:ext cx="155472" cy="1031179"/>
          </a:xfrm>
          <a:prstGeom prst="rightArrow">
            <a:avLst>
              <a:gd name="adj1" fmla="val 69397"/>
              <a:gd name="adj2" fmla="val 62371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536948"/>
            <a:endParaRPr lang="en-US" sz="2130">
              <a:gradFill>
                <a:gsLst>
                  <a:gs pos="53097">
                    <a:srgbClr val="737373"/>
                  </a:gs>
                  <a:gs pos="29000">
                    <a:srgbClr val="737373"/>
                  </a:gs>
                </a:gsLst>
                <a:lin ang="5400000" scaled="1"/>
              </a:gradFill>
              <a:latin typeface="Segoe UI Semilight"/>
            </a:endParaRP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24A488FA-5F32-4920-9D29-16E7E36DB20D}"/>
              </a:ext>
            </a:extLst>
          </p:cNvPr>
          <p:cNvSpPr/>
          <p:nvPr/>
        </p:nvSpPr>
        <p:spPr>
          <a:xfrm rot="16200000">
            <a:off x="7675665" y="5010278"/>
            <a:ext cx="155472" cy="1031179"/>
          </a:xfrm>
          <a:prstGeom prst="rightArrow">
            <a:avLst>
              <a:gd name="adj1" fmla="val 69397"/>
              <a:gd name="adj2" fmla="val 62371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536948"/>
            <a:endParaRPr lang="en-US" sz="2130">
              <a:gradFill>
                <a:gsLst>
                  <a:gs pos="53097">
                    <a:srgbClr val="737373"/>
                  </a:gs>
                  <a:gs pos="29000">
                    <a:srgbClr val="737373"/>
                  </a:gs>
                </a:gsLst>
                <a:lin ang="5400000" scaled="1"/>
              </a:gradFill>
              <a:latin typeface="Segoe UI Semilight"/>
            </a:endParaRP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DEDCC63F-0BEB-4D3A-BD7F-7DBA48035A8D}"/>
              </a:ext>
            </a:extLst>
          </p:cNvPr>
          <p:cNvSpPr/>
          <p:nvPr/>
        </p:nvSpPr>
        <p:spPr>
          <a:xfrm rot="16200000">
            <a:off x="8816732" y="5010278"/>
            <a:ext cx="155472" cy="1031179"/>
          </a:xfrm>
          <a:prstGeom prst="rightArrow">
            <a:avLst>
              <a:gd name="adj1" fmla="val 69397"/>
              <a:gd name="adj2" fmla="val 62371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536948"/>
            <a:endParaRPr lang="en-US" sz="2130">
              <a:gradFill>
                <a:gsLst>
                  <a:gs pos="53097">
                    <a:srgbClr val="737373"/>
                  </a:gs>
                  <a:gs pos="29000">
                    <a:srgbClr val="737373"/>
                  </a:gs>
                </a:gsLst>
                <a:lin ang="5400000" scaled="1"/>
              </a:gradFill>
              <a:latin typeface="Segoe UI Semilight"/>
            </a:endParaRP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DB87B489-15CA-4AA4-89A4-00AD270C619E}"/>
              </a:ext>
            </a:extLst>
          </p:cNvPr>
          <p:cNvSpPr/>
          <p:nvPr/>
        </p:nvSpPr>
        <p:spPr>
          <a:xfrm rot="16200000">
            <a:off x="9940210" y="5010278"/>
            <a:ext cx="155472" cy="1031179"/>
          </a:xfrm>
          <a:prstGeom prst="rightArrow">
            <a:avLst>
              <a:gd name="adj1" fmla="val 69397"/>
              <a:gd name="adj2" fmla="val 62371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536948"/>
            <a:endParaRPr lang="en-US" sz="2130" dirty="0">
              <a:gradFill>
                <a:gsLst>
                  <a:gs pos="53097">
                    <a:srgbClr val="737373"/>
                  </a:gs>
                  <a:gs pos="29000">
                    <a:srgbClr val="737373"/>
                  </a:gs>
                </a:gsLst>
                <a:lin ang="5400000" scaled="1"/>
              </a:gradFill>
              <a:latin typeface="Segoe UI Semiligh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46D6028-98EF-4E2D-92DE-10224082312E}"/>
              </a:ext>
            </a:extLst>
          </p:cNvPr>
          <p:cNvSpPr/>
          <p:nvPr/>
        </p:nvSpPr>
        <p:spPr>
          <a:xfrm>
            <a:off x="10632859" y="5551103"/>
            <a:ext cx="927449" cy="109651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536948"/>
            <a:endParaRPr lang="en-US" sz="1372" dirty="0">
              <a:solidFill>
                <a:srgbClr val="000000">
                  <a:lumMod val="75000"/>
                  <a:lumOff val="25000"/>
                </a:srgbClr>
              </a:solidFill>
              <a:latin typeface="Segoe UI Semilight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C9AC67-1FA8-48B0-8552-AA8F931AAC5E}"/>
              </a:ext>
            </a:extLst>
          </p:cNvPr>
          <p:cNvSpPr/>
          <p:nvPr/>
        </p:nvSpPr>
        <p:spPr>
          <a:xfrm>
            <a:off x="10672117" y="5650808"/>
            <a:ext cx="848934" cy="3893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89642" bIns="448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36948"/>
            <a:r>
              <a:rPr lang="en-US" sz="1078" dirty="0">
                <a:solidFill>
                  <a:srgbClr val="000000">
                    <a:lumMod val="75000"/>
                    <a:lumOff val="25000"/>
                  </a:srgbClr>
                </a:solidFill>
                <a:latin typeface="Segoe UI Semilight"/>
              </a:rPr>
              <a:t>Books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B99C40AE-89D1-498F-BE66-A95B4440762C}"/>
              </a:ext>
            </a:extLst>
          </p:cNvPr>
          <p:cNvSpPr/>
          <p:nvPr/>
        </p:nvSpPr>
        <p:spPr>
          <a:xfrm rot="16200000">
            <a:off x="11019649" y="4969428"/>
            <a:ext cx="155472" cy="1031179"/>
          </a:xfrm>
          <a:prstGeom prst="rightArrow">
            <a:avLst>
              <a:gd name="adj1" fmla="val 69397"/>
              <a:gd name="adj2" fmla="val 62371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536948"/>
            <a:endParaRPr lang="en-US" sz="2130" dirty="0">
              <a:gradFill>
                <a:gsLst>
                  <a:gs pos="53097">
                    <a:srgbClr val="737373"/>
                  </a:gs>
                  <a:gs pos="29000">
                    <a:srgbClr val="737373"/>
                  </a:gs>
                </a:gsLst>
                <a:lin ang="5400000" scaled="1"/>
              </a:gradFill>
              <a:latin typeface="Segoe UI Semilight"/>
            </a:endParaRPr>
          </a:p>
        </p:txBody>
      </p:sp>
      <p:sp>
        <p:nvSpPr>
          <p:cNvPr id="47" name="Cylinder 46">
            <a:extLst>
              <a:ext uri="{FF2B5EF4-FFF2-40B4-BE49-F238E27FC236}">
                <a16:creationId xmlns:a16="http://schemas.microsoft.com/office/drawing/2014/main" id="{3303C9B9-8E20-44DC-B15A-DECEFBAF9900}"/>
              </a:ext>
            </a:extLst>
          </p:cNvPr>
          <p:cNvSpPr/>
          <p:nvPr/>
        </p:nvSpPr>
        <p:spPr>
          <a:xfrm>
            <a:off x="8054506" y="6500892"/>
            <a:ext cx="220532" cy="235915"/>
          </a:xfrm>
          <a:prstGeom prst="can">
            <a:avLst/>
          </a:prstGeom>
          <a:solidFill>
            <a:srgbClr val="085155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536948"/>
            <a:endParaRPr lang="en-US" sz="784" dirty="0">
              <a:solidFill>
                <a:srgbClr val="FFFFFF"/>
              </a:solidFill>
              <a:latin typeface="Segoe UI Semilight"/>
            </a:endParaRPr>
          </a:p>
        </p:txBody>
      </p:sp>
      <p:sp>
        <p:nvSpPr>
          <p:cNvPr id="48" name="Cylinder 47">
            <a:extLst>
              <a:ext uri="{FF2B5EF4-FFF2-40B4-BE49-F238E27FC236}">
                <a16:creationId xmlns:a16="http://schemas.microsoft.com/office/drawing/2014/main" id="{6CB23C9A-0E09-4855-9021-3EE9506E1837}"/>
              </a:ext>
            </a:extLst>
          </p:cNvPr>
          <p:cNvSpPr/>
          <p:nvPr/>
        </p:nvSpPr>
        <p:spPr>
          <a:xfrm>
            <a:off x="9196906" y="6503013"/>
            <a:ext cx="220532" cy="235915"/>
          </a:xfrm>
          <a:prstGeom prst="can">
            <a:avLst/>
          </a:prstGeom>
          <a:solidFill>
            <a:srgbClr val="085155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536948"/>
            <a:endParaRPr lang="en-US" sz="784" dirty="0">
              <a:solidFill>
                <a:srgbClr val="FFFFFF"/>
              </a:solidFill>
              <a:latin typeface="Segoe UI Semilight"/>
            </a:endParaRPr>
          </a:p>
        </p:txBody>
      </p:sp>
      <p:sp>
        <p:nvSpPr>
          <p:cNvPr id="49" name="Cylinder 48">
            <a:extLst>
              <a:ext uri="{FF2B5EF4-FFF2-40B4-BE49-F238E27FC236}">
                <a16:creationId xmlns:a16="http://schemas.microsoft.com/office/drawing/2014/main" id="{2B8A207E-437F-4953-B7C3-D20CCCF5D784}"/>
              </a:ext>
            </a:extLst>
          </p:cNvPr>
          <p:cNvSpPr/>
          <p:nvPr/>
        </p:nvSpPr>
        <p:spPr>
          <a:xfrm>
            <a:off x="10304485" y="6503013"/>
            <a:ext cx="220532" cy="235915"/>
          </a:xfrm>
          <a:prstGeom prst="can">
            <a:avLst/>
          </a:prstGeom>
          <a:solidFill>
            <a:srgbClr val="085155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536948"/>
            <a:endParaRPr lang="en-US" sz="784" dirty="0">
              <a:solidFill>
                <a:srgbClr val="FFFFFF"/>
              </a:solidFill>
              <a:latin typeface="Segoe UI Semilight"/>
            </a:endParaRPr>
          </a:p>
        </p:txBody>
      </p:sp>
      <p:sp>
        <p:nvSpPr>
          <p:cNvPr id="50" name="Cylinder 49">
            <a:extLst>
              <a:ext uri="{FF2B5EF4-FFF2-40B4-BE49-F238E27FC236}">
                <a16:creationId xmlns:a16="http://schemas.microsoft.com/office/drawing/2014/main" id="{EC2C55E8-24B5-4AC7-8496-80616E5F29CC}"/>
              </a:ext>
            </a:extLst>
          </p:cNvPr>
          <p:cNvSpPr/>
          <p:nvPr/>
        </p:nvSpPr>
        <p:spPr>
          <a:xfrm>
            <a:off x="6945210" y="6523101"/>
            <a:ext cx="220532" cy="235915"/>
          </a:xfrm>
          <a:prstGeom prst="can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536948"/>
            <a:endParaRPr lang="en-US" sz="784" dirty="0">
              <a:solidFill>
                <a:srgbClr val="FFFFFF"/>
              </a:solidFill>
              <a:latin typeface="Segoe UI Semilight"/>
            </a:endParaRPr>
          </a:p>
        </p:txBody>
      </p:sp>
      <p:sp>
        <p:nvSpPr>
          <p:cNvPr id="53" name="Cylinder 52">
            <a:extLst>
              <a:ext uri="{FF2B5EF4-FFF2-40B4-BE49-F238E27FC236}">
                <a16:creationId xmlns:a16="http://schemas.microsoft.com/office/drawing/2014/main" id="{3C8FFEDA-C926-4DA9-8DCD-D078D4796B9A}"/>
              </a:ext>
            </a:extLst>
          </p:cNvPr>
          <p:cNvSpPr/>
          <p:nvPr/>
        </p:nvSpPr>
        <p:spPr>
          <a:xfrm>
            <a:off x="11412064" y="6503013"/>
            <a:ext cx="220532" cy="235915"/>
          </a:xfrm>
          <a:prstGeom prst="can">
            <a:avLst/>
          </a:prstGeom>
          <a:solidFill>
            <a:srgbClr val="085155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536948"/>
            <a:endParaRPr lang="en-US" sz="784" dirty="0">
              <a:solidFill>
                <a:srgbClr val="FFFFFF"/>
              </a:solidFill>
              <a:latin typeface="Segoe UI Semilight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4E1E4E9B-BD67-4F6F-AB81-F8CB374C6A60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73" t="11802" r="14950" b="11428"/>
          <a:stretch/>
        </p:blipFill>
        <p:spPr>
          <a:xfrm>
            <a:off x="10672116" y="6109180"/>
            <a:ext cx="201960" cy="198074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84FFCA91-B88E-486B-B5BD-B7E14DAFF08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73" t="11802" r="14950" b="11428"/>
          <a:stretch/>
        </p:blipFill>
        <p:spPr>
          <a:xfrm>
            <a:off x="6217516" y="6082228"/>
            <a:ext cx="201960" cy="198074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2B201B34-0D31-4567-BB9A-783DCFBCD640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73" t="11802" r="14950" b="11428"/>
          <a:stretch/>
        </p:blipFill>
        <p:spPr>
          <a:xfrm>
            <a:off x="8470481" y="6097444"/>
            <a:ext cx="201960" cy="19807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9ABEE6A5-5A3C-4F6C-99D4-430505257BF3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73" t="11802" r="14950" b="11428"/>
          <a:stretch/>
        </p:blipFill>
        <p:spPr>
          <a:xfrm>
            <a:off x="9598672" y="6082228"/>
            <a:ext cx="201960" cy="198074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92A890CC-5BB3-4C7D-A826-220E244424A4}"/>
              </a:ext>
            </a:extLst>
          </p:cNvPr>
          <p:cNvSpPr/>
          <p:nvPr/>
        </p:nvSpPr>
        <p:spPr>
          <a:xfrm>
            <a:off x="10626971" y="5225829"/>
            <a:ext cx="1450840" cy="1631685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50000"/>
                </a:schemeClr>
              </a:gs>
              <a:gs pos="32000">
                <a:schemeClr val="bg1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536948"/>
            <a:endParaRPr lang="en-US" sz="2130" dirty="0">
              <a:gradFill>
                <a:gsLst>
                  <a:gs pos="53097">
                    <a:srgbClr val="737373"/>
                  </a:gs>
                  <a:gs pos="29000">
                    <a:srgbClr val="737373"/>
                  </a:gs>
                </a:gsLst>
                <a:lin ang="5400000" scaled="1"/>
              </a:gradFill>
              <a:latin typeface="Segoe UI Semiligh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2FE766-6019-4E82-8DE7-F97129D5EDBC}"/>
              </a:ext>
            </a:extLst>
          </p:cNvPr>
          <p:cNvSpPr/>
          <p:nvPr/>
        </p:nvSpPr>
        <p:spPr>
          <a:xfrm>
            <a:off x="7301273" y="4206808"/>
            <a:ext cx="927449" cy="109651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536948"/>
            <a:endParaRPr lang="en-US" sz="1372" dirty="0">
              <a:solidFill>
                <a:srgbClr val="000000">
                  <a:lumMod val="75000"/>
                  <a:lumOff val="25000"/>
                </a:srgbClr>
              </a:solidFill>
              <a:latin typeface="Segoe UI Semiligh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F0E257-5D09-41F4-AD76-86A97F78BFE6}"/>
              </a:ext>
            </a:extLst>
          </p:cNvPr>
          <p:cNvSpPr/>
          <p:nvPr/>
        </p:nvSpPr>
        <p:spPr>
          <a:xfrm>
            <a:off x="7346526" y="4260538"/>
            <a:ext cx="848934" cy="3842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89642" bIns="448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36948"/>
            <a:r>
              <a:rPr lang="en-US" sz="1078" dirty="0">
                <a:solidFill>
                  <a:srgbClr val="000000">
                    <a:lumMod val="75000"/>
                    <a:lumOff val="25000"/>
                  </a:srgbClr>
                </a:solidFill>
                <a:latin typeface="Segoe UI Semilight"/>
              </a:rPr>
              <a:t>OpenEdx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169103-89C4-4AA7-BC75-EE599055A23B}"/>
              </a:ext>
            </a:extLst>
          </p:cNvPr>
          <p:cNvSpPr/>
          <p:nvPr/>
        </p:nvSpPr>
        <p:spPr>
          <a:xfrm>
            <a:off x="8427176" y="4201683"/>
            <a:ext cx="927449" cy="109651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536948"/>
            <a:endParaRPr lang="en-US" sz="1372" dirty="0">
              <a:solidFill>
                <a:srgbClr val="000000">
                  <a:lumMod val="75000"/>
                  <a:lumOff val="25000"/>
                </a:srgbClr>
              </a:solidFill>
              <a:latin typeface="Segoe UI Semiligh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F4AD2F-8BA7-449B-98B6-152CE87CECEF}"/>
              </a:ext>
            </a:extLst>
          </p:cNvPr>
          <p:cNvSpPr/>
          <p:nvPr/>
        </p:nvSpPr>
        <p:spPr>
          <a:xfrm>
            <a:off x="8472428" y="4255413"/>
            <a:ext cx="848934" cy="3893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89642" bIns="448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36948"/>
            <a:r>
              <a:rPr lang="en-US" sz="1078" dirty="0">
                <a:solidFill>
                  <a:srgbClr val="000000">
                    <a:lumMod val="75000"/>
                    <a:lumOff val="25000"/>
                  </a:srgbClr>
                </a:solidFill>
                <a:latin typeface="Segoe UI Semilight"/>
              </a:rPr>
              <a:t>LinkedIn Learning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7D0C94-C3D5-411E-8BAC-8EDCC451E78D}"/>
              </a:ext>
            </a:extLst>
          </p:cNvPr>
          <p:cNvSpPr/>
          <p:nvPr/>
        </p:nvSpPr>
        <p:spPr>
          <a:xfrm>
            <a:off x="9553078" y="4201683"/>
            <a:ext cx="927449" cy="109651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536948"/>
            <a:endParaRPr lang="en-US" sz="1372" dirty="0">
              <a:solidFill>
                <a:srgbClr val="000000">
                  <a:lumMod val="75000"/>
                  <a:lumOff val="25000"/>
                </a:srgbClr>
              </a:solidFill>
              <a:latin typeface="Segoe UI Semiligh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DAE12DA-0501-408F-9E00-86F708846AE5}"/>
              </a:ext>
            </a:extLst>
          </p:cNvPr>
          <p:cNvSpPr/>
          <p:nvPr/>
        </p:nvSpPr>
        <p:spPr>
          <a:xfrm>
            <a:off x="6170386" y="4201683"/>
            <a:ext cx="927449" cy="109651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536948"/>
            <a:endParaRPr lang="en-US" sz="1372" dirty="0">
              <a:solidFill>
                <a:srgbClr val="000000">
                  <a:lumMod val="75000"/>
                  <a:lumOff val="25000"/>
                </a:srgbClr>
              </a:solidFill>
              <a:latin typeface="Segoe UI Semiligh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7BB9A2-E1D1-45FD-BB79-A48FD1B85F82}"/>
              </a:ext>
            </a:extLst>
          </p:cNvPr>
          <p:cNvSpPr/>
          <p:nvPr/>
        </p:nvSpPr>
        <p:spPr>
          <a:xfrm>
            <a:off x="6215638" y="4255413"/>
            <a:ext cx="848934" cy="3893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89642" bIns="448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36948"/>
            <a:r>
              <a:rPr lang="en-US" sz="1078" dirty="0">
                <a:solidFill>
                  <a:srgbClr val="000000">
                    <a:lumMod val="75000"/>
                    <a:lumOff val="25000"/>
                  </a:srgbClr>
                </a:solidFill>
                <a:latin typeface="Segoe UI Semilight"/>
              </a:rPr>
              <a:t>Labs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75C95412-108A-4137-AB44-03C5BC25213A}"/>
              </a:ext>
            </a:extLst>
          </p:cNvPr>
          <p:cNvSpPr/>
          <p:nvPr/>
        </p:nvSpPr>
        <p:spPr>
          <a:xfrm rot="16200000">
            <a:off x="6525784" y="3620008"/>
            <a:ext cx="155472" cy="1031179"/>
          </a:xfrm>
          <a:prstGeom prst="rightArrow">
            <a:avLst>
              <a:gd name="adj1" fmla="val 69397"/>
              <a:gd name="adj2" fmla="val 62371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536948"/>
            <a:endParaRPr lang="en-US" sz="2130">
              <a:gradFill>
                <a:gsLst>
                  <a:gs pos="53097">
                    <a:srgbClr val="737373"/>
                  </a:gs>
                  <a:gs pos="29000">
                    <a:srgbClr val="737373"/>
                  </a:gs>
                </a:gsLst>
                <a:lin ang="5400000" scaled="1"/>
              </a:gradFill>
              <a:latin typeface="Segoe UI Semilight"/>
            </a:endParaRP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7307FDD1-84C5-4BB9-8457-6F1F72E0A3EC}"/>
              </a:ext>
            </a:extLst>
          </p:cNvPr>
          <p:cNvSpPr/>
          <p:nvPr/>
        </p:nvSpPr>
        <p:spPr>
          <a:xfrm rot="16200000">
            <a:off x="7682028" y="3620008"/>
            <a:ext cx="155472" cy="1031179"/>
          </a:xfrm>
          <a:prstGeom prst="rightArrow">
            <a:avLst>
              <a:gd name="adj1" fmla="val 69397"/>
              <a:gd name="adj2" fmla="val 62371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536948"/>
            <a:endParaRPr lang="en-US" sz="2130">
              <a:gradFill>
                <a:gsLst>
                  <a:gs pos="53097">
                    <a:srgbClr val="737373"/>
                  </a:gs>
                  <a:gs pos="29000">
                    <a:srgbClr val="737373"/>
                  </a:gs>
                </a:gsLst>
                <a:lin ang="5400000" scaled="1"/>
              </a:gradFill>
              <a:latin typeface="Segoe UI Semilight"/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E89D3F37-D5E2-4C52-868B-66E9E6314D19}"/>
              </a:ext>
            </a:extLst>
          </p:cNvPr>
          <p:cNvSpPr/>
          <p:nvPr/>
        </p:nvSpPr>
        <p:spPr>
          <a:xfrm rot="16200000">
            <a:off x="8819158" y="3620008"/>
            <a:ext cx="155472" cy="1031179"/>
          </a:xfrm>
          <a:prstGeom prst="rightArrow">
            <a:avLst>
              <a:gd name="adj1" fmla="val 69397"/>
              <a:gd name="adj2" fmla="val 62371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536948"/>
            <a:endParaRPr lang="en-US" sz="2130">
              <a:gradFill>
                <a:gsLst>
                  <a:gs pos="53097">
                    <a:srgbClr val="737373"/>
                  </a:gs>
                  <a:gs pos="29000">
                    <a:srgbClr val="737373"/>
                  </a:gs>
                </a:gsLst>
                <a:lin ang="5400000" scaled="1"/>
              </a:gradFill>
              <a:latin typeface="Segoe UI Semilight"/>
            </a:endParaRP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9B555558-5F27-414E-BFA7-C461F412B02F}"/>
              </a:ext>
            </a:extLst>
          </p:cNvPr>
          <p:cNvSpPr/>
          <p:nvPr/>
        </p:nvSpPr>
        <p:spPr>
          <a:xfrm rot="16200000">
            <a:off x="9940211" y="3620008"/>
            <a:ext cx="155472" cy="1031179"/>
          </a:xfrm>
          <a:prstGeom prst="rightArrow">
            <a:avLst>
              <a:gd name="adj1" fmla="val 69397"/>
              <a:gd name="adj2" fmla="val 62371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536948"/>
            <a:endParaRPr lang="en-US" sz="2130">
              <a:gradFill>
                <a:gsLst>
                  <a:gs pos="53097">
                    <a:srgbClr val="737373"/>
                  </a:gs>
                  <a:gs pos="29000">
                    <a:srgbClr val="737373"/>
                  </a:gs>
                </a:gsLst>
                <a:lin ang="5400000" scaled="1"/>
              </a:gradFill>
              <a:latin typeface="Segoe UI Semiligh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6434D05-C6B0-46B7-BF05-C3299ED84EE5}"/>
              </a:ext>
            </a:extLst>
          </p:cNvPr>
          <p:cNvSpPr/>
          <p:nvPr/>
        </p:nvSpPr>
        <p:spPr>
          <a:xfrm>
            <a:off x="10658758" y="4207837"/>
            <a:ext cx="927449" cy="109651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536948"/>
            <a:endParaRPr lang="en-US" sz="1372" dirty="0">
              <a:solidFill>
                <a:srgbClr val="000000">
                  <a:lumMod val="75000"/>
                  <a:lumOff val="25000"/>
                </a:srgbClr>
              </a:solidFill>
              <a:latin typeface="Segoe UI Semiligh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AB2F90F-6EFF-45A9-B0E8-D6C27FB7841A}"/>
              </a:ext>
            </a:extLst>
          </p:cNvPr>
          <p:cNvSpPr/>
          <p:nvPr/>
        </p:nvSpPr>
        <p:spPr>
          <a:xfrm>
            <a:off x="10704011" y="4274093"/>
            <a:ext cx="848934" cy="3893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89642" bIns="448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36948"/>
            <a:endParaRPr lang="en-US" sz="1078" dirty="0">
              <a:solidFill>
                <a:srgbClr val="000000">
                  <a:lumMod val="75000"/>
                  <a:lumOff val="25000"/>
                </a:srgbClr>
              </a:solidFill>
              <a:latin typeface="Segoe UI Semilight"/>
            </a:endParaRP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655DD5C2-FDB1-4BDA-94D5-BF235C9EC8D5}"/>
              </a:ext>
            </a:extLst>
          </p:cNvPr>
          <p:cNvSpPr/>
          <p:nvPr/>
        </p:nvSpPr>
        <p:spPr>
          <a:xfrm rot="16200000">
            <a:off x="11014156" y="3626162"/>
            <a:ext cx="155472" cy="1031179"/>
          </a:xfrm>
          <a:prstGeom prst="rightArrow">
            <a:avLst>
              <a:gd name="adj1" fmla="val 69397"/>
              <a:gd name="adj2" fmla="val 62371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536948"/>
            <a:endParaRPr lang="en-US" sz="2130">
              <a:gradFill>
                <a:gsLst>
                  <a:gs pos="53097">
                    <a:srgbClr val="737373"/>
                  </a:gs>
                  <a:gs pos="29000">
                    <a:srgbClr val="737373"/>
                  </a:gs>
                </a:gsLst>
                <a:lin ang="5400000" scaled="1"/>
              </a:gradFill>
              <a:latin typeface="Segoe UI Semilight"/>
            </a:endParaRPr>
          </a:p>
        </p:txBody>
      </p:sp>
      <p:sp>
        <p:nvSpPr>
          <p:cNvPr id="51" name="Cylinder 50">
            <a:extLst>
              <a:ext uri="{FF2B5EF4-FFF2-40B4-BE49-F238E27FC236}">
                <a16:creationId xmlns:a16="http://schemas.microsoft.com/office/drawing/2014/main" id="{299F7F88-9D9F-4E3B-BD27-8E4C3C144A60}"/>
              </a:ext>
            </a:extLst>
          </p:cNvPr>
          <p:cNvSpPr/>
          <p:nvPr/>
        </p:nvSpPr>
        <p:spPr>
          <a:xfrm>
            <a:off x="8053366" y="5132831"/>
            <a:ext cx="220532" cy="235915"/>
          </a:xfrm>
          <a:prstGeom prst="can">
            <a:avLst/>
          </a:prstGeom>
          <a:solidFill>
            <a:srgbClr val="085155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536948"/>
            <a:endParaRPr lang="en-US" sz="784" dirty="0">
              <a:solidFill>
                <a:srgbClr val="FFFFFF"/>
              </a:solidFill>
              <a:latin typeface="Segoe UI Semilight"/>
            </a:endParaRPr>
          </a:p>
        </p:txBody>
      </p:sp>
      <p:sp>
        <p:nvSpPr>
          <p:cNvPr id="52" name="Cylinder 51">
            <a:extLst>
              <a:ext uri="{FF2B5EF4-FFF2-40B4-BE49-F238E27FC236}">
                <a16:creationId xmlns:a16="http://schemas.microsoft.com/office/drawing/2014/main" id="{4B0C1F72-32A9-4B81-9627-9653145B0C2A}"/>
              </a:ext>
            </a:extLst>
          </p:cNvPr>
          <p:cNvSpPr/>
          <p:nvPr/>
        </p:nvSpPr>
        <p:spPr>
          <a:xfrm>
            <a:off x="6947840" y="5125155"/>
            <a:ext cx="220532" cy="235915"/>
          </a:xfrm>
          <a:prstGeom prst="can">
            <a:avLst/>
          </a:prstGeom>
          <a:solidFill>
            <a:srgbClr val="085155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536948"/>
            <a:endParaRPr lang="en-US" sz="784" dirty="0">
              <a:solidFill>
                <a:srgbClr val="FFFFFF"/>
              </a:solidFill>
              <a:latin typeface="Segoe UI Semilight"/>
            </a:endParaRP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3C87EFFB-B00F-468C-9529-57F6049EBB07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73" t="11802" r="14950" b="11428"/>
          <a:stretch/>
        </p:blipFill>
        <p:spPr>
          <a:xfrm>
            <a:off x="6259062" y="4702817"/>
            <a:ext cx="201960" cy="198074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EE062B36-815B-4FA5-A0F9-193FC6EEE875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73" t="11802" r="14950" b="11428"/>
          <a:stretch/>
        </p:blipFill>
        <p:spPr>
          <a:xfrm>
            <a:off x="7346525" y="4691958"/>
            <a:ext cx="201960" cy="198074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CF7B1E97-3BFC-45BE-8E88-D7267D132F2C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73" t="11802" r="14950" b="11428"/>
          <a:stretch/>
        </p:blipFill>
        <p:spPr>
          <a:xfrm>
            <a:off x="8491725" y="4705648"/>
            <a:ext cx="201960" cy="198074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822FF4D7-6AE3-4E76-B442-85A911D3DFAA}"/>
              </a:ext>
            </a:extLst>
          </p:cNvPr>
          <p:cNvSpPr/>
          <p:nvPr/>
        </p:nvSpPr>
        <p:spPr>
          <a:xfrm>
            <a:off x="9581583" y="4251277"/>
            <a:ext cx="848934" cy="3893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89642" bIns="448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36948"/>
            <a:r>
              <a:rPr lang="en-US" sz="1078" dirty="0">
                <a:solidFill>
                  <a:srgbClr val="000000">
                    <a:lumMod val="75000"/>
                    <a:lumOff val="25000"/>
                  </a:srgbClr>
                </a:solidFill>
                <a:latin typeface="Segoe UI Semilight"/>
              </a:rPr>
              <a:t>Pluralsight </a:t>
            </a:r>
          </a:p>
        </p:txBody>
      </p:sp>
      <p:sp>
        <p:nvSpPr>
          <p:cNvPr id="63" name="Cylinder 62">
            <a:extLst>
              <a:ext uri="{FF2B5EF4-FFF2-40B4-BE49-F238E27FC236}">
                <a16:creationId xmlns:a16="http://schemas.microsoft.com/office/drawing/2014/main" id="{B124FC9E-0E4A-4E5F-B02F-70CD4761E373}"/>
              </a:ext>
            </a:extLst>
          </p:cNvPr>
          <p:cNvSpPr/>
          <p:nvPr/>
        </p:nvSpPr>
        <p:spPr>
          <a:xfrm>
            <a:off x="9202031" y="5125155"/>
            <a:ext cx="220532" cy="235915"/>
          </a:xfrm>
          <a:prstGeom prst="can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536948"/>
            <a:endParaRPr lang="en-US" sz="784" dirty="0">
              <a:solidFill>
                <a:srgbClr val="FFFFFF"/>
              </a:solidFill>
              <a:latin typeface="Segoe UI Semilight"/>
            </a:endParaRPr>
          </a:p>
        </p:txBody>
      </p:sp>
      <p:sp>
        <p:nvSpPr>
          <p:cNvPr id="64" name="Cylinder 63">
            <a:extLst>
              <a:ext uri="{FF2B5EF4-FFF2-40B4-BE49-F238E27FC236}">
                <a16:creationId xmlns:a16="http://schemas.microsoft.com/office/drawing/2014/main" id="{2BEF57F4-0585-48F9-BD3C-161A2AAE939E}"/>
              </a:ext>
            </a:extLst>
          </p:cNvPr>
          <p:cNvSpPr/>
          <p:nvPr/>
        </p:nvSpPr>
        <p:spPr>
          <a:xfrm>
            <a:off x="10310973" y="5125155"/>
            <a:ext cx="220532" cy="235915"/>
          </a:xfrm>
          <a:prstGeom prst="can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536948"/>
            <a:endParaRPr lang="en-US" sz="784" dirty="0">
              <a:solidFill>
                <a:srgbClr val="FFFFFF"/>
              </a:solidFill>
              <a:latin typeface="Segoe UI Semilight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3BE443A-053C-4AD7-84D9-C627929A04AD}"/>
              </a:ext>
            </a:extLst>
          </p:cNvPr>
          <p:cNvSpPr/>
          <p:nvPr/>
        </p:nvSpPr>
        <p:spPr>
          <a:xfrm>
            <a:off x="10680961" y="4254868"/>
            <a:ext cx="848934" cy="3842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89642" bIns="448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36948"/>
            <a:r>
              <a:rPr lang="en-US" sz="1078" dirty="0">
                <a:solidFill>
                  <a:srgbClr val="000000">
                    <a:lumMod val="75000"/>
                    <a:lumOff val="25000"/>
                  </a:srgbClr>
                </a:solidFill>
                <a:latin typeface="Segoe UI Semilight"/>
              </a:rPr>
              <a:t>Success </a:t>
            </a:r>
          </a:p>
          <a:p>
            <a:pPr algn="ctr" defTabSz="536948"/>
            <a:r>
              <a:rPr lang="en-US" sz="1078" dirty="0">
                <a:solidFill>
                  <a:srgbClr val="000000">
                    <a:lumMod val="75000"/>
                    <a:lumOff val="25000"/>
                  </a:srgbClr>
                </a:solidFill>
                <a:latin typeface="Segoe UI Semilight"/>
              </a:rPr>
              <a:t>Factors</a:t>
            </a:r>
          </a:p>
        </p:txBody>
      </p:sp>
      <p:sp>
        <p:nvSpPr>
          <p:cNvPr id="67" name="Cylinder 66">
            <a:extLst>
              <a:ext uri="{FF2B5EF4-FFF2-40B4-BE49-F238E27FC236}">
                <a16:creationId xmlns:a16="http://schemas.microsoft.com/office/drawing/2014/main" id="{FDA9885C-6797-4213-B338-01C617F19C36}"/>
              </a:ext>
            </a:extLst>
          </p:cNvPr>
          <p:cNvSpPr/>
          <p:nvPr/>
        </p:nvSpPr>
        <p:spPr>
          <a:xfrm>
            <a:off x="11422243" y="5110516"/>
            <a:ext cx="220532" cy="235915"/>
          </a:xfrm>
          <a:prstGeom prst="can">
            <a:avLst/>
          </a:prstGeom>
          <a:solidFill>
            <a:srgbClr val="085155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536948"/>
            <a:endParaRPr lang="en-US" sz="784" dirty="0">
              <a:solidFill>
                <a:srgbClr val="FFFFFF"/>
              </a:solidFill>
              <a:latin typeface="Segoe UI Semilight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6D4F9FA-6728-420E-A163-F13195D589CD}"/>
              </a:ext>
            </a:extLst>
          </p:cNvPr>
          <p:cNvSpPr/>
          <p:nvPr/>
        </p:nvSpPr>
        <p:spPr>
          <a:xfrm>
            <a:off x="10666637" y="3787427"/>
            <a:ext cx="1450840" cy="1631685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50000"/>
                </a:schemeClr>
              </a:gs>
              <a:gs pos="32000">
                <a:schemeClr val="bg1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536948"/>
            <a:endParaRPr lang="en-US" sz="2130" dirty="0">
              <a:gradFill>
                <a:gsLst>
                  <a:gs pos="53097">
                    <a:srgbClr val="737373"/>
                  </a:gs>
                  <a:gs pos="29000">
                    <a:srgbClr val="737373"/>
                  </a:gs>
                </a:gsLst>
                <a:lin ang="5400000" scaled="1"/>
              </a:gradFill>
              <a:latin typeface="Segoe UI Semilight"/>
            </a:endParaRPr>
          </a:p>
        </p:txBody>
      </p:sp>
      <p:sp>
        <p:nvSpPr>
          <p:cNvPr id="70" name="Text Placeholder 2">
            <a:extLst>
              <a:ext uri="{FF2B5EF4-FFF2-40B4-BE49-F238E27FC236}">
                <a16:creationId xmlns:a16="http://schemas.microsoft.com/office/drawing/2014/main" id="{E0EC4949-EE64-4923-B79A-32465E77B0B7}"/>
              </a:ext>
            </a:extLst>
          </p:cNvPr>
          <p:cNvSpPr txBox="1">
            <a:spLocks/>
          </p:cNvSpPr>
          <p:nvPr/>
        </p:nvSpPr>
        <p:spPr>
          <a:xfrm>
            <a:off x="213704" y="177703"/>
            <a:ext cx="10819785" cy="76622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5086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Arial"/>
              <a:buNone/>
              <a:defRPr lang="en-US" sz="6600" b="0" kern="1200" cap="none" spc="-100" baseline="0" dirty="0">
                <a:gradFill>
                  <a:gsLst>
                    <a:gs pos="2655">
                      <a:schemeClr val="accent4"/>
                    </a:gs>
                    <a:gs pos="14159">
                      <a:schemeClr val="accent4"/>
                    </a:gs>
                  </a:gsLst>
                  <a:lin ang="5400000" scaled="1"/>
                </a:gradFill>
                <a:latin typeface="+mj-lt"/>
                <a:ea typeface="+mn-ea"/>
                <a:cs typeface="Segoe UI" panose="020B05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417"/>
              </a:spcAft>
              <a:buClrTx/>
              <a:buFont typeface="Wingdings" panose="05000000000000000000" pitchFamily="2" charset="2"/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417"/>
              </a:spcAft>
              <a:buClrTx/>
              <a:buFont typeface="Wingdings" panose="05000000000000000000" pitchFamily="2" charset="2"/>
              <a:buNone/>
              <a:defRPr lang="en-US" sz="1391" b="1" kern="1200" cap="all" spc="209" baseline="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417"/>
              </a:spcAft>
              <a:buClrTx/>
              <a:buFont typeface="Wingdings" panose="05000000000000000000" pitchFamily="2" charset="2"/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417"/>
              </a:spcAft>
              <a:buFont typeface="Arial"/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797425" indent="-254311" algn="l" defTabSz="508623" rtl="0" eaLnBrk="1" latinLnBrk="0" hangingPunct="1">
              <a:spcBef>
                <a:spcPct val="20000"/>
              </a:spcBef>
              <a:buFont typeface="Arial"/>
              <a:buChar char="•"/>
              <a:defRPr sz="22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06046" indent="-254311" algn="l" defTabSz="508623" rtl="0" eaLnBrk="1" latinLnBrk="0" hangingPunct="1">
              <a:spcBef>
                <a:spcPct val="20000"/>
              </a:spcBef>
              <a:buFont typeface="Arial"/>
              <a:buChar char="•"/>
              <a:defRPr sz="22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4667" indent="-254311" algn="l" defTabSz="508623" rtl="0" eaLnBrk="1" latinLnBrk="0" hangingPunct="1">
              <a:spcBef>
                <a:spcPct val="20000"/>
              </a:spcBef>
              <a:buFont typeface="Arial"/>
              <a:buChar char="•"/>
              <a:defRPr sz="22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3290" indent="-254311" algn="l" defTabSz="508623" rtl="0" eaLnBrk="1" latinLnBrk="0" hangingPunct="1">
              <a:spcBef>
                <a:spcPct val="20000"/>
              </a:spcBef>
              <a:buFont typeface="Arial"/>
              <a:buChar char="•"/>
              <a:defRPr sz="22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98603"/>
            <a:r>
              <a:rPr lang="en-US" sz="3137" spc="-98" dirty="0">
                <a:gradFill>
                  <a:gsLst>
                    <a:gs pos="2655">
                      <a:srgbClr val="004B50"/>
                    </a:gs>
                    <a:gs pos="14159">
                      <a:srgbClr val="004B50"/>
                    </a:gs>
                  </a:gsLst>
                  <a:lin ang="5400000" scaled="1"/>
                </a:gradFill>
                <a:latin typeface="Segoe UI Light"/>
              </a:rPr>
              <a:t>Refined /learning experience: customer emphasis</a:t>
            </a:r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BD3680AA-AEC0-4C57-B611-33C6D10E1717}"/>
              </a:ext>
            </a:extLst>
          </p:cNvPr>
          <p:cNvSpPr/>
          <p:nvPr/>
        </p:nvSpPr>
        <p:spPr>
          <a:xfrm>
            <a:off x="38933" y="1152454"/>
            <a:ext cx="2378747" cy="257103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Customers and partners “broad and shallow”</a:t>
            </a:r>
          </a:p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entry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F9E1C3-2744-49F3-ABC6-036038732C18}"/>
              </a:ext>
            </a:extLst>
          </p:cNvPr>
          <p:cNvSpPr txBox="1"/>
          <p:nvPr/>
        </p:nvSpPr>
        <p:spPr>
          <a:xfrm>
            <a:off x="9652408" y="737661"/>
            <a:ext cx="19329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All Microsoft-managed sites and services updated to share common design elements, information architecture, and terminology</a:t>
            </a:r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685488D8-4164-4232-A72C-912EABA3C625}"/>
              </a:ext>
            </a:extLst>
          </p:cNvPr>
          <p:cNvSpPr/>
          <p:nvPr/>
        </p:nvSpPr>
        <p:spPr>
          <a:xfrm>
            <a:off x="32551" y="4568726"/>
            <a:ext cx="5916436" cy="216492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Customers and partners “deep and targeted” entry</a:t>
            </a:r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C14E8057-3DA7-4D98-A447-1B602911E463}"/>
              </a:ext>
            </a:extLst>
          </p:cNvPr>
          <p:cNvSpPr/>
          <p:nvPr/>
        </p:nvSpPr>
        <p:spPr>
          <a:xfrm>
            <a:off x="5037669" y="2194026"/>
            <a:ext cx="1014267" cy="30686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183CF2A2-B08C-4FD6-8AA7-139C78BFC359}"/>
              </a:ext>
            </a:extLst>
          </p:cNvPr>
          <p:cNvSpPr/>
          <p:nvPr/>
        </p:nvSpPr>
        <p:spPr>
          <a:xfrm rot="19095735">
            <a:off x="4847347" y="3932253"/>
            <a:ext cx="1477434" cy="30686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75159559-C969-45DB-9CA0-5B207D16EC84}"/>
              </a:ext>
            </a:extLst>
          </p:cNvPr>
          <p:cNvSpPr/>
          <p:nvPr/>
        </p:nvSpPr>
        <p:spPr>
          <a:xfrm rot="2943813">
            <a:off x="4791295" y="3814561"/>
            <a:ext cx="1510097" cy="30686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586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8E1C2D78-CDFC-C241-A89F-4CCDE08E3A66}"/>
              </a:ext>
            </a:extLst>
          </p:cNvPr>
          <p:cNvSpPr/>
          <p:nvPr/>
        </p:nvSpPr>
        <p:spPr>
          <a:xfrm>
            <a:off x="4053567" y="4008699"/>
            <a:ext cx="2388618" cy="229643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AD34C0-0BF2-B848-BDA8-31B097D39D63}"/>
              </a:ext>
            </a:extLst>
          </p:cNvPr>
          <p:cNvSpPr txBox="1"/>
          <p:nvPr/>
        </p:nvSpPr>
        <p:spPr>
          <a:xfrm>
            <a:off x="721895" y="1235496"/>
            <a:ext cx="2875548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“Broad and shallow” entry</a:t>
            </a:r>
          </a:p>
          <a:p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Customers and partners wanting to discover how to learn with Microsoft.</a:t>
            </a:r>
          </a:p>
          <a:p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5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Intent to understand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8A9FF3-BE81-6941-8292-2AD63B47685D}"/>
              </a:ext>
            </a:extLst>
          </p:cNvPr>
          <p:cNvSpPr txBox="1"/>
          <p:nvPr/>
        </p:nvSpPr>
        <p:spPr>
          <a:xfrm>
            <a:off x="721895" y="4387510"/>
            <a:ext cx="287554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“Deep and targeted” entry</a:t>
            </a:r>
          </a:p>
          <a:p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Customers and partners who have found what they want.</a:t>
            </a:r>
          </a:p>
          <a:p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5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Intent to learn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2835BC0-A45C-1E4C-9F04-1CBE8F9AC43D}"/>
              </a:ext>
            </a:extLst>
          </p:cNvPr>
          <p:cNvSpPr/>
          <p:nvPr/>
        </p:nvSpPr>
        <p:spPr>
          <a:xfrm>
            <a:off x="4053526" y="1024667"/>
            <a:ext cx="2388618" cy="229643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304F93C-F52D-074D-AA49-BE3EF3D8FE46}"/>
              </a:ext>
            </a:extLst>
          </p:cNvPr>
          <p:cNvSpPr/>
          <p:nvPr/>
        </p:nvSpPr>
        <p:spPr>
          <a:xfrm>
            <a:off x="8507938" y="1817726"/>
            <a:ext cx="3012105" cy="710317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418434-F529-4345-A978-3136A0138E03}"/>
              </a:ext>
            </a:extLst>
          </p:cNvPr>
          <p:cNvSpPr txBox="1"/>
          <p:nvPr/>
        </p:nvSpPr>
        <p:spPr>
          <a:xfrm>
            <a:off x="8514870" y="2016499"/>
            <a:ext cx="3005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Other Microsoft-managed sites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78F8F95-93CC-4243-AC96-2306AF9AA72E}"/>
              </a:ext>
            </a:extLst>
          </p:cNvPr>
          <p:cNvCxnSpPr>
            <a:cxnSpLocks/>
          </p:cNvCxnSpPr>
          <p:nvPr/>
        </p:nvCxnSpPr>
        <p:spPr>
          <a:xfrm>
            <a:off x="3466013" y="1434745"/>
            <a:ext cx="456083" cy="0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7E44746A-D86F-5A47-BAEA-AE72FEFC2400}"/>
              </a:ext>
            </a:extLst>
          </p:cNvPr>
          <p:cNvSpPr txBox="1"/>
          <p:nvPr/>
        </p:nvSpPr>
        <p:spPr>
          <a:xfrm>
            <a:off x="4100660" y="2068206"/>
            <a:ext cx="23132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98603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Funnel for learning</a:t>
            </a:r>
          </a:p>
          <a:p>
            <a:pPr defTabSz="498603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498603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“for who”, “why” and “what” for </a:t>
            </a:r>
            <a:r>
              <a:rPr lang="en-US" sz="12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Microsoft </a:t>
            </a:r>
            <a:b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learning initiatives.</a:t>
            </a:r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9E2DF90D-37E5-1E48-9452-7D7A8147E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379" y="1036948"/>
            <a:ext cx="2359152" cy="961483"/>
          </a:xfrm>
          <a:prstGeom prst="rect">
            <a:avLst/>
          </a:prstGeom>
        </p:spPr>
      </p:pic>
      <p:grpSp>
        <p:nvGrpSpPr>
          <p:cNvPr id="120" name="Group 119">
            <a:extLst>
              <a:ext uri="{FF2B5EF4-FFF2-40B4-BE49-F238E27FC236}">
                <a16:creationId xmlns:a16="http://schemas.microsoft.com/office/drawing/2014/main" id="{A7870BB1-247E-0E4A-9C9A-3C73C25CF8E2}"/>
              </a:ext>
            </a:extLst>
          </p:cNvPr>
          <p:cNvGrpSpPr/>
          <p:nvPr/>
        </p:nvGrpSpPr>
        <p:grpSpPr>
          <a:xfrm>
            <a:off x="4068259" y="4027624"/>
            <a:ext cx="2359152" cy="1138720"/>
            <a:chOff x="4045731" y="2317576"/>
            <a:chExt cx="2145378" cy="999267"/>
          </a:xfrm>
        </p:grpSpPr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D99ACFCB-A54E-544F-8E69-1E9873A2A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45731" y="2317576"/>
              <a:ext cx="2145378" cy="881137"/>
            </a:xfrm>
            <a:prstGeom prst="rect">
              <a:avLst/>
            </a:prstGeom>
          </p:spPr>
        </p:pic>
        <p:pic>
          <p:nvPicPr>
            <p:cNvPr id="118" name="Graphic 117" descr="Ribbon">
              <a:extLst>
                <a:ext uri="{FF2B5EF4-FFF2-40B4-BE49-F238E27FC236}">
                  <a16:creationId xmlns:a16="http://schemas.microsoft.com/office/drawing/2014/main" id="{D9ED6F56-2F1D-E747-97F4-6DFE81CB5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15080" y="2909647"/>
              <a:ext cx="407196" cy="407196"/>
            </a:xfrm>
            <a:prstGeom prst="rect">
              <a:avLst/>
            </a:prstGeom>
          </p:spPr>
        </p:pic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754ED495-14F5-5047-B108-FFF095CA26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EFF1F5"/>
                </a:clrFrom>
                <a:clrTo>
                  <a:srgbClr val="EFF1F5">
                    <a:alpha val="0"/>
                  </a:srgbClr>
                </a:clrTo>
              </a:clrChange>
            </a:blip>
            <a:srcRect l="5945" t="2989" r="4633" b="4745"/>
            <a:stretch/>
          </p:blipFill>
          <p:spPr>
            <a:xfrm>
              <a:off x="4174013" y="2425750"/>
              <a:ext cx="390736" cy="410914"/>
            </a:xfrm>
            <a:prstGeom prst="rect">
              <a:avLst/>
            </a:prstGeom>
          </p:spPr>
        </p:pic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64E9BE3F-3A74-0B4D-98E5-54518AD5406F}"/>
              </a:ext>
            </a:extLst>
          </p:cNvPr>
          <p:cNvSpPr txBox="1"/>
          <p:nvPr/>
        </p:nvSpPr>
        <p:spPr>
          <a:xfrm>
            <a:off x="4114207" y="5189961"/>
            <a:ext cx="2313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98603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Tool for learning</a:t>
            </a:r>
          </a:p>
          <a:p>
            <a:pPr defTabSz="498603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498603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“learn” and “do” for </a:t>
            </a:r>
            <a:r>
              <a:rPr lang="en-US" sz="12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</a:t>
            </a:r>
            <a:b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WWL learning initiatives.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56411BC-CD41-CB4E-9355-37E1B93D778B}"/>
              </a:ext>
            </a:extLst>
          </p:cNvPr>
          <p:cNvSpPr txBox="1"/>
          <p:nvPr/>
        </p:nvSpPr>
        <p:spPr>
          <a:xfrm>
            <a:off x="4053526" y="593327"/>
            <a:ext cx="2388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MSCOM/Learning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500F421-7A6A-584C-B986-E57C5AA230E6}"/>
              </a:ext>
            </a:extLst>
          </p:cNvPr>
          <p:cNvSpPr txBox="1"/>
          <p:nvPr/>
        </p:nvSpPr>
        <p:spPr>
          <a:xfrm>
            <a:off x="4057647" y="3637638"/>
            <a:ext cx="2388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Learning App</a:t>
            </a:r>
          </a:p>
        </p:txBody>
      </p: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4855C9E2-6B79-EF40-A99F-BBDAB014F188}"/>
              </a:ext>
            </a:extLst>
          </p:cNvPr>
          <p:cNvCxnSpPr>
            <a:cxnSpLocks/>
            <a:stCxn id="68" idx="3"/>
            <a:endCxn id="117" idx="3"/>
          </p:cNvCxnSpPr>
          <p:nvPr/>
        </p:nvCxnSpPr>
        <p:spPr>
          <a:xfrm flipH="1">
            <a:off x="6427411" y="2172885"/>
            <a:ext cx="14733" cy="2356791"/>
          </a:xfrm>
          <a:prstGeom prst="bentConnector3">
            <a:avLst>
              <a:gd name="adj1" fmla="val -4494896"/>
            </a:avLst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6CBE3B00-ECB3-5440-9284-369D06469C28}"/>
              </a:ext>
            </a:extLst>
          </p:cNvPr>
          <p:cNvSpPr/>
          <p:nvPr/>
        </p:nvSpPr>
        <p:spPr>
          <a:xfrm>
            <a:off x="8507938" y="4208283"/>
            <a:ext cx="927449" cy="109651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536948"/>
            <a:endParaRPr lang="en-US" sz="1372" dirty="0">
              <a:solidFill>
                <a:srgbClr val="000000">
                  <a:lumMod val="75000"/>
                  <a:lumOff val="25000"/>
                </a:srgbClr>
              </a:solidFill>
              <a:latin typeface="Segoe UI Semilight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15A09499-D9B8-2F43-B8D0-88B986145C2C}"/>
              </a:ext>
            </a:extLst>
          </p:cNvPr>
          <p:cNvSpPr/>
          <p:nvPr/>
        </p:nvSpPr>
        <p:spPr>
          <a:xfrm>
            <a:off x="8553191" y="4262013"/>
            <a:ext cx="848934" cy="3893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89642" bIns="448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36948"/>
            <a:r>
              <a:rPr lang="en-US" sz="1078" dirty="0">
                <a:solidFill>
                  <a:srgbClr val="000000">
                    <a:lumMod val="75000"/>
                    <a:lumOff val="25000"/>
                  </a:srgbClr>
                </a:solidFill>
                <a:latin typeface="Segoe UI Semilight"/>
              </a:rPr>
              <a:t>Triple</a:t>
            </a:r>
          </a:p>
          <a:p>
            <a:pPr algn="ctr" defTabSz="536948"/>
            <a:r>
              <a:rPr lang="en-US" sz="1078" dirty="0">
                <a:solidFill>
                  <a:srgbClr val="000000">
                    <a:lumMod val="75000"/>
                    <a:lumOff val="25000"/>
                  </a:srgbClr>
                </a:solidFill>
                <a:latin typeface="Segoe UI Semilight"/>
              </a:rPr>
              <a:t>Crown 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CC29DE6-CE54-3A42-9384-379BF66F07C2}"/>
              </a:ext>
            </a:extLst>
          </p:cNvPr>
          <p:cNvSpPr/>
          <p:nvPr/>
        </p:nvSpPr>
        <p:spPr>
          <a:xfrm>
            <a:off x="9535129" y="4208283"/>
            <a:ext cx="927449" cy="109651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536948"/>
            <a:endParaRPr lang="en-US" sz="1372" dirty="0">
              <a:solidFill>
                <a:srgbClr val="000000">
                  <a:lumMod val="75000"/>
                  <a:lumOff val="25000"/>
                </a:srgbClr>
              </a:solidFill>
              <a:latin typeface="Segoe UI Semilight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322D3B4B-1601-CB4C-9394-7ED131D5C27A}"/>
              </a:ext>
            </a:extLst>
          </p:cNvPr>
          <p:cNvSpPr/>
          <p:nvPr/>
        </p:nvSpPr>
        <p:spPr>
          <a:xfrm>
            <a:off x="9580381" y="4262013"/>
            <a:ext cx="848934" cy="3893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89642" bIns="448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36948"/>
            <a:r>
              <a:rPr lang="en-US" sz="1078" dirty="0">
                <a:solidFill>
                  <a:srgbClr val="000000">
                    <a:lumMod val="75000"/>
                    <a:lumOff val="25000"/>
                  </a:srgbClr>
                </a:solidFill>
                <a:latin typeface="Segoe UI Semilight"/>
              </a:rPr>
              <a:t>edX.org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D4CD5BC-FABF-654A-BABA-DAFA2A53DADE}"/>
              </a:ext>
            </a:extLst>
          </p:cNvPr>
          <p:cNvSpPr/>
          <p:nvPr/>
        </p:nvSpPr>
        <p:spPr>
          <a:xfrm>
            <a:off x="10598081" y="4208283"/>
            <a:ext cx="927449" cy="109651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536948"/>
            <a:endParaRPr lang="en-US" sz="1372" dirty="0">
              <a:solidFill>
                <a:srgbClr val="000000">
                  <a:lumMod val="75000"/>
                  <a:lumOff val="25000"/>
                </a:srgbClr>
              </a:solidFill>
              <a:latin typeface="Segoe UI Semilight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F0EBE9A3-CB48-BE49-90E1-F7A0864BDFE9}"/>
              </a:ext>
            </a:extLst>
          </p:cNvPr>
          <p:cNvSpPr/>
          <p:nvPr/>
        </p:nvSpPr>
        <p:spPr>
          <a:xfrm>
            <a:off x="10643333" y="4262013"/>
            <a:ext cx="848934" cy="3893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89642" bIns="448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36948"/>
            <a:r>
              <a:rPr lang="en-US" sz="1078" dirty="0">
                <a:solidFill>
                  <a:srgbClr val="000000">
                    <a:lumMod val="75000"/>
                    <a:lumOff val="25000"/>
                  </a:srgbClr>
                </a:solidFill>
                <a:latin typeface="Segoe UI Semilight"/>
              </a:rPr>
              <a:t>Partners </a:t>
            </a:r>
          </a:p>
          <a:p>
            <a:pPr algn="ctr" defTabSz="536948"/>
            <a:r>
              <a:rPr lang="en-US" sz="1078" dirty="0">
                <a:solidFill>
                  <a:srgbClr val="000000">
                    <a:lumMod val="75000"/>
                    <a:lumOff val="25000"/>
                  </a:srgbClr>
                </a:solidFill>
                <a:latin typeface="Segoe UI Semilight"/>
              </a:rPr>
              <a:t>Central </a:t>
            </a:r>
          </a:p>
        </p:txBody>
      </p:sp>
      <p:pic>
        <p:nvPicPr>
          <p:cNvPr id="139" name="Picture 138">
            <a:extLst>
              <a:ext uri="{FF2B5EF4-FFF2-40B4-BE49-F238E27FC236}">
                <a16:creationId xmlns:a16="http://schemas.microsoft.com/office/drawing/2014/main" id="{E65FF02D-F8D1-6149-94B8-59F818046F0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73" t="11802" r="14950" b="11428"/>
          <a:stretch/>
        </p:blipFill>
        <p:spPr>
          <a:xfrm>
            <a:off x="8562000" y="4698558"/>
            <a:ext cx="201960" cy="198074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C54DA179-E816-1348-8F91-3D0B285ABC4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73" t="11802" r="14950" b="11428"/>
          <a:stretch/>
        </p:blipFill>
        <p:spPr>
          <a:xfrm>
            <a:off x="10643333" y="4713774"/>
            <a:ext cx="201960" cy="198074"/>
          </a:xfrm>
          <a:prstGeom prst="rect">
            <a:avLst/>
          </a:prstGeom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14C71DA3-C247-0F42-9844-0F575A659BF5}"/>
              </a:ext>
            </a:extLst>
          </p:cNvPr>
          <p:cNvSpPr/>
          <p:nvPr/>
        </p:nvSpPr>
        <p:spPr>
          <a:xfrm>
            <a:off x="9535129" y="3013073"/>
            <a:ext cx="927449" cy="109651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536948"/>
            <a:endParaRPr lang="en-US" sz="1372" dirty="0">
              <a:solidFill>
                <a:srgbClr val="000000">
                  <a:lumMod val="75000"/>
                  <a:lumOff val="25000"/>
                </a:srgbClr>
              </a:solidFill>
              <a:latin typeface="Segoe UI Semilight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0155D48-D9C2-1745-B622-1E45A2D1E22B}"/>
              </a:ext>
            </a:extLst>
          </p:cNvPr>
          <p:cNvSpPr/>
          <p:nvPr/>
        </p:nvSpPr>
        <p:spPr>
          <a:xfrm>
            <a:off x="9580381" y="3066803"/>
            <a:ext cx="848934" cy="3893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89642" bIns="448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36948"/>
            <a:r>
              <a:rPr lang="en-US" sz="1078" dirty="0">
                <a:solidFill>
                  <a:srgbClr val="000000">
                    <a:lumMod val="75000"/>
                    <a:lumOff val="25000"/>
                  </a:srgbClr>
                </a:solidFill>
                <a:latin typeface="Segoe UI Semilight"/>
              </a:rPr>
              <a:t>LinkedIn Learning 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FB686A6-5F3F-6E41-AE7B-CC4BEFE6F557}"/>
              </a:ext>
            </a:extLst>
          </p:cNvPr>
          <p:cNvSpPr/>
          <p:nvPr/>
        </p:nvSpPr>
        <p:spPr>
          <a:xfrm>
            <a:off x="10593096" y="3013073"/>
            <a:ext cx="927449" cy="109651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536948"/>
            <a:endParaRPr lang="en-US" sz="1372" dirty="0">
              <a:solidFill>
                <a:srgbClr val="000000">
                  <a:lumMod val="75000"/>
                  <a:lumOff val="25000"/>
                </a:srgbClr>
              </a:solidFill>
              <a:latin typeface="Segoe UI Semilight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B50CBBB-FAF8-7B4E-A979-003000B5F499}"/>
              </a:ext>
            </a:extLst>
          </p:cNvPr>
          <p:cNvSpPr/>
          <p:nvPr/>
        </p:nvSpPr>
        <p:spPr>
          <a:xfrm>
            <a:off x="8514870" y="3013073"/>
            <a:ext cx="927449" cy="109651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536948"/>
            <a:endParaRPr lang="en-US" sz="1372" dirty="0">
              <a:solidFill>
                <a:srgbClr val="000000">
                  <a:lumMod val="75000"/>
                  <a:lumOff val="25000"/>
                </a:srgbClr>
              </a:solidFill>
              <a:latin typeface="Segoe UI Semilight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8A2BADB-ED67-A440-8DE8-D2D8F2DCC036}"/>
              </a:ext>
            </a:extLst>
          </p:cNvPr>
          <p:cNvSpPr/>
          <p:nvPr/>
        </p:nvSpPr>
        <p:spPr>
          <a:xfrm>
            <a:off x="8560122" y="3066803"/>
            <a:ext cx="848934" cy="3893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89642" bIns="448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36948"/>
            <a:r>
              <a:rPr lang="en-US" sz="1078" dirty="0">
                <a:solidFill>
                  <a:srgbClr val="000000">
                    <a:lumMod val="75000"/>
                    <a:lumOff val="25000"/>
                  </a:srgbClr>
                </a:solidFill>
                <a:latin typeface="Segoe UI Semilight"/>
              </a:rPr>
              <a:t>Labs</a:t>
            </a:r>
          </a:p>
        </p:txBody>
      </p:sp>
      <p:pic>
        <p:nvPicPr>
          <p:cNvPr id="146" name="Picture 145">
            <a:extLst>
              <a:ext uri="{FF2B5EF4-FFF2-40B4-BE49-F238E27FC236}">
                <a16:creationId xmlns:a16="http://schemas.microsoft.com/office/drawing/2014/main" id="{BCD6C6D4-4151-C749-8EE0-5EF03EECEF2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73" t="11802" r="14950" b="11428"/>
          <a:stretch/>
        </p:blipFill>
        <p:spPr>
          <a:xfrm>
            <a:off x="8603546" y="3514207"/>
            <a:ext cx="201960" cy="198074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03366C96-9B83-004A-A58A-AD5181FA5A7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73" t="11802" r="14950" b="11428"/>
          <a:stretch/>
        </p:blipFill>
        <p:spPr>
          <a:xfrm>
            <a:off x="9599678" y="3517038"/>
            <a:ext cx="201960" cy="198074"/>
          </a:xfrm>
          <a:prstGeom prst="rect">
            <a:avLst/>
          </a:prstGeom>
        </p:spPr>
      </p:pic>
      <p:sp>
        <p:nvSpPr>
          <p:cNvPr id="148" name="Rectangle 147">
            <a:extLst>
              <a:ext uri="{FF2B5EF4-FFF2-40B4-BE49-F238E27FC236}">
                <a16:creationId xmlns:a16="http://schemas.microsoft.com/office/drawing/2014/main" id="{7E2C4E91-CE6D-4A40-BB6E-0BBBCD3C00D7}"/>
              </a:ext>
            </a:extLst>
          </p:cNvPr>
          <p:cNvSpPr/>
          <p:nvPr/>
        </p:nvSpPr>
        <p:spPr>
          <a:xfrm>
            <a:off x="10621601" y="3062667"/>
            <a:ext cx="848934" cy="3893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89642" bIns="448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36948"/>
            <a:r>
              <a:rPr lang="en-US" sz="1078" dirty="0">
                <a:solidFill>
                  <a:srgbClr val="000000">
                    <a:lumMod val="75000"/>
                    <a:lumOff val="25000"/>
                  </a:srgbClr>
                </a:solidFill>
                <a:latin typeface="Segoe UI Semilight"/>
              </a:rPr>
              <a:t>Pluralsight 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589C838-1EE5-CB4C-8A3B-5AEF512A0D85}"/>
              </a:ext>
            </a:extLst>
          </p:cNvPr>
          <p:cNvSpPr txBox="1"/>
          <p:nvPr/>
        </p:nvSpPr>
        <p:spPr>
          <a:xfrm>
            <a:off x="9715256" y="2419412"/>
            <a:ext cx="514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Segoe UI Black" panose="020B0502040204020203" pitchFamily="34" charset="0"/>
                <a:cs typeface="Segoe UI Black" panose="020B0502040204020203" pitchFamily="34" charset="0"/>
              </a:rPr>
              <a:t>+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03C1725-6F77-F247-ABD9-333000CFBE7B}"/>
              </a:ext>
            </a:extLst>
          </p:cNvPr>
          <p:cNvSpPr txBox="1"/>
          <p:nvPr/>
        </p:nvSpPr>
        <p:spPr>
          <a:xfrm>
            <a:off x="8425329" y="5580900"/>
            <a:ext cx="31773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 Microsoft-managed sites and services updated to share common design elements, information architecture, and terminology.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B7AD7DF2-30FC-FD4D-A1EF-BFA0D68EFDF2}"/>
              </a:ext>
            </a:extLst>
          </p:cNvPr>
          <p:cNvCxnSpPr>
            <a:cxnSpLocks/>
          </p:cNvCxnSpPr>
          <p:nvPr/>
        </p:nvCxnSpPr>
        <p:spPr>
          <a:xfrm>
            <a:off x="6442144" y="2163458"/>
            <a:ext cx="1655481" cy="22817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0AD4EC0E-68B6-4E4B-920C-62C640CDF835}"/>
              </a:ext>
            </a:extLst>
          </p:cNvPr>
          <p:cNvCxnSpPr>
            <a:cxnSpLocks/>
          </p:cNvCxnSpPr>
          <p:nvPr/>
        </p:nvCxnSpPr>
        <p:spPr>
          <a:xfrm>
            <a:off x="3466012" y="4619153"/>
            <a:ext cx="456083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3407CC70-B934-6A40-BE2D-938E9E40AB35}"/>
              </a:ext>
            </a:extLst>
          </p:cNvPr>
          <p:cNvCxnSpPr/>
          <p:nvPr/>
        </p:nvCxnSpPr>
        <p:spPr>
          <a:xfrm>
            <a:off x="6436838" y="4824471"/>
            <a:ext cx="1660787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2376CAB9-F511-7148-8438-1FE91721B859}"/>
              </a:ext>
            </a:extLst>
          </p:cNvPr>
          <p:cNvSpPr txBox="1"/>
          <p:nvPr/>
        </p:nvSpPr>
        <p:spPr>
          <a:xfrm>
            <a:off x="6665918" y="4925144"/>
            <a:ext cx="1467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sites and services that support WWL learning programs.</a:t>
            </a:r>
          </a:p>
        </p:txBody>
      </p:sp>
      <p:pic>
        <p:nvPicPr>
          <p:cNvPr id="178" name="Picture 177">
            <a:extLst>
              <a:ext uri="{FF2B5EF4-FFF2-40B4-BE49-F238E27FC236}">
                <a16:creationId xmlns:a16="http://schemas.microsoft.com/office/drawing/2014/main" id="{140B3267-4FD1-B044-B6B5-67E5EE0AA87F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020759" y="6348511"/>
            <a:ext cx="277971" cy="277971"/>
          </a:xfrm>
          <a:prstGeom prst="rect">
            <a:avLst/>
          </a:prstGeom>
        </p:spPr>
      </p:pic>
      <p:sp>
        <p:nvSpPr>
          <p:cNvPr id="179" name="Rectangle 178">
            <a:extLst>
              <a:ext uri="{FF2B5EF4-FFF2-40B4-BE49-F238E27FC236}">
                <a16:creationId xmlns:a16="http://schemas.microsoft.com/office/drawing/2014/main" id="{6459CDAE-D80A-B842-9C3B-C118199ADEFD}"/>
              </a:ext>
            </a:extLst>
          </p:cNvPr>
          <p:cNvSpPr/>
          <p:nvPr/>
        </p:nvSpPr>
        <p:spPr>
          <a:xfrm>
            <a:off x="4248038" y="6378116"/>
            <a:ext cx="1491659" cy="2564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536948"/>
            <a:r>
              <a:rPr lang="en-US" sz="1078" dirty="0">
                <a:solidFill>
                  <a:srgbClr val="737373"/>
                </a:solidFill>
                <a:latin typeface="Segoe UI Semilight"/>
              </a:rPr>
              <a:t>App </a:t>
            </a:r>
            <a:r>
              <a:rPr lang="en-US" sz="1078" dirty="0" err="1">
                <a:solidFill>
                  <a:srgbClr val="737373"/>
                </a:solidFill>
                <a:latin typeface="Segoe UI Semilight"/>
              </a:rPr>
              <a:t>App</a:t>
            </a:r>
            <a:r>
              <a:rPr lang="en-US" sz="1078" dirty="0">
                <a:solidFill>
                  <a:srgbClr val="737373"/>
                </a:solidFill>
                <a:latin typeface="Segoe UI Semilight"/>
              </a:rPr>
              <a:t>, AAD, MSA…</a:t>
            </a:r>
          </a:p>
        </p:txBody>
      </p:sp>
    </p:spTree>
    <p:extLst>
      <p:ext uri="{BB962C8B-B14F-4D97-AF65-F5344CB8AC3E}">
        <p14:creationId xmlns:p14="http://schemas.microsoft.com/office/powerpoint/2010/main" val="2789320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2C6EC684F71245A12F31205FE5AE79" ma:contentTypeVersion="2" ma:contentTypeDescription="Create a new document." ma:contentTypeScope="" ma:versionID="826cfbe39065745ef2a16f51c68b2c85">
  <xsd:schema xmlns:xsd="http://www.w3.org/2001/XMLSchema" xmlns:xs="http://www.w3.org/2001/XMLSchema" xmlns:p="http://schemas.microsoft.com/office/2006/metadata/properties" xmlns:ns2="b90a37c3-1d30-41a8-9dfe-b9b3564b8437" targetNamespace="http://schemas.microsoft.com/office/2006/metadata/properties" ma:root="true" ma:fieldsID="081edc6efd50513a8638e3505ebee331" ns2:_="">
    <xsd:import namespace="b90a37c3-1d30-41a8-9dfe-b9b3564b843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0a37c3-1d30-41a8-9dfe-b9b3564b843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E01F71-DEE1-4603-8712-E73CD85274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90a37c3-1d30-41a8-9dfe-b9b3564b84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6B62BB-4768-48A0-942C-511096DA16E5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b90a37c3-1d30-41a8-9dfe-b9b3564b8437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64E88BA-BF50-4BA1-A30A-DF8C527BB3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10446</TotalTime>
  <Words>230</Words>
  <Application>Microsoft Macintosh PowerPoint</Application>
  <PresentationFormat>Widescreen</PresentationFormat>
  <Paragraphs>59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Segoe UI Black</vt:lpstr>
      <vt:lpstr>Segoe UI Light</vt:lpstr>
      <vt:lpstr>Segoe UI Semibold</vt:lpstr>
      <vt:lpstr>Segoe UI Semilight</vt:lpstr>
      <vt:lpstr>Office Theme</vt:lpstr>
      <vt:lpstr>Microsoft.com/learning transition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Microsoft.com/learning transition</dc:title>
  <dc:creator>Matan Lehrer</dc:creator>
  <cp:lastModifiedBy>Jason Geiger</cp:lastModifiedBy>
  <cp:revision>58</cp:revision>
  <cp:lastPrinted>2018-05-25T17:44:26Z</cp:lastPrinted>
  <dcterms:created xsi:type="dcterms:W3CDTF">2018-04-20T21:48:34Z</dcterms:created>
  <dcterms:modified xsi:type="dcterms:W3CDTF">2018-05-25T17:45:31Z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malehre@microsoft.com</vt:lpwstr>
  </property>
  <property fmtid="{D5CDD505-2E9C-101B-9397-08002B2CF9AE}" pid="5" name="MSIP_Label_f42aa342-8706-4288-bd11-ebb85995028c_SetDate">
    <vt:lpwstr>2018-04-21T01:07:05.2238939Z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0x010100732C6EC684F71245A12F31205FE5AE79</vt:lpwstr>
  </property>
</Properties>
</file>