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57" r:id="rId6"/>
    <p:sldId id="258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750557-7C83-73AD-B727-10548C49C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201534-32A2-5AD3-A65C-4F5BBC426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F40CCB-FC72-3ED6-2451-B4AADD18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D819-A15A-40EC-9226-973F052D077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585939-AC52-2B9D-363B-013A03E9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8B9704-E2DB-6B04-6D96-61FB064A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AF39-8863-4185-8BCE-753FD71907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3105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DCAFC0-14C1-1B31-D1C0-C36EB250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CB0F21-038D-D71F-213E-C884EA27E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E50732-2DDC-5ABD-D5C3-17CD8DDA1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D819-A15A-40EC-9226-973F052D077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9C4B06-149A-B5A6-B7E4-F6D6E695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B16C12-AAD3-9714-EF78-CEA206FB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AF39-8863-4185-8BCE-753FD71907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64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899579A-589B-3882-A14D-C0E02E097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1A94027-5B0C-3F15-F8BD-262AF4AF8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A3565F-719D-8FBD-9138-DF8D3C902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D819-A15A-40EC-9226-973F052D077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351593-9CDB-55C6-CF91-33806CE1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459C23-6027-EB57-2285-FAEDF087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AF39-8863-4185-8BCE-753FD71907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837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F13A9-C8A4-ACBD-79F9-44AF9C27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E110E9-76ED-EAC4-3CF0-42F826A39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68F3F8-2E06-27F5-9F2B-A55290E5A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D819-A15A-40EC-9226-973F052D077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C32845-A6A0-F966-7462-C0FF31BB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989819-5628-ABF5-C790-2377A1C6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AF39-8863-4185-8BCE-753FD71907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180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47789D-1F32-2EDF-50B2-E5FAB48FA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F0F26A-21D2-3F04-89CC-1A76F67FA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B901B5-712A-FB19-A9D9-2AD3AA2E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D819-A15A-40EC-9226-973F052D077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DEB589-7D0F-FDC5-9D20-419BE81A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105DCD-8992-8F86-9D4D-80F0D4E2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AF39-8863-4185-8BCE-753FD71907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28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BED5FA-6AAB-B0B6-1000-780DA0CB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68A0BD-60A4-FA85-F544-88539B923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6026A5E-B3F2-D268-6850-F79ECEE52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CA48571-62B0-EEEE-3275-2D3A202A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D819-A15A-40EC-9226-973F052D077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F140908-CC28-4A34-3B7B-BD13AB45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74CB45-AC91-A90C-33A9-621DC5F9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AF39-8863-4185-8BCE-753FD71907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643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C7A54-FFAE-6F90-0406-D139A5E84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8022E6-EE32-2D8D-3618-B230C30D2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2FC1679-DC77-691A-5FFF-7C2961101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2BF7CF8-3530-B064-7B71-A7B82BCAD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FA77C2A-F382-0ECE-9B44-31559C303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3327174-5E20-A759-BA37-2D2AB771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D819-A15A-40EC-9226-973F052D077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5E8E6FD-C38F-DB0B-C1F5-5FD5A1262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6CD7507-193F-B999-4892-1B07B8D2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AF39-8863-4185-8BCE-753FD71907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285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36C853-9935-91A7-D32B-33C29C090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30C5362-A96E-F4D2-3EB7-6EE9487A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D819-A15A-40EC-9226-973F052D077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4075707-355F-603B-1CF7-0DBC7469E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2B4B250-B8C9-FC31-9C61-B7BCF843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AF39-8863-4185-8BCE-753FD71907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744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009D976-D7B7-B127-8586-16464031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D819-A15A-40EC-9226-973F052D077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CB6875B-5668-DCF0-56A6-29A823AE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468E988-4EAD-3790-08F2-321E752C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AF39-8863-4185-8BCE-753FD71907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22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1FCF46-068F-C90A-EDDD-6FC9570F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62D42E-E704-0EDC-A18E-D8853E479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61FBE17-DB5B-E543-136F-4F91D6048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2B971F-8419-6E7B-10E5-6DFC19A0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D819-A15A-40EC-9226-973F052D077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C3AECE0-F9A5-9F99-449F-1461A34F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7C7E53E-CF81-9B44-D744-AB368EAF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AF39-8863-4185-8BCE-753FD71907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570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4FC335-393E-7EB6-3055-145E3F8D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E9A87D1-547A-6BB1-9C23-A24D2CD7C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246BEF-AD90-56E5-1222-18626B281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72DF8A5-0FC4-5FAD-EEC2-03C34FAE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D819-A15A-40EC-9226-973F052D077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8050CAD-F040-A9F1-5726-0BDB9599C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1DC130-F734-A807-1916-B5525AF3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AF39-8863-4185-8BCE-753FD71907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08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9CB2C3B-B7C3-705C-DCCB-944849C2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20C3A9B-44DA-0061-85DB-FFDC03979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660932-7E9C-1EF0-0A56-CDE319789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16D819-A15A-40EC-9226-973F052D0778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C45682-E911-B812-C572-9E5166677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F0DD53-17FD-2AD8-9E2E-3CAFEFB2D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4EAF39-8863-4185-8BCE-753FD71907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737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30221D-3A4D-5191-A181-E1924167B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558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Mini-Homework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ACB0AD-398E-E852-66A2-A6FD8424D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1148"/>
            <a:ext cx="10239375" cy="5262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https://www.airbnb.it/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D720E6E-A5FB-20E7-13AA-31B8A47D4E37}"/>
              </a:ext>
            </a:extLst>
          </p:cNvPr>
          <p:cNvSpPr txBox="1"/>
          <p:nvPr/>
        </p:nvSpPr>
        <p:spPr>
          <a:xfrm>
            <a:off x="242759" y="5715298"/>
            <a:ext cx="5276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Stefano Caramagno</a:t>
            </a: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1000038343</a:t>
            </a:r>
          </a:p>
          <a:p>
            <a:r>
              <a:rPr lang="it-IT" b="0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CRMSFN02R13I754M@studium.unict.it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0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albero, Sito Web&#10;&#10;Descrizione generata automaticamente">
            <a:extLst>
              <a:ext uri="{FF2B5EF4-FFF2-40B4-BE49-F238E27FC236}">
                <a16:creationId xmlns:a16="http://schemas.microsoft.com/office/drawing/2014/main" id="{9C7FE666-DE8D-8464-D754-82E8F233B7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0"/>
          <a:stretch/>
        </p:blipFill>
        <p:spPr>
          <a:xfrm>
            <a:off x="2738230" y="0"/>
            <a:ext cx="6724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2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documento, numero&#10;&#10;Descrizione generata automaticamente">
            <a:extLst>
              <a:ext uri="{FF2B5EF4-FFF2-40B4-BE49-F238E27FC236}">
                <a16:creationId xmlns:a16="http://schemas.microsoft.com/office/drawing/2014/main" id="{C3437FC3-8859-1834-ADFF-36C170017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61" y="0"/>
            <a:ext cx="11849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449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888D67B493FB43BCE3C712F095F5A9" ma:contentTypeVersion="7" ma:contentTypeDescription="Create a new document." ma:contentTypeScope="" ma:versionID="708476139b493a8cf49ca586819546b6">
  <xsd:schema xmlns:xsd="http://www.w3.org/2001/XMLSchema" xmlns:xs="http://www.w3.org/2001/XMLSchema" xmlns:p="http://schemas.microsoft.com/office/2006/metadata/properties" xmlns:ns3="b8492941-fe7b-41a0-b905-25e5ddc7aa12" targetNamespace="http://schemas.microsoft.com/office/2006/metadata/properties" ma:root="true" ma:fieldsID="0351ad3c1588638c54ca8573ba59e4f7" ns3:_="">
    <xsd:import namespace="b8492941-fe7b-41a0-b905-25e5ddc7aa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492941-fe7b-41a0-b905-25e5ddc7aa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8492941-fe7b-41a0-b905-25e5ddc7aa12" xsi:nil="true"/>
  </documentManagement>
</p:properties>
</file>

<file path=customXml/itemProps1.xml><?xml version="1.0" encoding="utf-8"?>
<ds:datastoreItem xmlns:ds="http://schemas.openxmlformats.org/officeDocument/2006/customXml" ds:itemID="{CFD2878C-7F69-4F96-8F39-DCFD06D19F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492941-fe7b-41a0-b905-25e5ddc7aa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158997-05DD-4B58-8E97-B13229584D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41CF1F-7826-488E-A375-54052CA3CD26}">
  <ds:schemaRefs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b8492941-fe7b-41a0-b905-25e5ddc7aa12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20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di Office</vt:lpstr>
      <vt:lpstr>Mini-Homework 1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Mini-Homework 1</dc:title>
  <dc:creator>STEFANO CARAMAGNO</dc:creator>
  <cp:lastModifiedBy>STEFANO CARAMAGNO</cp:lastModifiedBy>
  <cp:revision>2</cp:revision>
  <dcterms:created xsi:type="dcterms:W3CDTF">2024-03-17T12:41:24Z</dcterms:created>
  <dcterms:modified xsi:type="dcterms:W3CDTF">2024-03-24T17:16:32Z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0x01010097888D67B493FB43BCE3C712F095F5A9</vt:lpwstr>
  </property>
</Properties>
</file>