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069C"/>
    <a:srgbClr val="14CCBD"/>
    <a:srgbClr val="07FA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Relationship Id="rId5" Type="http://schemas.openxmlformats.org/officeDocument/2006/relationships/image" Target="../media/image13.jpeg" /><Relationship Id="rId4" Type="http://schemas.openxmlformats.org/officeDocument/2006/relationships/image" Target="../media/image12.jpe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46668" y="418808"/>
            <a:ext cx="10024382" cy="1555554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000" dirty="0">
                <a:latin typeface="Arial Black"/>
                <a:cs typeface="Arial"/>
              </a:rPr>
              <a:t>Digital Portfolio </a:t>
            </a:r>
            <a:br>
              <a:rPr lang="en-US" sz="4000" dirty="0">
                <a:latin typeface="Arial Black"/>
                <a:cs typeface="Arial"/>
              </a:rPr>
            </a:br>
            <a:endParaRPr lang="en-US" sz="6000" spc="15">
              <a:solidFill>
                <a:srgbClr val="7030A0"/>
              </a:solidFill>
              <a:latin typeface="Arial Black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252161" y="2322341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latin typeface="Times New Roman"/>
                <a:cs typeface="Times New Roman"/>
              </a:rPr>
              <a:t>STUDENT NAME: </a:t>
            </a:r>
            <a:r>
              <a:rPr lang="en-IN" sz="2400" b="1" dirty="0">
                <a:latin typeface="Times New Roman"/>
                <a:cs typeface="Times New Roman"/>
              </a:rPr>
              <a:t>S. HARSHAVARTHINI</a:t>
            </a:r>
            <a:endParaRPr lang="en-US" sz="2400" b="1" dirty="0">
              <a:latin typeface="Times New Roman"/>
              <a:cs typeface="Times New Roman"/>
            </a:endParaRPr>
          </a:p>
          <a:p>
            <a:r>
              <a:rPr lang="en-US" sz="2400" b="1" dirty="0">
                <a:latin typeface="Times New Roman"/>
                <a:cs typeface="Times New Roman"/>
              </a:rPr>
              <a:t>REGISTER NO: </a:t>
            </a:r>
            <a:r>
              <a:rPr lang="en-IN" sz="2400" b="1">
                <a:latin typeface="Times New Roman"/>
                <a:cs typeface="Times New Roman"/>
              </a:rPr>
              <a:t>36324U18014</a:t>
            </a:r>
            <a:endParaRPr lang="en-IN" sz="2400" b="1" dirty="0">
              <a:latin typeface="Times New Roman"/>
              <a:cs typeface="Times New Roman"/>
            </a:endParaRPr>
          </a:p>
          <a:p>
            <a:r>
              <a:rPr lang="en-IN" sz="2400" b="1" dirty="0">
                <a:latin typeface="Times New Roman"/>
                <a:cs typeface="Calibri"/>
              </a:rPr>
              <a:t>NMID : 67120051ABC16C08DED4F1D9AC8CD1F0</a:t>
            </a:r>
            <a:endParaRPr lang="en-US" sz="2400" b="1">
              <a:latin typeface="Times New Roman"/>
              <a:cs typeface="Calibri"/>
            </a:endParaRPr>
          </a:p>
          <a:p>
            <a:r>
              <a:rPr lang="en-US" sz="2400" b="1" dirty="0">
                <a:latin typeface="Times New Roman"/>
                <a:cs typeface="Times New Roman"/>
              </a:rPr>
              <a:t>DEPARTMENT: </a:t>
            </a:r>
            <a:r>
              <a:rPr lang="en-IN" sz="2400" b="1" dirty="0">
                <a:latin typeface="Times New Roman"/>
                <a:cs typeface="Times New Roman"/>
              </a:rPr>
              <a:t> COMPUTER SCIENCE</a:t>
            </a:r>
            <a:endParaRPr lang="en-US" sz="2400" b="1" dirty="0">
              <a:latin typeface="Times New Roman"/>
              <a:cs typeface="Times New Roman"/>
            </a:endParaRPr>
          </a:p>
          <a:p>
            <a:r>
              <a:rPr lang="en-US" sz="2400" b="1" dirty="0">
                <a:latin typeface="Times New Roman"/>
                <a:cs typeface="Times New Roman"/>
              </a:rPr>
              <a:t>COLLEGE: </a:t>
            </a:r>
            <a:r>
              <a:rPr lang="en-IN" sz="2400" b="1" dirty="0">
                <a:latin typeface="Times New Roman"/>
                <a:cs typeface="Times New Roman"/>
              </a:rPr>
              <a:t>SREE ABIRAAMI ARTS &amp; SCIENCE COLLEGE FOR WOMEN / THIRUVALLUVAR UNIVERSITY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26EE55-9C23-F6D9-F90F-E295D9272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07" y="2022630"/>
            <a:ext cx="2040493" cy="34782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0673A6-C6AE-8BAA-E85F-9C188E349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504" y="1331918"/>
            <a:ext cx="2694738" cy="27517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6EAD4D5-9D53-C0CA-D291-3F9EF04694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579" y="1381846"/>
            <a:ext cx="3406380" cy="54186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2702609-EFE2-82A2-4AD3-A85C0A4BA8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293" y="4017393"/>
            <a:ext cx="2694738" cy="278206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578" y="990172"/>
            <a:ext cx="6018659" cy="844462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5400" dirty="0"/>
              <a:t>CONCLUSION</a:t>
            </a:r>
            <a:endParaRPr lang="en-US" sz="540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572875-5B13-2CD5-19F0-A1F0BB248210}"/>
              </a:ext>
            </a:extLst>
          </p:cNvPr>
          <p:cNvSpPr txBox="1"/>
          <p:nvPr/>
        </p:nvSpPr>
        <p:spPr>
          <a:xfrm>
            <a:off x="797234" y="2572214"/>
            <a:ext cx="8557708" cy="310854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 algn="just">
              <a:buFont typeface="Wingdings"/>
              <a:buChar char="q"/>
            </a:pPr>
            <a:r>
              <a:rPr lang="en-IN" sz="2800" dirty="0">
                <a:latin typeface="Times New Roman"/>
                <a:cs typeface="Times New Roman"/>
              </a:rPr>
              <a:t>       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chemeClr val="accent6"/>
                </a:solidFill>
                <a:latin typeface="Times New Roman"/>
                <a:ea typeface="Amasis MT Pro Black" panose="02000000000000000000" pitchFamily="2" charset="0"/>
                <a:cs typeface="Times New Roman"/>
              </a:rPr>
              <a:t>This portfolio highlights my skills, projects, and learning journey as a B.Sc. Computer Science student. It reflects my ability to apply technical knowledge in real-world projects and my interest in continuous improvement. Showcased academic and practical skills. Demonstrated front-end development and design knowledge.</a:t>
            </a:r>
            <a:endParaRPr lang="en-US" sz="2800">
              <a:solidFill>
                <a:schemeClr val="accent6"/>
              </a:solidFill>
              <a:latin typeface="Times New Roman"/>
              <a:ea typeface="Calibri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C9128-CB95-194F-4B20-11B947D62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953920"/>
            <a:ext cx="10681335" cy="758190"/>
          </a:xfrm>
        </p:spPr>
        <p:txBody>
          <a:bodyPr/>
          <a:lstStyle/>
          <a:p>
            <a:r>
              <a:rPr lang="en-IN" dirty="0"/>
              <a:t>GITHUB   LINK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0F715E-5779-169B-9284-4AFC0AFF92F4}"/>
              </a:ext>
            </a:extLst>
          </p:cNvPr>
          <p:cNvSpPr txBox="1"/>
          <p:nvPr/>
        </p:nvSpPr>
        <p:spPr>
          <a:xfrm>
            <a:off x="1338825" y="2716541"/>
            <a:ext cx="7622958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400" dirty="0">
                <a:solidFill>
                  <a:srgbClr val="1F069C"/>
                </a:solidFill>
                <a:latin typeface="Times New Roman"/>
                <a:cs typeface="Times New Roman"/>
              </a:rPr>
              <a:t>Project resume link :    </a:t>
            </a:r>
            <a:r>
              <a:rPr lang="en-US" sz="2400" dirty="0">
                <a:solidFill>
                  <a:srgbClr val="1F069C"/>
                </a:solidFill>
                <a:latin typeface="Times New Roman"/>
                <a:cs typeface="Times New Roman"/>
              </a:rPr>
              <a:t>https://13112006harshavarthini.github.io/harshaportfolio/</a:t>
            </a:r>
          </a:p>
        </p:txBody>
      </p:sp>
    </p:spTree>
    <p:extLst>
      <p:ext uri="{BB962C8B-B14F-4D97-AF65-F5344CB8AC3E}">
        <p14:creationId xmlns:p14="http://schemas.microsoft.com/office/powerpoint/2010/main" val="3553192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368727" y="563532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CA2AD5-9C14-FC6C-705E-0BF7E819CF70}"/>
              </a:ext>
            </a:extLst>
          </p:cNvPr>
          <p:cNvSpPr txBox="1"/>
          <p:nvPr/>
        </p:nvSpPr>
        <p:spPr>
          <a:xfrm>
            <a:off x="1096950" y="2200658"/>
            <a:ext cx="7931801" cy="267765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 algn="just">
              <a:buFont typeface="Wingdings"/>
              <a:buChar char="q"/>
            </a:pPr>
            <a:r>
              <a:rPr lang="en-US" sz="2800">
                <a:solidFill>
                  <a:srgbClr val="00B0F0"/>
                </a:solidFill>
                <a:latin typeface="Times New Roman"/>
                <a:ea typeface="Aharoni" panose="02000000000000000000" pitchFamily="2" charset="0"/>
                <a:cs typeface="Times New Roman"/>
              </a:rPr>
              <a:t>Design and Development of a Student Digital </a:t>
            </a:r>
            <a:r>
              <a:rPr lang="en-US" sz="2800" dirty="0">
                <a:solidFill>
                  <a:srgbClr val="00B0F0"/>
                </a:solidFill>
                <a:latin typeface="Times New Roman"/>
                <a:ea typeface="Aharoni" panose="02000000000000000000" pitchFamily="2" charset="0"/>
                <a:cs typeface="Times New Roman"/>
              </a:rPr>
              <a:t>Portfolio Using Front-End Technologies "Showcasing Student Skills through a Front-End Based Digital Portfolio. </a:t>
            </a:r>
            <a:endParaRPr lang="en-IN" sz="2800">
              <a:solidFill>
                <a:srgbClr val="00B0F0"/>
              </a:solidFill>
              <a:latin typeface="Times New Roman"/>
              <a:ea typeface="Aharoni" panose="02000000000000000000" pitchFamily="2" charset="0"/>
              <a:cs typeface="Times New Roman"/>
            </a:endParaRPr>
          </a:p>
          <a:p>
            <a:pPr marL="457200" indent="-457200" algn="just">
              <a:buFont typeface="Wingdings"/>
              <a:buChar char="q"/>
            </a:pPr>
            <a:r>
              <a:rPr lang="en-US" sz="2800">
                <a:solidFill>
                  <a:srgbClr val="00B0F0"/>
                </a:solidFill>
                <a:latin typeface="Times New Roman"/>
                <a:ea typeface="Aharoni" panose="02000000000000000000" pitchFamily="2" charset="0"/>
                <a:cs typeface="Times New Roman"/>
              </a:rPr>
              <a:t>My Journey Online: A Student Digital Portfolio </a:t>
            </a:r>
            <a:r>
              <a:rPr lang="en-US" sz="2800" dirty="0">
                <a:solidFill>
                  <a:srgbClr val="00B0F0"/>
                </a:solidFill>
                <a:latin typeface="Times New Roman"/>
                <a:ea typeface="Aharoni" panose="02000000000000000000" pitchFamily="2" charset="0"/>
                <a:cs typeface="Times New Roman"/>
              </a:rPr>
              <a:t>with HTML, CSS, and JavaScript.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110664" y="1210866"/>
            <a:ext cx="5029200" cy="48320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/>
                <a:cs typeface="Times New Roman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/>
                <a:cs typeface="Times New Roman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/>
                <a:cs typeface="Times New Roman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/>
                <a:cs typeface="Times New Roman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/>
              <a:cs typeface="Times New Roman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/>
                <a:cs typeface="Times New Roman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/>
                <a:cs typeface="Times New Roman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/>
              <a:cs typeface="Times New Roman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/>
                <a:cs typeface="Times New Roman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/>
              <a:cs typeface="Times New Roman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/>
                <a:cs typeface="Times New Roman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/>
                <a:cs typeface="Times New Roman"/>
              </a:rPr>
              <a:t>GitHub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/>
              <a:cs typeface="Times New Roman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C7B8D7-C7D6-551D-B21E-AB4A215511C7}"/>
              </a:ext>
            </a:extLst>
          </p:cNvPr>
          <p:cNvSpPr txBox="1"/>
          <p:nvPr/>
        </p:nvSpPr>
        <p:spPr>
          <a:xfrm>
            <a:off x="797227" y="1882785"/>
            <a:ext cx="7192203" cy="267765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 algn="just">
              <a:buFont typeface="Wingdings"/>
              <a:buChar char="q"/>
            </a:pPr>
            <a:r>
              <a:rPr lang="en-US" sz="2400" dirty="0">
                <a:latin typeface="Times New Roman"/>
                <a:cs typeface="Times New Roman"/>
              </a:rPr>
              <a:t>   </a:t>
            </a:r>
            <a:r>
              <a:rPr lang="en-US" sz="2400" dirty="0">
                <a:solidFill>
                  <a:schemeClr val="accent2"/>
                </a:solidFill>
                <a:latin typeface="Times New Roman"/>
                <a:ea typeface="Amasis MT Pro Black" panose="02000000000000000000" pitchFamily="2" charset="0"/>
                <a:cs typeface="Times New Roman"/>
              </a:rPr>
              <a:t>Students often lack a structured platform to digitally showcase their academic achievements, projects, and skills. Traditional resumes fail to highlight creativity, design, and interactivity, which employers value. Without a digital portfolio, students face difficulties in presenting their work to recruiters or higher education institutions.</a:t>
            </a:r>
            <a:endParaRPr lang="en-US" sz="2400">
              <a:solidFill>
                <a:schemeClr val="accent2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3D2027-225C-A522-C3B8-27E136486175}"/>
              </a:ext>
            </a:extLst>
          </p:cNvPr>
          <p:cNvSpPr txBox="1"/>
          <p:nvPr/>
        </p:nvSpPr>
        <p:spPr>
          <a:xfrm>
            <a:off x="848633" y="2086427"/>
            <a:ext cx="8193610" cy="267765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 algn="just">
              <a:buFont typeface="Wingdings"/>
              <a:buChar char="q"/>
            </a:pPr>
            <a:r>
              <a:rPr lang="en-US" sz="2400" dirty="0">
                <a:solidFill>
                  <a:srgbClr val="7030A0"/>
                </a:solidFill>
                <a:latin typeface="Times New Roman"/>
                <a:ea typeface="Amasis MT Pro Black" panose="02000000000000000000" pitchFamily="2" charset="0"/>
                <a:cs typeface="Times New Roman"/>
              </a:rPr>
              <a:t>    </a:t>
            </a:r>
            <a:r>
              <a:rPr lang="en-IN" sz="2400" dirty="0">
                <a:solidFill>
                  <a:srgbClr val="7030A0"/>
                </a:solidFill>
                <a:latin typeface="Times New Roman"/>
                <a:ea typeface="Amasis MT Pro Black" panose="02000000000000000000" pitchFamily="2" charset="0"/>
                <a:cs typeface="Times New Roman"/>
              </a:rPr>
              <a:t>It</a:t>
            </a:r>
            <a:r>
              <a:rPr lang="en-US" sz="2400" dirty="0">
                <a:solidFill>
                  <a:srgbClr val="7030A0"/>
                </a:solidFill>
                <a:latin typeface="Times New Roman"/>
                <a:ea typeface="Amasis MT Pro Black" panose="02000000000000000000" pitchFamily="2" charset="0"/>
                <a:cs typeface="Times New Roman"/>
              </a:rPr>
              <a:t> allows students to showcase their academic achievements, skills, and projects in an interactive way. The portfolio is developed using HTML, CSS, and JavaScript to ensure responsiveness and user-friendliness. The design emphasizes clean UI/UX for better presentation and easy navigation. It helps students in personal branding and provides a professional platform for career opportunities.</a:t>
            </a:r>
            <a:endParaRPr lang="en-US"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22EEA4-4A40-A26D-5AAF-F2BC1CC3CF8B}"/>
              </a:ext>
            </a:extLst>
          </p:cNvPr>
          <p:cNvSpPr txBox="1"/>
          <p:nvPr/>
        </p:nvSpPr>
        <p:spPr>
          <a:xfrm>
            <a:off x="1146975" y="2027928"/>
            <a:ext cx="8835073" cy="267765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 algn="just">
              <a:buFont typeface="Wingdings"/>
              <a:buChar char="q"/>
            </a:pPr>
            <a:r>
              <a:rPr lang="en-IN" dirty="0">
                <a:latin typeface="Times New Roman"/>
                <a:cs typeface="Times New Roman"/>
              </a:rPr>
              <a:t>       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/>
                <a:ea typeface="Amasis MT Pro Black" panose="02000000000000000000" pitchFamily="2" charset="0"/>
                <a:cs typeface="Times New Roman"/>
              </a:rPr>
              <a:t>Students – to create and showcase their personal achievements, projects, and skills. Teachers/Mentors – to evaluate and guide students’ growth through their portfolio. Recruiters/Employers – to view students’ skills and select suitable candidates. Academic Institutions – to assess student performance and digital presentation skills.</a:t>
            </a:r>
            <a:endParaRPr lang="en-US">
              <a:solidFill>
                <a:schemeClr val="tx2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952" y="2177899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9117" y="712742"/>
            <a:ext cx="9763125" cy="690574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400" spc="10" dirty="0"/>
              <a:t>TOOLS AND TECHNIQUES</a:t>
            </a:r>
            <a:endParaRPr lang="en-US" sz="44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5DBA4B-BAD2-C1F3-491A-340D4E1F6BC0}"/>
              </a:ext>
            </a:extLst>
          </p:cNvPr>
          <p:cNvSpPr txBox="1"/>
          <p:nvPr/>
        </p:nvSpPr>
        <p:spPr>
          <a:xfrm>
            <a:off x="3244418" y="2281556"/>
            <a:ext cx="7321824" cy="304698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 algn="just">
              <a:buFont typeface="Wingdings"/>
              <a:buChar char="q"/>
            </a:pPr>
            <a:r>
              <a:rPr lang="en-IN" sz="2400" dirty="0">
                <a:latin typeface="Times New Roman"/>
                <a:cs typeface="Times New Roman"/>
              </a:rPr>
              <a:t>   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/>
                <a:ea typeface="Amasis MT Pro Black" panose="02000000000000000000" pitchFamily="2" charset="0"/>
                <a:cs typeface="Times New Roman"/>
              </a:rPr>
              <a:t>Front-End Tools: HTML, CSS, JavaScript, React (for creating interactive and responsive interfaces).Design Tools: Figma, Canvas (for UI/UX mockups and creative visuals).Collaboration Tools: GitHub, Trello, Google Workspace (for version control and teamwork).Techniques: Responsive Web Design, Wire framing, Prototyping, and User Testing to improve usability and performance.</a:t>
            </a:r>
            <a:endParaRPr lang="en-US" sz="2400">
              <a:solidFill>
                <a:schemeClr val="accent2">
                  <a:lumMod val="75000"/>
                </a:schemeClr>
              </a:solidFill>
              <a:latin typeface="Times New Roman"/>
              <a:ea typeface="Calibri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1175" y="911421"/>
            <a:ext cx="9775825" cy="752129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800" b="1" spc="15" dirty="0">
                <a:latin typeface="Trebuchet MS"/>
                <a:cs typeface="Trebuchet MS"/>
              </a:rPr>
              <a:t>POTFOLIO DESIGN AND LAYOUT</a:t>
            </a:r>
            <a:endParaRPr lang="en-US" sz="480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37B932-3372-0565-2A04-D6D13A00388C}"/>
              </a:ext>
            </a:extLst>
          </p:cNvPr>
          <p:cNvSpPr txBox="1"/>
          <p:nvPr/>
        </p:nvSpPr>
        <p:spPr>
          <a:xfrm>
            <a:off x="437796" y="2177143"/>
            <a:ext cx="9383011" cy="310854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 algn="just">
              <a:buFont typeface="Wingdings"/>
              <a:buChar char="q"/>
            </a:pPr>
            <a:r>
              <a:rPr lang="en-US" dirty="0"/>
              <a:t>  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Amasis MT Pro Black" panose="02000000000000000000" pitchFamily="2" charset="0"/>
                <a:ea typeface="Amasis MT Pro Black" panose="02000000000000000000" pitchFamily="2" charset="0"/>
              </a:rPr>
              <a:t>Simple &amp; Clean Layout – easy navigation and minimal clutter. Responsive Design – works smoothly on mobile, tablet, and desktop. Consistent Theme – uniform fonts, colors, and styles. Visual Balance – proper use of white space and alignment. Highlighting Strengths – projects and skills showcased clearly</a:t>
            </a:r>
            <a:r>
              <a:rPr lang="en-US" dirty="0"/>
              <a:t>.</a:t>
            </a:r>
            <a:endParaRPr lang="en-US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381" y="566873"/>
            <a:ext cx="10662836" cy="677108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IN" sz="4400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AF003B-7A72-5096-86D9-CAA54E6AA995}"/>
              </a:ext>
            </a:extLst>
          </p:cNvPr>
          <p:cNvSpPr txBox="1"/>
          <p:nvPr/>
        </p:nvSpPr>
        <p:spPr>
          <a:xfrm>
            <a:off x="1039138" y="1905031"/>
            <a:ext cx="9468796" cy="35394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en-IN" sz="3200" dirty="0">
                <a:solidFill>
                  <a:srgbClr val="00B0F0"/>
                </a:solidFill>
                <a:latin typeface="Times New Roman"/>
                <a:cs typeface="Times New Roman"/>
              </a:rPr>
              <a:t>        </a:t>
            </a:r>
            <a:r>
              <a:rPr lang="en-US" sz="3200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00B0F0"/>
                </a:solidFill>
                <a:latin typeface="Times New Roman"/>
                <a:ea typeface="Amasis MT Pro Black" panose="02000000000000000000" pitchFamily="2" charset="0"/>
                <a:cs typeface="Times New Roman"/>
              </a:rPr>
              <a:t>Interactive Navigation – smooth and easy movement across sections. Search &amp; Filter Options – quick access to projects or skills. Responsive Design – adapts to all screen sizes. Fast Loading Speed – optimized for performance. Project Showcase – detailed previews with descriptions. Contact/Feedback Form – simple way for users to connect.</a:t>
            </a:r>
            <a:endParaRPr lang="en-US" sz="3200" dirty="0">
              <a:solidFill>
                <a:srgbClr val="00B0F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GITHUB   LINK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Harsha varthini</cp:lastModifiedBy>
  <cp:revision>120</cp:revision>
  <dcterms:created xsi:type="dcterms:W3CDTF">2024-03-29T15:07:22Z</dcterms:created>
  <dcterms:modified xsi:type="dcterms:W3CDTF">2025-09-10T08:35:47Z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