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834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0C7929-5677-0A1B-06FC-E785341DCB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0ECBBB8-271D-A950-333F-0433D92ED1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DC22DE-568C-D9EC-4B68-BC39EC3BB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ECBC6-161E-4E17-8F4F-ECD389F8C79F}" type="datetimeFigureOut">
              <a:rPr lang="zh-CN" altLang="en-US" smtClean="0"/>
              <a:t>2023/5/14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5EC5B5-6259-C7B2-9887-39396C8E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00CA01-C566-39AE-8C59-627E2479F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BE8B2-2956-4694-8987-6BAB2F53DF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9195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5AFC54-3C12-5C92-A3C8-26F6E216D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658EBB1-E375-CCB6-4A8E-A77EB619A6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EE39AB-05F5-A6F0-019C-290EFB99C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ECBC6-161E-4E17-8F4F-ECD389F8C79F}" type="datetimeFigureOut">
              <a:rPr lang="zh-CN" altLang="en-US" smtClean="0"/>
              <a:t>2023/5/14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B7EA01-12C7-B79D-623C-2AE2557C3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8C0D6E-CD41-D7D0-8E91-EBBBABA2E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BE8B2-2956-4694-8987-6BAB2F53DF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1353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61F2011-5E75-7F2B-E01C-0621DEB901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7653D7F-E99D-C32D-0AEA-3033E6D4E8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34955E-F5FA-097D-C395-C74579699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ECBC6-161E-4E17-8F4F-ECD389F8C79F}" type="datetimeFigureOut">
              <a:rPr lang="zh-CN" altLang="en-US" smtClean="0"/>
              <a:t>2023/5/14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FB197D-D991-B885-20C7-CB7CC0AC9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B33D14-1099-296E-582C-D5B16A63E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BE8B2-2956-4694-8987-6BAB2F53DF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9909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058928-785A-5D0E-574A-C80B00885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50EF0A-CA28-D903-9E02-492F72746D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CC85EF-5C53-608C-224C-5D37451DB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ECBC6-161E-4E17-8F4F-ECD389F8C79F}" type="datetimeFigureOut">
              <a:rPr lang="zh-CN" altLang="en-US" smtClean="0"/>
              <a:t>2023/5/14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874B91-C486-4512-04EA-0D47DDC6D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20BA82-91CA-7127-2E3F-D456B807E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BE8B2-2956-4694-8987-6BAB2F53DF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450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D9A8D3-1527-03A2-18A9-D5F218559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E4B6E8E-334B-6D56-7392-FE5DEE1118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B36E3B-7F79-8E26-2E73-707E29886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ECBC6-161E-4E17-8F4F-ECD389F8C79F}" type="datetimeFigureOut">
              <a:rPr lang="zh-CN" altLang="en-US" smtClean="0"/>
              <a:t>2023/5/14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089F84-6957-B861-FAD8-60831F05C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30477C-ADF8-3491-A7CC-B36CDCF65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BE8B2-2956-4694-8987-6BAB2F53DF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0273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99306D-035A-6367-A2D7-092A3402C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F87F07-A84F-1F77-29D9-013EF9AAA4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93E311E-8BA5-5ACA-D7BE-D464A6D11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F07204D-6E82-AFA4-330C-D48EBF593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ECBC6-161E-4E17-8F4F-ECD389F8C79F}" type="datetimeFigureOut">
              <a:rPr lang="zh-CN" altLang="en-US" smtClean="0"/>
              <a:t>2023/5/14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85AC6B5-2BAB-B5AD-C287-E0CEE280A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92FDD67-7A01-1E40-F18E-B35D4CEB8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BE8B2-2956-4694-8987-6BAB2F53DF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2263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B49CDD-D6A9-2A92-FB69-E0E83C555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47D71AD-3779-A04D-D343-939EAF5518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17E69DD-9B3F-23A2-83FD-8BD9E96668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B57FD3C-D3CE-BF4E-54F6-59CA347A2B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A01B4AB-F3CF-1F69-CB4C-A7D763E8F8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5BB0EF0-A196-679F-1250-3E2417AFC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ECBC6-161E-4E17-8F4F-ECD389F8C79F}" type="datetimeFigureOut">
              <a:rPr lang="zh-CN" altLang="en-US" smtClean="0"/>
              <a:t>2023/5/14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43ECA0B-7EB8-3F5B-17CA-16E7C56FC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FBA9EAA-86E8-41DE-2F72-CFE20F13B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BE8B2-2956-4694-8987-6BAB2F53DF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3223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6661EF-4419-44A8-B486-B815D2D89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A600337-307C-B800-D015-C34F569DE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ECBC6-161E-4E17-8F4F-ECD389F8C79F}" type="datetimeFigureOut">
              <a:rPr lang="zh-CN" altLang="en-US" smtClean="0"/>
              <a:t>2023/5/14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9C26F9E-CBC1-862A-690A-6DEE2BBC7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A1AD01B-E13F-1408-6D48-16CEBE7BC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BE8B2-2956-4694-8987-6BAB2F53DF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874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EA97B46-4BB9-51E2-4626-EF821F18B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ECBC6-161E-4E17-8F4F-ECD389F8C79F}" type="datetimeFigureOut">
              <a:rPr lang="zh-CN" altLang="en-US" smtClean="0"/>
              <a:t>2023/5/14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94A1F92-B37C-C35D-20A7-55FBDB9BA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8FA3765-77D6-03E7-9D6C-283E26D9C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BE8B2-2956-4694-8987-6BAB2F53DF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7937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6ACD76-4A87-BEE8-B610-EACD40E43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479E24-C72D-A7B1-EC80-AE92EA7BB7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3075909-6387-B78C-9D1D-173C19CF82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B43E8F1-CFC0-E7E6-BDB0-AA41DEFBC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ECBC6-161E-4E17-8F4F-ECD389F8C79F}" type="datetimeFigureOut">
              <a:rPr lang="zh-CN" altLang="en-US" smtClean="0"/>
              <a:t>2023/5/14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BD35D7E-4497-8ADC-3513-E6659BA24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834CDC3-AEF0-64FF-38DE-14BA261EA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BE8B2-2956-4694-8987-6BAB2F53DF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2180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E939CC-7724-817F-36BA-C547098C6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7D92B59-CFF6-8237-717A-B4277FCD11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3A20F2A-9298-291E-6408-DF498FD704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FBB8278-05D1-143B-A5F0-50AB29A50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ECBC6-161E-4E17-8F4F-ECD389F8C79F}" type="datetimeFigureOut">
              <a:rPr lang="zh-CN" altLang="en-US" smtClean="0"/>
              <a:t>2023/5/14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3E35C81-AEE6-8511-B147-F15995EC8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18A65A6-C25D-5C86-59B5-48CC228E2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BE8B2-2956-4694-8987-6BAB2F53DF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8096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A68ED40-6F57-3589-FEAC-BDFFBA061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F3E64F3-BFE9-F529-2386-04AA5098CD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1AEB78-B7F7-210B-1F02-294A19C09D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FECBC6-161E-4E17-8F4F-ECD389F8C79F}" type="datetimeFigureOut">
              <a:rPr lang="zh-CN" altLang="en-US" smtClean="0"/>
              <a:t>2023/5/14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BF25DB-8374-AB03-DD67-3560825AB3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06A883-5AA1-53B6-1C2B-C944AAC072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DBE8B2-2956-4694-8987-6BAB2F53DF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226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E6F698-7ACC-6A6A-AD44-FC2EB5533F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进展汇报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315E346-A27F-79B9-797A-A720D7C682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叶昊星</a:t>
            </a:r>
            <a:endParaRPr lang="en-US" altLang="zh-CN" dirty="0"/>
          </a:p>
          <a:p>
            <a:r>
              <a:rPr lang="en-US" altLang="zh-CN" dirty="0"/>
              <a:t>5.14</a:t>
            </a:r>
          </a:p>
        </p:txBody>
      </p:sp>
    </p:spTree>
    <p:extLst>
      <p:ext uri="{BB962C8B-B14F-4D97-AF65-F5344CB8AC3E}">
        <p14:creationId xmlns:p14="http://schemas.microsoft.com/office/powerpoint/2010/main" val="3343994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60A57F-ED8D-371C-4601-47AF3ACE0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框架讨论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51EC1A-396A-A15C-069E-AD35226732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和贾助教梳理了负载均衡的整体架构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/>
              <a:t>得到了陈渝老师的指导，解决了部分问题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详见“会议纪要 </a:t>
            </a:r>
            <a:r>
              <a:rPr lang="en-US" altLang="zh-CN" dirty="0"/>
              <a:t>5.9 </a:t>
            </a:r>
            <a:r>
              <a:rPr lang="zh-CN" altLang="en-US" dirty="0"/>
              <a:t>负载均衡框架讨论</a:t>
            </a:r>
            <a:r>
              <a:rPr lang="en-US" altLang="zh-CN" dirty="0"/>
              <a:t>.md</a:t>
            </a:r>
            <a:r>
              <a:rPr lang="zh-CN" alt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65233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3FA199-DE99-E531-684A-C0323435F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实现进展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C53807-50F0-211D-F4B7-BC1F5F7053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按梳理后的架构进行了重构。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已初步完成负载均衡 </a:t>
            </a:r>
            <a:r>
              <a:rPr lang="en-US" altLang="zh-CN" dirty="0"/>
              <a:t>crate</a:t>
            </a:r>
            <a:r>
              <a:rPr lang="zh-CN" altLang="en-US" dirty="0"/>
              <a:t> 的编写，并在 </a:t>
            </a:r>
            <a:r>
              <a:rPr lang="en-US" altLang="zh-CN" dirty="0"/>
              <a:t>parallel </a:t>
            </a:r>
            <a:r>
              <a:rPr lang="zh-CN" altLang="en-US" dirty="0"/>
              <a:t>测例上用两核进行测试成功。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85622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01A4D7-E6CD-BFB7-5D20-A2932416E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实现进展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0B188D-2930-7A97-8683-902837FAE8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单核：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CCD6B67-AF91-B600-A676-4E56C4A858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3568" y="0"/>
            <a:ext cx="6667843" cy="6839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284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01A4D7-E6CD-BFB7-5D20-A2932416E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实现进展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0B188D-2930-7A97-8683-902837FAE8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33408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双核：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前后的时间差大概是单核的 </a:t>
            </a:r>
            <a:r>
              <a:rPr lang="en-US" altLang="zh-CN" dirty="0"/>
              <a:t>1/2</a:t>
            </a:r>
            <a:r>
              <a:rPr lang="zh-CN" altLang="en-US" dirty="0"/>
              <a:t>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326783C-3749-D342-B2FA-F07D0F1A29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0381" y="31399"/>
            <a:ext cx="6559887" cy="6826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952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634358-55F8-0B2C-1379-F780FAD2D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TODO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CA3E8D-E2DD-34BE-FCC0-8428F1EAE9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/>
              <a:t>主</a:t>
            </a:r>
            <a:r>
              <a:rPr lang="zh-CN" altLang="en-US" dirty="0"/>
              <a:t>核不是 </a:t>
            </a:r>
            <a:r>
              <a:rPr lang="en-US" altLang="zh-CN" dirty="0"/>
              <a:t>0 </a:t>
            </a:r>
            <a:r>
              <a:rPr lang="zh-CN" altLang="en-US" dirty="0"/>
              <a:t>的时候无法退出，还有一些其他问题，还在调试。</a:t>
            </a:r>
          </a:p>
        </p:txBody>
      </p:sp>
    </p:spTree>
    <p:extLst>
      <p:ext uri="{BB962C8B-B14F-4D97-AF65-F5344CB8AC3E}">
        <p14:creationId xmlns:p14="http://schemas.microsoft.com/office/powerpoint/2010/main" val="26115382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111</Words>
  <Application>Microsoft Office PowerPoint</Application>
  <PresentationFormat>宽屏</PresentationFormat>
  <Paragraphs>17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进展汇报</vt:lpstr>
      <vt:lpstr>框架讨论</vt:lpstr>
      <vt:lpstr>实现进展</vt:lpstr>
      <vt:lpstr>实现进展</vt:lpstr>
      <vt:lpstr>实现进展</vt:lpstr>
      <vt:lpstr>TODO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进展汇报</dc:title>
  <dc:creator>kel</dc:creator>
  <cp:lastModifiedBy>kel</cp:lastModifiedBy>
  <cp:revision>12</cp:revision>
  <dcterms:created xsi:type="dcterms:W3CDTF">2023-05-13T16:00:03Z</dcterms:created>
  <dcterms:modified xsi:type="dcterms:W3CDTF">2023-05-14T03:53:46Z</dcterms:modified>
</cp:coreProperties>
</file>