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0" r:id="rId5"/>
    <p:sldId id="282" r:id="rId6"/>
    <p:sldId id="283" r:id="rId7"/>
    <p:sldId id="284" r:id="rId8"/>
    <p:sldId id="290" r:id="rId9"/>
    <p:sldId id="291" r:id="rId10"/>
    <p:sldId id="285" r:id="rId11"/>
    <p:sldId id="287" r:id="rId12"/>
    <p:sldId id="286" r:id="rId13"/>
    <p:sldId id="288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DE0F-9AF3-4B34-9795-EB6AA8EC87A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385A-0100-4DDD-B83A-68C9AFEB4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Linux </a:t>
            </a:r>
            <a:r>
              <a:rPr lang="zh-CN" altLang="en-US"/>
              <a:t>内核打补丁进行的测试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F385A-0100-4DDD-B83A-68C9AFEB44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7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6F7C-1D07-F65E-D9D1-ADC2EA30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45A00-F308-CF05-1D2E-AEEB7314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80F8-E536-AA63-E6DF-517AA90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A894C-1F77-86DC-38A8-47326BE4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65EB5-9E69-6550-F52D-496D424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50A-1025-8439-3C60-4189430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52DE-D60E-584D-14F9-3EC856A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B6E3-DA32-80EC-7EED-D0EE483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F377-9CB8-676D-8D5B-D49B80D8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581F-C189-0CC8-36DD-D4647B1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3E20-23F6-6A60-9272-EE5E84BA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AE60B-3920-CEDD-74F9-875D797B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84B8-FC4F-CA7E-3546-2AACF01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7C45-477B-429A-2D1E-E465D8D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452E-A6D6-303A-42C0-24D404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B6DC-3581-D372-2C45-0288CC3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B3E5-546A-EBE2-899A-024C3CA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3238-1A2B-EAD3-6F89-97BD7D6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F066-5DF9-F930-3C97-DD465BD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2274-ACE6-FF3E-6F56-08B3AEA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A969-818D-ACC7-59BA-12470C6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8B0E-EDDC-2D07-AF2C-928D574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3BBA7-D8B1-7227-77AC-0B414F7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3614-41DA-4659-E187-BE4C2AA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56ED-995D-8C42-8054-E472E04D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2F7-C96B-DFEB-8B5A-04C08E1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7CA7-FF35-C054-46FE-13D08C20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920DE-A425-367E-BE5E-F0FDE7D2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37D43-29AE-664A-72F2-34644C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942E4-47C3-4F8B-9493-07A2603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5E818-1E97-C3EE-6B7D-F72D473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EE7B-C45C-5ADD-867D-F6A6C95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34595-EDBC-00B2-917E-F6F38EE7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0B2C4-6B66-174B-6E43-C1F37C26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B1226-E779-4677-1D4B-42E6955D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182EA-F04C-03A2-E420-04DFEB1D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31CF9-9757-7516-16BD-305FEE45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784A-7B17-F431-0EAF-7BD2D7A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86DE9-9083-881F-B5E6-158270C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CD65-931F-DC62-5227-3E832B6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EFE4-2341-4A25-7CEA-4D9C46B8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D6FCFC-72CF-A2B4-433F-D50BBF0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36D-3B8A-E7E7-713F-BE4C322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9C883-1B36-CF66-4DC8-1E23816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51A8A-C115-CABD-9314-C78C04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20D0-C641-27C3-5A89-5BD811D4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ABFE-6B94-7650-04F1-C204AE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8ED1-51D0-9A2B-002B-9E1DAB94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66A8-AC57-B9C6-6103-58426B3D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90DEC-32DD-53BE-4200-DB61ADC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CDE-0DF5-C0C5-3F5B-CA28539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7306-1423-8B9B-23CC-373110D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791-D382-66D2-C012-B05F25A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7BE15-BABB-95AB-9B8E-D2A2EE56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4CA5-A01B-F336-4E45-1F811F8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3AD6-FF8A-DA2E-23F6-13C78B4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B9D8-2BFA-BEA2-1DB5-F6B199C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CB0D-50B2-C21F-3C27-1030B8D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C2FD-826C-7322-534F-5B094E0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3AD39-B5CE-EC3D-9635-EB3BFF8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9A19-3364-FD65-FF5E-6B42010C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E9E-760D-4294-97E2-D250DFDF0E29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6EAB-42C6-4809-DF61-8963B63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D809-0B4A-B8A0-E52A-5A2EBF06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AAB-E2F6-292B-03BD-8E377936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FC57-7E7E-9004-950C-EF75E04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2023.4.22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原来的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框架进行了大幅度修改。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原先：系统调用（如 </a:t>
            </a:r>
            <a:r>
              <a:rPr lang="en-US" altLang="zh-CN" dirty="0" err="1"/>
              <a:t>yield_now</a:t>
            </a:r>
            <a:r>
              <a:rPr lang="zh-CN" altLang="en-US" dirty="0"/>
              <a:t>）先调用 </a:t>
            </a:r>
            <a:r>
              <a:rPr lang="en-US" altLang="zh-CN" dirty="0" err="1"/>
              <a:t>AxRunQueue</a:t>
            </a:r>
            <a:r>
              <a:rPr lang="zh-CN" altLang="en-US" dirty="0"/>
              <a:t>，然后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进行一些操作后，调用里面存的 </a:t>
            </a:r>
            <a:r>
              <a:rPr lang="en-US" altLang="zh-CN" dirty="0"/>
              <a:t>scheduler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现在：系统调用（如 </a:t>
            </a:r>
            <a:r>
              <a:rPr lang="en-US" altLang="zh-CN" dirty="0" err="1"/>
              <a:t>yield_now</a:t>
            </a:r>
            <a:r>
              <a:rPr lang="zh-CN" altLang="en-US" dirty="0"/>
              <a:t>）先调用 </a:t>
            </a:r>
            <a:r>
              <a:rPr lang="en-US" altLang="zh-CN" dirty="0" err="1"/>
              <a:t>AxRunQueue</a:t>
            </a:r>
            <a:r>
              <a:rPr lang="zh-CN" altLang="en-US" dirty="0"/>
              <a:t>，然后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b="1" dirty="0"/>
              <a:t>调用 </a:t>
            </a:r>
            <a:r>
              <a:rPr lang="en-US" altLang="zh-CN" b="1" dirty="0"/>
              <a:t>RUN_MANAGER</a:t>
            </a:r>
            <a:r>
              <a:rPr lang="zh-CN" altLang="en-US" b="1" dirty="0"/>
              <a:t>（负载均衡调度器），</a:t>
            </a:r>
            <a:r>
              <a:rPr lang="zh-CN" altLang="en-US" dirty="0"/>
              <a:t>由 </a:t>
            </a:r>
            <a:r>
              <a:rPr lang="en-US" altLang="zh-CN" dirty="0"/>
              <a:t>RUN_MANAGER </a:t>
            </a:r>
            <a:r>
              <a:rPr lang="zh-CN" altLang="en-US" dirty="0"/>
              <a:t>负责调用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里面的 </a:t>
            </a:r>
            <a:r>
              <a:rPr lang="en-US" altLang="zh-CN" dirty="0"/>
              <a:t>scheduler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本来是这么写的，写完调了很久发现这样的架构会对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开两次进程锁（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20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修改：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里面存的是指针：</a:t>
            </a:r>
            <a:r>
              <a:rPr lang="en-US" altLang="zh-CN" dirty="0"/>
              <a:t>Arc&lt;</a:t>
            </a:r>
            <a:r>
              <a:rPr lang="en-US" altLang="zh-CN" dirty="0" err="1"/>
              <a:t>SpinNoIrq</a:t>
            </a:r>
            <a:r>
              <a:rPr lang="en-US" altLang="zh-CN" dirty="0"/>
              <a:t>&lt;Scheduler&gt;&gt;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Scheduler </a:t>
            </a:r>
            <a:r>
              <a:rPr lang="zh-CN" altLang="en-US" dirty="0"/>
              <a:t>另外找一个地方存，还是数组。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这部分进程锁的问题解决了。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C3C3C-0D65-72B0-1DD0-59AB3722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79" y="4679666"/>
            <a:ext cx="10285534" cy="163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初始化：在 </a:t>
            </a:r>
            <a:r>
              <a:rPr lang="en-US" altLang="zh-CN" dirty="0" err="1"/>
              <a:t>AxRunQueue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new </a:t>
            </a:r>
            <a:r>
              <a:rPr lang="zh-CN" altLang="en-US" dirty="0"/>
              <a:t>中，需要生成新的 </a:t>
            </a:r>
            <a:r>
              <a:rPr lang="en-US" altLang="zh-CN" dirty="0"/>
              <a:t>Scheduler</a:t>
            </a:r>
            <a:r>
              <a:rPr lang="zh-CN" altLang="en-US" dirty="0"/>
              <a:t>，在这个时候对 </a:t>
            </a:r>
            <a:r>
              <a:rPr lang="en-US" altLang="zh-CN" dirty="0"/>
              <a:t>RUN_MANAGER </a:t>
            </a:r>
            <a:r>
              <a:rPr lang="zh-CN" altLang="en-US" dirty="0"/>
              <a:t>进行更新。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53D82D-64E5-F8B8-26C5-15CE0034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18" y="3672415"/>
            <a:ext cx="9776163" cy="23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zh-CN" altLang="en-US" b="1" dirty="0"/>
              <a:t>架构</a:t>
            </a:r>
            <a:r>
              <a:rPr lang="zh-CN" altLang="en-US" dirty="0"/>
              <a:t>实现思路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766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加入负载均衡架构：现在可以把之前的操作全部用 </a:t>
            </a:r>
            <a:r>
              <a:rPr lang="en-US" altLang="zh-CN" dirty="0"/>
              <a:t>RUN_MANAGER </a:t>
            </a:r>
            <a:r>
              <a:rPr lang="zh-CN" altLang="en-US" dirty="0"/>
              <a:t>实现出来。比如：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D0F82-C6F2-D62B-F925-92C1E7B1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17" y="3751916"/>
            <a:ext cx="8813835" cy="18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6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BCD0F-D36F-4877-7745-6483F256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下周计划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4B909-BD17-EA7C-C4B2-407A2215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54368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由于涉及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整体架构的更新，添加代码较多，目前还在调试当中。继续调试代码。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继续编写其他负载均衡算法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3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在原有调度算法基础上实现 </a:t>
            </a:r>
            <a:r>
              <a:rPr lang="en-US" altLang="zh-CN" dirty="0"/>
              <a:t>rms </a:t>
            </a:r>
            <a:r>
              <a:rPr lang="zh-CN" altLang="en-US" dirty="0"/>
              <a:t>调度算法，并设计相关测例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调研负载均衡算法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创建并编写基本的负载均衡 </a:t>
            </a:r>
            <a:r>
              <a:rPr lang="en-US" altLang="zh-CN" dirty="0"/>
              <a:t>crate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重构 </a:t>
            </a:r>
            <a:r>
              <a:rPr lang="en-US" altLang="zh-CN" dirty="0" err="1"/>
              <a:t>axtask</a:t>
            </a:r>
            <a:r>
              <a:rPr lang="en-US" altLang="zh-CN" dirty="0"/>
              <a:t> </a:t>
            </a:r>
            <a:r>
              <a:rPr lang="zh-CN" altLang="en-US" dirty="0"/>
              <a:t>整体框架，正在加入负载均衡部分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涉及到的代码有点多，目前仍然在调试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46C4-1750-31F3-491E-B5764B9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</a:t>
            </a:r>
            <a:r>
              <a:rPr lang="zh-CN" altLang="en-US" dirty="0"/>
              <a:t>调度算法和测例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F0E-F455-0D10-62A1-BD88D958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RMS </a:t>
            </a:r>
            <a:r>
              <a:rPr lang="zh-CN" altLang="en-US" dirty="0"/>
              <a:t>是最优的静态优先级调度算法，优先级和周期成反比。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仍然使用优先队列进行设计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对应的测例使用了三个周期任务，如下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任务</a:t>
            </a:r>
            <a:r>
              <a:rPr lang="en-US" altLang="zh-CN" dirty="0"/>
              <a:t> 1</a:t>
            </a:r>
            <a:r>
              <a:rPr lang="zh-CN" altLang="en-US" dirty="0"/>
              <a:t>：周期 </a:t>
            </a:r>
            <a:r>
              <a:rPr lang="en-US" altLang="zh-CN" dirty="0"/>
              <a:t>3</a:t>
            </a:r>
            <a:r>
              <a:rPr lang="zh-CN" altLang="en-US" dirty="0"/>
              <a:t>，每周期运行 </a:t>
            </a:r>
            <a:r>
              <a:rPr lang="en-US" altLang="zh-CN" dirty="0"/>
              <a:t>1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任务 </a:t>
            </a:r>
            <a:r>
              <a:rPr lang="en-US" altLang="zh-CN" dirty="0"/>
              <a:t>2</a:t>
            </a:r>
            <a:r>
              <a:rPr lang="zh-CN" altLang="en-US" dirty="0"/>
              <a:t>：周期 </a:t>
            </a:r>
            <a:r>
              <a:rPr lang="en-US" altLang="zh-CN" dirty="0"/>
              <a:t>5</a:t>
            </a:r>
            <a:r>
              <a:rPr lang="zh-CN" altLang="en-US" dirty="0"/>
              <a:t>，每周期运行 </a:t>
            </a:r>
            <a:r>
              <a:rPr lang="en-US" altLang="zh-CN" dirty="0"/>
              <a:t>2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任务 </a:t>
            </a:r>
            <a:r>
              <a:rPr lang="en-US" altLang="zh-CN" dirty="0"/>
              <a:t>3</a:t>
            </a:r>
            <a:r>
              <a:rPr lang="zh-CN" altLang="en-US" dirty="0"/>
              <a:t>：周期 </a:t>
            </a:r>
            <a:r>
              <a:rPr lang="en-US" altLang="zh-CN" dirty="0"/>
              <a:t>6</a:t>
            </a:r>
            <a:r>
              <a:rPr lang="zh-CN" altLang="en-US" dirty="0"/>
              <a:t>，每周期运行 </a:t>
            </a:r>
            <a:r>
              <a:rPr lang="en-US" altLang="zh-CN" dirty="0"/>
              <a:t>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验证：</a:t>
            </a:r>
            <a:r>
              <a:rPr lang="en-US" altLang="zh-CN" dirty="0"/>
              <a:t>1/3+2/5+1/6&lt;3*(2^(1/3)-1)</a:t>
            </a:r>
            <a:r>
              <a:rPr lang="zh-CN" altLang="en-US" dirty="0"/>
              <a:t>，该任务集可以被调度。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72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246C4-1750-31F3-491E-B5764B9A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</a:t>
            </a:r>
            <a:r>
              <a:rPr lang="zh-CN" altLang="en-US" dirty="0"/>
              <a:t>调度算法和测例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CBF0E-F455-0D10-62A1-BD88D958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38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运行结果：大致符合手工计算的调度顺序。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不完全符合的原因：使用循环来控制每个任务的运行时间。实际上用任何方法都不能精确控制时间，当任务 </a:t>
            </a:r>
            <a:r>
              <a:rPr lang="en-US" altLang="zh-CN" dirty="0"/>
              <a:t>1 </a:t>
            </a:r>
            <a:r>
              <a:rPr lang="zh-CN" altLang="en-US" dirty="0"/>
              <a:t>运行两个周期和任务 </a:t>
            </a:r>
            <a:r>
              <a:rPr lang="en-US" altLang="zh-CN" dirty="0"/>
              <a:t>3 </a:t>
            </a:r>
            <a:r>
              <a:rPr lang="zh-CN" altLang="en-US" dirty="0"/>
              <a:t>运行一个周期后，谁先结束前面那个周期说不准。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63A27-9318-FEF5-5540-F9C258BB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2" y="1690688"/>
            <a:ext cx="5314868" cy="425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80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C710D-B347-A411-095E-FEA8D55F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负载均衡算法调研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62EBF-0662-AC94-188A-63CB5798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69" y="1611351"/>
            <a:ext cx="10515600" cy="5475249"/>
          </a:xfrm>
        </p:spPr>
        <p:txBody>
          <a:bodyPr>
            <a:normAutofit fontScale="925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b="0" i="0" dirty="0">
                <a:effectLst/>
              </a:rPr>
              <a:t>经典算法：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最短队列算法（</a:t>
            </a:r>
            <a:r>
              <a:rPr lang="en-US" altLang="zh-CN" sz="2400" b="0" i="0" dirty="0">
                <a:effectLst/>
              </a:rPr>
              <a:t>Shortest Queue</a:t>
            </a:r>
            <a:r>
              <a:rPr lang="zh-CN" altLang="en-US" sz="2400" b="0" i="0" dirty="0">
                <a:effectLst/>
              </a:rPr>
              <a:t>）：每次任务分给最短的队列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最小负载算法（</a:t>
            </a:r>
            <a:r>
              <a:rPr lang="en-US" altLang="zh-CN" sz="2400" b="0" i="0" dirty="0">
                <a:effectLst/>
              </a:rPr>
              <a:t>Least Load</a:t>
            </a:r>
            <a:r>
              <a:rPr lang="zh-CN" altLang="en-US" sz="2400" b="0" i="0" dirty="0">
                <a:effectLst/>
              </a:rPr>
              <a:t>）：每次任务分给负载最低的队列</a:t>
            </a:r>
            <a:endParaRPr lang="en-US" altLang="zh-CN" sz="2400" b="0" i="0" dirty="0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/>
              <a:t>高级算法：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effectLst/>
              </a:rPr>
              <a:t>工作窃取（</a:t>
            </a:r>
            <a:r>
              <a:rPr lang="en-US" altLang="zh-CN" sz="2400" b="0" i="0" dirty="0">
                <a:effectLst/>
              </a:rPr>
              <a:t>Work Stealing</a:t>
            </a:r>
            <a:r>
              <a:rPr lang="zh-CN" altLang="en-US" sz="2400" b="0" i="0" dirty="0">
                <a:effectLst/>
              </a:rPr>
              <a:t>）：一个队列空了之后会窃取还有任务的队列的任务。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线程迁移（</a:t>
            </a:r>
            <a:r>
              <a:rPr lang="en-US" altLang="zh-CN" sz="2400" dirty="0"/>
              <a:t>Thread Migration</a:t>
            </a:r>
            <a:r>
              <a:rPr lang="zh-CN" altLang="en-US" sz="2400" dirty="0"/>
              <a:t>）：</a:t>
            </a:r>
            <a:r>
              <a:rPr lang="zh-CN" altLang="en-US" sz="2400" b="0" i="0" dirty="0">
                <a:effectLst/>
              </a:rPr>
              <a:t>任务在处理器之间迁移，以适应不断变化的负载和处理器状态。线程迁移可以基于预测、反馈和其他启发式方法来实现。</a:t>
            </a:r>
            <a:endParaRPr lang="en-US" altLang="zh-CN" sz="2400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机器学习驱动的负载均衡算法</a:t>
            </a:r>
            <a:endParaRPr lang="en-US" altLang="zh-CN" sz="2400" dirty="0"/>
          </a:p>
          <a:p>
            <a:pPr marL="0" indent="0" algn="l">
              <a:lnSpc>
                <a:spcPct val="150000"/>
              </a:lnSpc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1411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3" y="2020771"/>
            <a:ext cx="11299902" cy="4351338"/>
          </a:xfrm>
        </p:spPr>
        <p:txBody>
          <a:bodyPr/>
          <a:lstStyle/>
          <a:p>
            <a:r>
              <a:rPr lang="zh-CN" altLang="en-US" dirty="0"/>
              <a:t>为了给编写这些算法一个统一的框架，我新加了一个负载均衡的 </a:t>
            </a:r>
            <a:r>
              <a:rPr lang="en-US" altLang="zh-CN" dirty="0"/>
              <a:t>crate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2FBD9-A428-917F-5272-50370A06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111" y="3088308"/>
            <a:ext cx="9284805" cy="26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ACB0EE-AB68-4E76-3C1A-6ACAB7FB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12" y="1552420"/>
            <a:ext cx="11452301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思路：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init</a:t>
            </a:r>
            <a:r>
              <a:rPr lang="en-US" altLang="zh-CN" dirty="0"/>
              <a:t> </a:t>
            </a:r>
            <a:r>
              <a:rPr lang="zh-CN" altLang="en-US" dirty="0"/>
              <a:t>阶段读取各核调度器的引用。要求给出 </a:t>
            </a:r>
            <a:r>
              <a:rPr lang="en-US" altLang="zh-CN" dirty="0"/>
              <a:t>hart id </a:t>
            </a:r>
            <a:r>
              <a:rPr lang="zh-CN" altLang="en-US" dirty="0"/>
              <a:t>和一个调度器基类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每次进行任务操作时，额外给一个 </a:t>
            </a:r>
            <a:r>
              <a:rPr lang="en-US" altLang="zh-CN" dirty="0"/>
              <a:t>hart id</a:t>
            </a:r>
            <a:r>
              <a:rPr lang="zh-CN" altLang="en-US" dirty="0"/>
              <a:t>，在该 </a:t>
            </a:r>
            <a:r>
              <a:rPr lang="en-US" altLang="zh-CN" dirty="0"/>
              <a:t>hard id </a:t>
            </a:r>
            <a:r>
              <a:rPr lang="zh-CN" altLang="en-US" dirty="0"/>
              <a:t>对应调度器操作的同时，可能进行一些操作（比如如果当前队列空，工作窃取算法会从别的队列拿任务）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SchedItem</a:t>
            </a:r>
            <a:r>
              <a:rPr lang="en-US" altLang="zh-CN" dirty="0"/>
              <a:t> </a:t>
            </a:r>
            <a:r>
              <a:rPr lang="zh-CN" altLang="en-US" dirty="0"/>
              <a:t>和实际使用的 </a:t>
            </a:r>
            <a:r>
              <a:rPr lang="en-US" altLang="zh-CN" dirty="0" err="1"/>
              <a:t>BaseScheduler</a:t>
            </a:r>
            <a:r>
              <a:rPr lang="en-US" altLang="zh-CN" dirty="0"/>
              <a:t> </a:t>
            </a:r>
            <a:r>
              <a:rPr lang="zh-CN" altLang="en-US" dirty="0"/>
              <a:t>保持一致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A2FBD9-A428-917F-5272-50370A06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11" y="4645084"/>
            <a:ext cx="7671194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r>
              <a:rPr lang="zh-CN" altLang="en-US" dirty="0"/>
              <a:t>：</a:t>
            </a:r>
            <a:r>
              <a:rPr lang="en-US" altLang="zh-CN" dirty="0"/>
              <a:t>Naive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C85CAB-974C-5F6D-4A94-A5B87D6E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3" y="1819933"/>
            <a:ext cx="1091848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为了确保实现正确性，首先写了该基类的基础代码实现 </a:t>
            </a:r>
            <a:r>
              <a:rPr lang="en-US" altLang="zh-CN" dirty="0"/>
              <a:t>Naive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这个版本没有加载任何调度算法，只是把之前 </a:t>
            </a:r>
            <a:r>
              <a:rPr lang="en-US" altLang="zh-CN" dirty="0"/>
              <a:t>Scheduler </a:t>
            </a:r>
            <a:r>
              <a:rPr lang="zh-CN" altLang="en-US" dirty="0"/>
              <a:t>相关的操作进行了封装。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383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A5BB7-B642-280C-5A28-422BF0CE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负载均衡</a:t>
            </a:r>
            <a:r>
              <a:rPr lang="en-US" altLang="zh-CN" dirty="0"/>
              <a:t> crate</a:t>
            </a:r>
            <a:r>
              <a:rPr lang="zh-CN" altLang="en-US" dirty="0"/>
              <a:t>：工作窃取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C85CAB-974C-5F6D-4A94-A5B87D6E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33" y="1819933"/>
            <a:ext cx="10918480" cy="43513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 </a:t>
            </a:r>
            <a:r>
              <a:rPr lang="en-US" altLang="zh-CN" dirty="0"/>
              <a:t>Naïve </a:t>
            </a:r>
            <a:r>
              <a:rPr lang="zh-CN" altLang="en-US" dirty="0"/>
              <a:t>的基础上，实现了工作窃取算法。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思路：通过记录每个队列内有多少个任务，以及包含被调度出去的任务有多少个，判断队列是否是空的。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每次如果出现 </a:t>
            </a:r>
            <a:r>
              <a:rPr lang="en-US" altLang="zh-CN" dirty="0" err="1"/>
              <a:t>remove_task</a:t>
            </a:r>
            <a:r>
              <a:rPr lang="zh-CN" altLang="en-US" dirty="0"/>
              <a:t>，且该操作使得当前队列没任务了，那么查询是否有其他队列非空。如果有，那么从这个队列拿一个任务到当前队列。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827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783</Words>
  <Application>Microsoft Office PowerPoint</Application>
  <PresentationFormat>宽屏</PresentationFormat>
  <Paragraphs>60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组会汇报</vt:lpstr>
      <vt:lpstr>本周进展</vt:lpstr>
      <vt:lpstr>RMS 调度算法和测例</vt:lpstr>
      <vt:lpstr>RMS 调度算法和测例</vt:lpstr>
      <vt:lpstr>负载均衡算法调研</vt:lpstr>
      <vt:lpstr>负载均衡 crate</vt:lpstr>
      <vt:lpstr>负载均衡 crate</vt:lpstr>
      <vt:lpstr>负载均衡 crate：Naive</vt:lpstr>
      <vt:lpstr>负载均衡 crate：工作窃取</vt:lpstr>
      <vt:lpstr>负载均衡架构实现思路</vt:lpstr>
      <vt:lpstr>负载均衡架构实现思路</vt:lpstr>
      <vt:lpstr>负载均衡架构实现思路</vt:lpstr>
      <vt:lpstr>负载均衡架构实现思路</vt:lpstr>
      <vt:lpstr>下周计划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66</cp:revision>
  <dcterms:created xsi:type="dcterms:W3CDTF">2023-04-08T15:30:11Z</dcterms:created>
  <dcterms:modified xsi:type="dcterms:W3CDTF">2023-04-22T15:50:25Z</dcterms:modified>
</cp:coreProperties>
</file>