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3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B23F3-1C2B-4F7A-AF98-B34CDF2FB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406A3B-BC4D-D0C1-577F-1283698FA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567422-6B7E-1D1B-27A4-43EF3D9E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831E-D853-45C3-9510-E58AEF44066C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E8A5DE-AC1F-5830-A59F-D8DBDB50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5FB20B-C6FF-7B59-DB8B-5CA7B9B2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3501-1CDB-4B41-B8D7-F5965D86C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71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B9855-D539-5A79-D549-D4439A93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5730EE-53C9-ED27-E49C-A8A12DD82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1F6E6-8A06-DFDE-5313-20953BFA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831E-D853-45C3-9510-E58AEF44066C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E2AAA-ACD0-6CFB-0126-0DFA20BE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A877EB-1C4E-BC75-894C-54658724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3501-1CDB-4B41-B8D7-F5965D86C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5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D66778-7D5E-8550-AC0C-0BEB10869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EB27D9-9FCF-D5E0-FCC8-AC73D77E6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B90922-47D7-A4FA-5D89-943876AE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831E-D853-45C3-9510-E58AEF44066C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4EE88-37B7-4F8A-91F5-11638C5DD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7D7462-E612-33E2-FD93-4DBD8826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3501-1CDB-4B41-B8D7-F5965D86C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79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161C2-510F-64B3-25ED-D14936BF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DB619B-533C-BE04-87EA-95F87F572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2DD891-613B-648B-F7DE-14C786F86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831E-D853-45C3-9510-E58AEF44066C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ABF1A0-2647-E517-219F-4E5A3F6A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CA8285-D526-58A2-15C0-8577F683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3501-1CDB-4B41-B8D7-F5965D86C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57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125E1-19F4-8235-19DA-B95AEC89B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518561-E035-8302-1923-FAE9E8506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A9F29-CC61-B0B9-94E3-B165241F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831E-D853-45C3-9510-E58AEF44066C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3716CF-D29A-B918-EF39-28B7A57E8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A7168C-FA2E-E1E7-78CE-B106D8027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3501-1CDB-4B41-B8D7-F5965D86C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0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4E5B5-86AD-600A-9B46-25C0D408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5702EB-5DAB-896B-DF23-44C329668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F7E8DF-DF55-014E-6781-0F2BE1EC2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38079B-D7C4-AA97-1D51-73EC67A3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831E-D853-45C3-9510-E58AEF44066C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43FB1F-F626-6369-7038-56E8AD947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F5F476-ACCD-80B2-5913-67333304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3501-1CDB-4B41-B8D7-F5965D86C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98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F34D9-4C34-EBCE-0E0C-9697B3F64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F546C-8B39-C6DD-FB28-1783C2CB3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8079FC-97FC-3CC9-A5A7-EE8C8823E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52554F-2F87-A0ED-96C5-49352ED93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77FB8E-2D20-5246-F672-0C984EB8C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57A37E-111C-9781-682C-40BF4C0B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831E-D853-45C3-9510-E58AEF44066C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B7046D-6A63-9618-46CF-ECAF0385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A58D5C-B765-55D8-4413-98A422C8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3501-1CDB-4B41-B8D7-F5965D86C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99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06B3A-4CEA-0A09-E532-78690D20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F12B51-E939-5C06-397A-69632F587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831E-D853-45C3-9510-E58AEF44066C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80E420-EB6D-A6C2-3335-B0424FC4C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E08B42-655E-17E8-1EA3-92A249090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3501-1CDB-4B41-B8D7-F5965D86C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639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AB6DBE-B102-6466-C918-D8B4A386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831E-D853-45C3-9510-E58AEF44066C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A57971-E59F-68E8-3D86-8645477BA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6CD4E2-0E94-3D83-DD40-047A216F3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3501-1CDB-4B41-B8D7-F5965D86C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41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6C970-3FC6-A6D3-7DEB-E7611B186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5B4FE6-B345-70EA-3003-4DB12B247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9D9A21-4390-DE9D-6572-65AA8D68A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AC598A-8372-554D-5B1A-7EF48FEA4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831E-D853-45C3-9510-E58AEF44066C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AE83A1-C1E9-B00D-BA6C-F343B7F66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F68C49-9070-3075-047F-8AF917F0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3501-1CDB-4B41-B8D7-F5965D86C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07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02282-74FC-AB8E-1BD5-909E48F4A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D38C8B-198F-CA80-0C7A-B58F0ACDE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B91454-E8DA-8819-0B2B-50890E700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952B8A-69A6-ABEE-F6D1-B80A43604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831E-D853-45C3-9510-E58AEF44066C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8CBBAB-488C-7F8E-AC4C-2D525624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D6A408-CA55-4168-EDDA-FECC742C6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3501-1CDB-4B41-B8D7-F5965D86C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07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8C96C6-1B91-E06D-A418-AAB6F96FF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BCBD9D-6199-D418-F0B0-B7D85F05F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B7049-DA1B-76FF-D96D-A463FC0D1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4831E-D853-45C3-9510-E58AEF44066C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564E4-8E02-6757-F701-3695B863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F7A3C5-1A73-A0C6-BC26-FAB00049A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43501-1CDB-4B41-B8D7-F5965D86C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35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2089F-4030-4B2F-0BA1-F542A978E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进展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57CD50-736C-969D-0A39-8AC56FEE7D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叶昊星</a:t>
            </a:r>
            <a:endParaRPr lang="en-US" altLang="zh-CN" dirty="0"/>
          </a:p>
          <a:p>
            <a:r>
              <a:rPr lang="en-US" altLang="zh-CN" dirty="0"/>
              <a:t>2023.6.3</a:t>
            </a:r>
          </a:p>
        </p:txBody>
      </p:sp>
    </p:spTree>
    <p:extLst>
      <p:ext uri="{BB962C8B-B14F-4D97-AF65-F5344CB8AC3E}">
        <p14:creationId xmlns:p14="http://schemas.microsoft.com/office/powerpoint/2010/main" val="1268237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C17CE-F822-2ADC-0DAB-7B32E077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BB18CA-D2CE-9363-8A20-B4CF62CDE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Ci </a:t>
            </a:r>
            <a:r>
              <a:rPr lang="zh-CN" altLang="en-US" dirty="0"/>
              <a:t>测试发现多核 </a:t>
            </a:r>
            <a:r>
              <a:rPr lang="en-US" altLang="zh-CN" dirty="0"/>
              <a:t>yield </a:t>
            </a:r>
            <a:r>
              <a:rPr lang="zh-CN" altLang="en-US" dirty="0"/>
              <a:t>测例出错，</a:t>
            </a:r>
            <a:r>
              <a:rPr lang="en-US" altLang="zh-CN" dirty="0"/>
              <a:t>switch </a:t>
            </a:r>
            <a:r>
              <a:rPr lang="zh-CN" altLang="en-US" dirty="0"/>
              <a:t>时的引用计数可能</a:t>
            </a:r>
            <a:r>
              <a:rPr lang="en-US" altLang="zh-CN" dirty="0"/>
              <a:t> &lt;= 1 </a:t>
            </a:r>
            <a:r>
              <a:rPr lang="zh-CN" altLang="en-US" dirty="0"/>
              <a:t>报错。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观察调试输出发现，</a:t>
            </a:r>
            <a:r>
              <a:rPr lang="en-US" altLang="zh-CN" dirty="0"/>
              <a:t>yield </a:t>
            </a:r>
            <a:r>
              <a:rPr lang="zh-CN" altLang="en-US" dirty="0"/>
              <a:t>测例出错的情况是，</a:t>
            </a:r>
            <a:r>
              <a:rPr lang="en-US" altLang="zh-CN" dirty="0"/>
              <a:t>A </a:t>
            </a:r>
            <a:r>
              <a:rPr lang="zh-CN" altLang="en-US" dirty="0"/>
              <a:t>队列设置当前进程</a:t>
            </a:r>
            <a:r>
              <a:rPr lang="en-US" altLang="zh-CN" dirty="0"/>
              <a:t> x </a:t>
            </a:r>
            <a:r>
              <a:rPr lang="zh-CN" altLang="en-US" dirty="0"/>
              <a:t>为退出状态时，已进入退出队列但还没来得及被 </a:t>
            </a:r>
            <a:r>
              <a:rPr lang="en-US" altLang="zh-CN" dirty="0"/>
              <a:t>switch</a:t>
            </a:r>
            <a:r>
              <a:rPr lang="zh-CN" altLang="en-US" dirty="0"/>
              <a:t>，被执行 </a:t>
            </a:r>
            <a:r>
              <a:rPr lang="en-US" altLang="zh-CN" dirty="0" err="1"/>
              <a:t>gc_entry</a:t>
            </a:r>
            <a:r>
              <a:rPr lang="zh-CN" altLang="en-US" dirty="0"/>
              <a:t>（清理所有在退出队列内的线程）的 </a:t>
            </a:r>
            <a:r>
              <a:rPr lang="en-US" altLang="zh-CN" dirty="0"/>
              <a:t>B </a:t>
            </a:r>
            <a:r>
              <a:rPr lang="zh-CN" altLang="en-US" dirty="0"/>
              <a:t>队列删掉了进程 </a:t>
            </a:r>
            <a:r>
              <a:rPr lang="en-US" altLang="zh-CN" dirty="0"/>
              <a:t>x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目前的解决方式：加锁，在进入退出队列到被 </a:t>
            </a:r>
            <a:r>
              <a:rPr lang="en-US" altLang="zh-CN" dirty="0"/>
              <a:t>switch </a:t>
            </a:r>
            <a:r>
              <a:rPr lang="zh-CN" altLang="en-US" dirty="0"/>
              <a:t>之间持有锁，</a:t>
            </a:r>
            <a:r>
              <a:rPr lang="en-US" altLang="zh-CN" dirty="0" err="1"/>
              <a:t>gc_entry</a:t>
            </a:r>
            <a:r>
              <a:rPr lang="en-US" altLang="zh-CN" dirty="0"/>
              <a:t> </a:t>
            </a:r>
            <a:r>
              <a:rPr lang="zh-CN" altLang="en-US" dirty="0"/>
              <a:t>需要获取这个锁才允许运行。问题得到解决。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159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B9C94-84ED-1728-10AB-5C9D3502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上周的 </a:t>
            </a:r>
            <a:r>
              <a:rPr lang="en-US" altLang="zh-CN" dirty="0"/>
              <a:t>bug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D4414-BF3C-8462-596F-AB9CE22EE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通过梳理一个时钟中断来的时候会如何进行调度的过程，进一步理解了 </a:t>
            </a:r>
            <a:r>
              <a:rPr lang="en-US" altLang="zh-CN" dirty="0" err="1"/>
              <a:t>arceos</a:t>
            </a:r>
            <a:r>
              <a:rPr lang="en-US" altLang="zh-CN" dirty="0"/>
              <a:t> </a:t>
            </a:r>
            <a:r>
              <a:rPr lang="zh-CN" altLang="en-US" dirty="0"/>
              <a:t>处理时钟中断的方式。同时也理清楚需要在进入 </a:t>
            </a:r>
            <a:r>
              <a:rPr lang="en-US" altLang="zh-CN" dirty="0"/>
              <a:t>RUN_QUEUE </a:t>
            </a:r>
            <a:r>
              <a:rPr lang="zh-CN" altLang="en-US" dirty="0"/>
              <a:t>的时候，虽然不用锁但需要关抢占。</a:t>
            </a:r>
          </a:p>
        </p:txBody>
      </p:sp>
    </p:spTree>
    <p:extLst>
      <p:ext uri="{BB962C8B-B14F-4D97-AF65-F5344CB8AC3E}">
        <p14:creationId xmlns:p14="http://schemas.microsoft.com/office/powerpoint/2010/main" val="76324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875B6-E915-C64D-8D79-53E62E550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一个时钟中断来的时候会如何进行调度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4A8A7B-D4BE-F725-ED59-8FEF65960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时钟中断后：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on_timer_tick</a:t>
            </a:r>
            <a:r>
              <a:rPr lang="en-US" altLang="zh-CN" dirty="0"/>
              <a:t>(</a:t>
            </a:r>
            <a:r>
              <a:rPr lang="zh-CN" altLang="en-US" dirty="0"/>
              <a:t>这个时候关抢占</a:t>
            </a:r>
            <a:r>
              <a:rPr lang="en-US" altLang="zh-CN" dirty="0"/>
              <a:t>) -&gt; </a:t>
            </a:r>
            <a:r>
              <a:rPr lang="en-US" altLang="zh-CN" dirty="0" err="1"/>
              <a:t>scheduler_timer_tick</a:t>
            </a:r>
            <a:r>
              <a:rPr lang="en-US" altLang="zh-CN" dirty="0"/>
              <a:t> -&gt; </a:t>
            </a:r>
            <a:r>
              <a:rPr lang="en-US" altLang="zh-CN" dirty="0" err="1"/>
              <a:t>task_tick</a:t>
            </a:r>
            <a:r>
              <a:rPr lang="en-US" altLang="zh-CN" dirty="0"/>
              <a:t> -&gt; </a:t>
            </a:r>
            <a:r>
              <a:rPr lang="en-US" altLang="zh-CN" dirty="0" err="1"/>
              <a:t>set_preempt_pending</a:t>
            </a:r>
            <a:r>
              <a:rPr lang="en-US" altLang="zh-CN" dirty="0"/>
              <a:t> -&gt; </a:t>
            </a:r>
            <a:r>
              <a:rPr lang="en-US" altLang="zh-CN" dirty="0" err="1"/>
              <a:t>need_resched</a:t>
            </a:r>
            <a:r>
              <a:rPr lang="en-US" altLang="zh-CN" dirty="0"/>
              <a:t> True -&gt; </a:t>
            </a:r>
            <a:r>
              <a:rPr lang="en-US" altLang="zh-CN" dirty="0" err="1"/>
              <a:t>on_timer_tick</a:t>
            </a:r>
            <a:r>
              <a:rPr lang="zh-CN" altLang="en-US" dirty="0"/>
              <a:t>退出（开抢占）</a:t>
            </a:r>
            <a:r>
              <a:rPr lang="en-US" altLang="zh-CN" dirty="0"/>
              <a:t>-&gt; </a:t>
            </a:r>
            <a:r>
              <a:rPr lang="zh-CN" altLang="en-US" dirty="0"/>
              <a:t>触发 </a:t>
            </a:r>
            <a:r>
              <a:rPr lang="en-US" altLang="zh-CN" dirty="0" err="1"/>
              <a:t>current_check_preempt_pending</a:t>
            </a:r>
            <a:r>
              <a:rPr lang="zh-CN" altLang="en-US" dirty="0"/>
              <a:t>（因为 </a:t>
            </a:r>
            <a:r>
              <a:rPr lang="en-US" altLang="zh-CN" dirty="0" err="1"/>
              <a:t>need_resched</a:t>
            </a:r>
            <a:r>
              <a:rPr lang="en-US" altLang="zh-CN" dirty="0"/>
              <a:t> = True) -&gt;  </a:t>
            </a:r>
            <a:r>
              <a:rPr lang="en-US" altLang="zh-CN" dirty="0" err="1"/>
              <a:t>resched</a:t>
            </a:r>
            <a:r>
              <a:rPr lang="zh-CN" altLang="en-US" dirty="0"/>
              <a:t>（这里在修复</a:t>
            </a:r>
            <a:r>
              <a:rPr lang="en-US" altLang="zh-CN" dirty="0"/>
              <a:t>bug</a:t>
            </a:r>
            <a:r>
              <a:rPr lang="zh-CN" altLang="en-US" dirty="0"/>
              <a:t>之后还是需要关抢占）</a:t>
            </a:r>
          </a:p>
        </p:txBody>
      </p:sp>
    </p:spTree>
    <p:extLst>
      <p:ext uri="{BB962C8B-B14F-4D97-AF65-F5344CB8AC3E}">
        <p14:creationId xmlns:p14="http://schemas.microsoft.com/office/powerpoint/2010/main" val="304491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39A9B-FCE1-C1D2-6C18-CDAF88E4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一个时钟中断来的时候会如何进行调度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5A4DD3-DCB9-41D2-CD2F-87C4CE6F6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如果 </a:t>
            </a:r>
            <a:r>
              <a:rPr lang="en-US" altLang="zh-CN" dirty="0"/>
              <a:t>preempt=true -&gt; </a:t>
            </a:r>
            <a:r>
              <a:rPr lang="en-US" altLang="zh-CN" dirty="0" err="1"/>
              <a:t>resched_inner</a:t>
            </a:r>
            <a:r>
              <a:rPr lang="en-US" altLang="zh-CN" dirty="0"/>
              <a:t> -&gt; </a:t>
            </a:r>
            <a:r>
              <a:rPr lang="en-US" altLang="zh-CN" dirty="0" err="1"/>
              <a:t>switch_to</a:t>
            </a:r>
            <a:r>
              <a:rPr lang="en-US" altLang="zh-CN" dirty="0"/>
              <a:t> -&gt; </a:t>
            </a:r>
            <a:r>
              <a:rPr lang="zh-CN" altLang="en-US" dirty="0"/>
              <a:t>切到下一个线程，此时抢占信息是只关于下一个线程的 </a:t>
            </a:r>
            <a:r>
              <a:rPr lang="en-US" altLang="zh-CN" dirty="0"/>
              <a:t>-&gt; ... -&gt; </a:t>
            </a:r>
            <a:r>
              <a:rPr lang="zh-CN" altLang="en-US" dirty="0"/>
              <a:t>切回到这个线程到 </a:t>
            </a:r>
            <a:r>
              <a:rPr lang="en-US" altLang="zh-CN" dirty="0"/>
              <a:t>```(*</a:t>
            </a:r>
            <a:r>
              <a:rPr lang="en-US" altLang="zh-CN" dirty="0" err="1"/>
              <a:t>prev_ctx_ptr</a:t>
            </a:r>
            <a:r>
              <a:rPr lang="en-US" altLang="zh-CN" dirty="0"/>
              <a:t>).</a:t>
            </a:r>
            <a:r>
              <a:rPr lang="en-US" altLang="zh-CN" dirty="0" err="1"/>
              <a:t>switch_to</a:t>
            </a:r>
            <a:r>
              <a:rPr lang="en-US" altLang="zh-CN" dirty="0"/>
              <a:t>(&amp;*</a:t>
            </a:r>
            <a:r>
              <a:rPr lang="en-US" altLang="zh-CN" dirty="0" err="1"/>
              <a:t>next_ctx_ptr</a:t>
            </a:r>
            <a:r>
              <a:rPr lang="en-US" altLang="zh-CN" dirty="0"/>
              <a:t>)``` </a:t>
            </a:r>
            <a:r>
              <a:rPr lang="zh-CN" altLang="en-US" dirty="0"/>
              <a:t>的 </a:t>
            </a:r>
            <a:r>
              <a:rPr lang="en-US" altLang="zh-CN" dirty="0"/>
              <a:t>pc+4 </a:t>
            </a:r>
            <a:r>
              <a:rPr lang="zh-CN" altLang="en-US" dirty="0"/>
              <a:t>执行 </a:t>
            </a:r>
            <a:r>
              <a:rPr lang="en-US" altLang="zh-CN" dirty="0"/>
              <a:t>-&gt; </a:t>
            </a:r>
            <a:r>
              <a:rPr lang="en-US" altLang="zh-CN" dirty="0" err="1"/>
              <a:t>resched</a:t>
            </a:r>
            <a:r>
              <a:rPr lang="en-US" altLang="zh-CN" dirty="0"/>
              <a:t> </a:t>
            </a:r>
            <a:r>
              <a:rPr lang="zh-CN" altLang="en-US" dirty="0"/>
              <a:t>结束（这里 关抢占的上下文结束，会开抢占）</a:t>
            </a:r>
            <a:r>
              <a:rPr lang="en-US" altLang="zh-CN" dirty="0"/>
              <a:t>-&gt; </a:t>
            </a:r>
            <a:r>
              <a:rPr lang="zh-CN" altLang="en-US" dirty="0"/>
              <a:t>再触发一次 </a:t>
            </a:r>
            <a:r>
              <a:rPr lang="en-US" altLang="zh-CN" dirty="0" err="1"/>
              <a:t>current_check_preempt_pending</a:t>
            </a:r>
            <a:r>
              <a:rPr lang="en-US" altLang="zh-CN" dirty="0"/>
              <a:t> -&gt; (</a:t>
            </a:r>
            <a:r>
              <a:rPr lang="zh-CN" altLang="en-US" dirty="0"/>
              <a:t>由于在 </a:t>
            </a:r>
            <a:r>
              <a:rPr lang="en-US" altLang="zh-CN" dirty="0" err="1"/>
              <a:t>switch_to</a:t>
            </a:r>
            <a:r>
              <a:rPr lang="en-US" altLang="zh-CN" dirty="0"/>
              <a:t> </a:t>
            </a:r>
            <a:r>
              <a:rPr lang="zh-CN" altLang="en-US" dirty="0"/>
              <a:t>中设置了 </a:t>
            </a:r>
            <a:r>
              <a:rPr lang="en-US" altLang="zh-CN" dirty="0" err="1"/>
              <a:t>need_resched</a:t>
            </a:r>
            <a:r>
              <a:rPr lang="en-US" altLang="zh-CN" dirty="0"/>
              <a:t> = false) </a:t>
            </a:r>
            <a:r>
              <a:rPr lang="zh-CN" altLang="en-US" dirty="0"/>
              <a:t>不会继续 </a:t>
            </a:r>
            <a:r>
              <a:rPr lang="en-US" altLang="zh-CN" dirty="0" err="1"/>
              <a:t>resched</a:t>
            </a:r>
            <a:r>
              <a:rPr lang="zh-CN" altLang="en-US" dirty="0"/>
              <a:t>，结束。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5552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003F1-2DED-6AA0-E2E2-FC2911AB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一个时钟中断来的时候会如何进行调度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53921-BA3C-F216-9A35-C214646D6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on_timer_tick</a:t>
            </a:r>
            <a:r>
              <a:rPr lang="en-US" altLang="zh-CN" dirty="0"/>
              <a:t> </a:t>
            </a:r>
            <a:r>
              <a:rPr lang="zh-CN" altLang="en-US" dirty="0"/>
              <a:t>的开关中断：</a:t>
            </a:r>
            <a:r>
              <a:rPr lang="en-US" altLang="zh-CN" dirty="0" err="1"/>
              <a:t>axruntime</a:t>
            </a:r>
            <a:r>
              <a:rPr lang="en-US" altLang="zh-CN" dirty="0"/>
              <a:t>/trap/... </a:t>
            </a:r>
            <a:r>
              <a:rPr lang="zh-CN" altLang="en-US" dirty="0"/>
              <a:t>前后会有一个开关中断。</a:t>
            </a:r>
          </a:p>
        </p:txBody>
      </p:sp>
    </p:spTree>
    <p:extLst>
      <p:ext uri="{BB962C8B-B14F-4D97-AF65-F5344CB8AC3E}">
        <p14:creationId xmlns:p14="http://schemas.microsoft.com/office/powerpoint/2010/main" val="251931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D1A04-B196-627B-84EB-695621578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Affinity mask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1481D0-739D-A999-D7C7-0669E75E1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初步实现亲和掩码，设置一些任务只能在某个核上运行。</a:t>
            </a:r>
            <a:endParaRPr lang="en-US" altLang="zh-CN" dirty="0"/>
          </a:p>
          <a:p>
            <a:r>
              <a:rPr lang="zh-CN" altLang="en-US" dirty="0"/>
              <a:t>比如 </a:t>
            </a:r>
            <a:r>
              <a:rPr lang="en-US" altLang="zh-CN" dirty="0" err="1"/>
              <a:t>gc_task</a:t>
            </a:r>
            <a:r>
              <a:rPr lang="zh-CN" altLang="en-US" dirty="0"/>
              <a:t> 需要清理自己核的进程就必须一个核一个，不受 </a:t>
            </a:r>
            <a:r>
              <a:rPr lang="en-US" altLang="zh-CN" dirty="0"/>
              <a:t>load balance </a:t>
            </a:r>
            <a:r>
              <a:rPr lang="zh-CN" altLang="en-US" dirty="0"/>
              <a:t>的 </a:t>
            </a:r>
            <a:r>
              <a:rPr lang="en-US" altLang="zh-CN" dirty="0" err="1"/>
              <a:t>find_target_cpu</a:t>
            </a:r>
            <a:r>
              <a:rPr lang="en-US" altLang="zh-CN" dirty="0"/>
              <a:t> </a:t>
            </a:r>
            <a:r>
              <a:rPr lang="zh-CN" altLang="en-US"/>
              <a:t>影响而全放在某个核上，也不能被窃取。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57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71015-4E0D-0E9E-2F26-8D124DB9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F1833-C85D-0B84-2D0A-7CFC5DD24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调整了 </a:t>
            </a:r>
            <a:r>
              <a:rPr lang="en-US" altLang="zh-CN" dirty="0"/>
              <a:t>unbalance </a:t>
            </a:r>
            <a:r>
              <a:rPr lang="zh-CN" altLang="en-US" dirty="0"/>
              <a:t>测例的实现。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这个测例包含了长短不一的任务负载。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调整后包含了一个运行时间较久的任务，这样分到这个任务的核会跑得慢，从而体现线程窃取的作用。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488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86F6D-1EDF-9D64-1D21-619754C8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Unbalance </a:t>
            </a:r>
            <a:r>
              <a:rPr lang="zh-CN" altLang="en-US" dirty="0"/>
              <a:t>测例的测试结果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5D3DEA-538B-D1CD-5069-F6EBD4009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测 </a:t>
            </a:r>
            <a:r>
              <a:rPr lang="en-US" altLang="zh-CN" dirty="0"/>
              <a:t>10 </a:t>
            </a:r>
            <a:r>
              <a:rPr lang="zh-CN" altLang="en-US" dirty="0"/>
              <a:t>次取平均。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多队列，不开线程窃取：平均 </a:t>
            </a:r>
            <a:r>
              <a:rPr lang="en-US" altLang="zh-CN" dirty="0"/>
              <a:t>4020ms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多队列，开线程窃取：平均 </a:t>
            </a:r>
            <a:r>
              <a:rPr lang="en-US" altLang="zh-CN" dirty="0"/>
              <a:t>3603ms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单队列：平均 </a:t>
            </a:r>
            <a:r>
              <a:rPr lang="en-US" altLang="zh-CN" dirty="0"/>
              <a:t>3657ms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可以看到目前实现的多队列在仅 </a:t>
            </a:r>
            <a:r>
              <a:rPr lang="en-US" altLang="zh-CN" dirty="0"/>
              <a:t>4 </a:t>
            </a:r>
            <a:r>
              <a:rPr lang="zh-CN" altLang="en-US" dirty="0"/>
              <a:t>核的机器上已经体现出一定的性能优势。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6681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8BF28-5DFD-6358-94BB-7896B3B98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3150FF-D997-C1A3-BC39-F01AB9073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已尝试提交 </a:t>
            </a:r>
            <a:r>
              <a:rPr lang="en-US" altLang="zh-CN" dirty="0"/>
              <a:t>pr</a:t>
            </a:r>
            <a:r>
              <a:rPr lang="zh-CN" altLang="en-US" dirty="0"/>
              <a:t>，目前正在修一些 </a:t>
            </a:r>
            <a:r>
              <a:rPr lang="en-US" altLang="zh-CN" dirty="0"/>
              <a:t>ci</a:t>
            </a:r>
            <a:r>
              <a:rPr lang="zh-CN" altLang="en-US" dirty="0"/>
              <a:t>。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948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589</Words>
  <Application>Microsoft Office PowerPoint</Application>
  <PresentationFormat>宽屏</PresentationFormat>
  <Paragraphs>31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进展</vt:lpstr>
      <vt:lpstr>上周的 bug</vt:lpstr>
      <vt:lpstr>一个时钟中断来的时候会如何进行调度</vt:lpstr>
      <vt:lpstr>一个时钟中断来的时候会如何进行调度</vt:lpstr>
      <vt:lpstr>一个时钟中断来的时候会如何进行调度</vt:lpstr>
      <vt:lpstr>Affinity mask</vt:lpstr>
      <vt:lpstr>测例</vt:lpstr>
      <vt:lpstr>Unbalance 测例的测试结果</vt:lpstr>
      <vt:lpstr>pr</vt:lpstr>
      <vt:lpstr>update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进展</dc:title>
  <dc:creator>kel</dc:creator>
  <cp:lastModifiedBy>kel</cp:lastModifiedBy>
  <cp:revision>25</cp:revision>
  <dcterms:created xsi:type="dcterms:W3CDTF">2023-06-03T17:47:12Z</dcterms:created>
  <dcterms:modified xsi:type="dcterms:W3CDTF">2023-06-04T03:31:22Z</dcterms:modified>
</cp:coreProperties>
</file>