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3" r:id="rId4"/>
    <p:sldId id="272" r:id="rId5"/>
    <p:sldId id="278" r:id="rId6"/>
    <p:sldId id="281" r:id="rId7"/>
    <p:sldId id="275" r:id="rId8"/>
    <p:sldId id="276" r:id="rId9"/>
    <p:sldId id="277" r:id="rId10"/>
    <p:sldId id="279" r:id="rId11"/>
    <p:sldId id="280" r:id="rId12"/>
    <p:sldId id="274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DE0F-9AF3-4B34-9795-EB6AA8EC87A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F385A-0100-4DDD-B83A-68C9AFEB4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2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 462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F385A-0100-4DDD-B83A-68C9AFEB44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22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96F7C-1D07-F65E-D9D1-ADC2EA301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245A00-F308-CF05-1D2E-AEEB7314C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7680F8-E536-AA63-E6DF-517AA90D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A894C-1F77-86DC-38A8-47326BE4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65EB5-9E69-6550-F52D-496D424B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4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4B50A-1025-8439-3C60-41894300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952DE-D60E-584D-14F9-3EC856AC8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6B6E3-DA32-80EC-7EED-D0EE483B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CF377-9CB8-676D-8D5B-D49B80D8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8581F-C189-0CC8-36DD-D4647B11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30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523E20-23F6-6A60-9272-EE5E84BA9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2AE60B-3920-CEDD-74F9-875D797B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EB84B8-FC4F-CA7E-3546-2AACF01F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47C45-477B-429A-2D1E-E465D8DB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A452E-A6D6-303A-42C0-24D404D2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4AB6DC-3581-D372-2C45-0288CC3A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8B3E5-546A-EBE2-899A-024C3CA5C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93238-1A2B-EAD3-6F89-97BD7D6EB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F066-5DF9-F930-3C97-DD465BDA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52274-ACE6-FF3E-6F56-08B3AEA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6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FA969-818D-ACC7-59BA-12470C64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E8B0E-EDDC-2D07-AF2C-928D5746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3BBA7-D8B1-7227-77AC-0B414F78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C3614-41DA-4659-E187-BE4C2AA9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FB56ED-995D-8C42-8054-E472E04D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52F7-C96B-DFEB-8B5A-04C08E17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77CA7-FF35-C054-46FE-13D08C201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920DE-A425-367E-BE5E-F0FDE7D2F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837D43-29AE-664A-72F2-34644CE3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942E4-47C3-4F8B-9493-07A26031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5E818-1E97-C3EE-6B7D-F72D4732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7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CEE7B-C45C-5ADD-867D-F6A6C95D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34595-EDBC-00B2-917E-F6F38EE74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0B2C4-6B66-174B-6E43-C1F37C26A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9B1226-E779-4677-1D4B-42E6955D9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182EA-F04C-03A2-E420-04DFEB1D2A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131CF9-9757-7516-16BD-305FEE45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A0784A-7B17-F431-0EAF-7BD2D7AF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686DE9-9083-881F-B5E6-158270CE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0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4CD65-931F-DC62-5227-3E832B6B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6EFE4-2341-4A25-7CEA-4D9C46B8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D6FCFC-72CF-A2B4-433F-D50BBF09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C3136D-3B8A-E7E7-713F-BE4C3223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6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9C883-1B36-CF66-4DC8-1E23816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351A8A-C115-CABD-9314-C78C04925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F20D0-C641-27C3-5A89-5BD811D4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FABFE-6B94-7650-04F1-C204AE4B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B8ED1-51D0-9A2B-002B-9E1DAB943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266A8-AC57-B9C6-6103-58426B3D3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690DEC-32DD-53BE-4200-DB61ADC5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F9FCDE-0DF5-C0C5-3F5B-CA2853939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F7306-1423-8B9B-23CC-373110DD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B9791-D382-66D2-C012-B05F25AC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7BE15-BABB-95AB-9B8E-D2A2EE567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84CA5-A01B-F336-4E45-1F811F807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1C3AD6-FF8A-DA2E-23F6-13C78B48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FB9D8-2BFA-BEA2-1DB5-F6B199C5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8CB0D-50B2-C21F-3C27-1030B8D7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9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86C2FD-826C-7322-534F-5B094E09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3AD39-B5CE-EC3D-9635-EB3BFF8D5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29A19-3364-FD65-FF5E-6B42010CD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4E9E-760D-4294-97E2-D250DFDF0E29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16EAB-42C6-4809-DF61-8963B634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AD809-0B4A-B8A0-E52A-5A2EBF068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C46B5-93E5-46A9-AA73-341FD5B44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8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uchsia.dev/fuchsia-src/concepts/kernel/kernel_scheduling?hl=en" TargetMode="External"/><Relationship Id="rId2" Type="http://schemas.openxmlformats.org/officeDocument/2006/relationships/hyperlink" Target="https://fuchsia.googlesource.com/fuchsia/+/refs/heads/main/zircon/kernel/kernel/scheduler.c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chsia.dev/fuchsia-src/concepts/kernel/kernel_scheduling?hl=en#cpu-activ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4DAAB-E2F6-292B-03BD-8E377936A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组会汇报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31FC57-7E7E-9004-950C-EF75E04C1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2023.5.3</a:t>
            </a:r>
          </a:p>
        </p:txBody>
      </p:sp>
    </p:spTree>
    <p:extLst>
      <p:ext uri="{BB962C8B-B14F-4D97-AF65-F5344CB8AC3E}">
        <p14:creationId xmlns:p14="http://schemas.microsoft.com/office/powerpoint/2010/main" val="85363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9902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endParaRPr lang="zh-CN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00B787-01A0-6A9E-4F9D-12928A0DB826}"/>
              </a:ext>
            </a:extLst>
          </p:cNvPr>
          <p:cNvSpPr txBox="1">
            <a:spLocks/>
          </p:cNvSpPr>
          <p:nvPr/>
        </p:nvSpPr>
        <p:spPr>
          <a:xfrm>
            <a:off x="490654" y="1960562"/>
            <a:ext cx="116474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在关联掩码和基础的线程 </a:t>
            </a:r>
            <a:r>
              <a:rPr lang="en-US" altLang="zh-CN" dirty="0"/>
              <a:t>CPU </a:t>
            </a:r>
            <a:r>
              <a:rPr lang="zh-CN" altLang="en-US" dirty="0"/>
              <a:t>选择基础上，</a:t>
            </a:r>
            <a:r>
              <a:rPr lang="en-US" altLang="zh-CN" dirty="0"/>
              <a:t>Zircon </a:t>
            </a:r>
            <a:r>
              <a:rPr lang="zh-CN" altLang="en-US" dirty="0"/>
              <a:t>还实现了工作窃取算法。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函数遍历一个称为 </a:t>
            </a:r>
            <a:r>
              <a:rPr lang="en-US" altLang="zh-CN" dirty="0" err="1"/>
              <a:t>search_set</a:t>
            </a:r>
            <a:r>
              <a:rPr lang="en-US" altLang="zh-CN" dirty="0"/>
              <a:t> </a:t>
            </a:r>
            <a:r>
              <a:rPr lang="zh-CN" altLang="en-US" dirty="0"/>
              <a:t>的数据结构，该数据结构包含了与当前 </a:t>
            </a:r>
            <a:r>
              <a:rPr lang="en-US" altLang="zh-CN" dirty="0"/>
              <a:t>CPU </a:t>
            </a:r>
            <a:r>
              <a:rPr lang="zh-CN" altLang="en-US" dirty="0"/>
              <a:t>关联的一组 </a:t>
            </a:r>
            <a:r>
              <a:rPr lang="en-US" altLang="zh-CN" dirty="0"/>
              <a:t>CPU</a:t>
            </a:r>
            <a:r>
              <a:rPr lang="zh-CN" altLang="en-US" dirty="0"/>
              <a:t>。对于每个</a:t>
            </a:r>
            <a:r>
              <a:rPr lang="en-US" altLang="zh-CN" dirty="0"/>
              <a:t>entry</a:t>
            </a:r>
            <a:r>
              <a:rPr lang="zh-CN" altLang="en-US" dirty="0"/>
              <a:t>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 </a:t>
            </a:r>
            <a:r>
              <a:rPr lang="en-US" altLang="zh-CN" dirty="0"/>
              <a:t>entry </a:t>
            </a:r>
            <a:r>
              <a:rPr lang="zh-CN" altLang="en-US" dirty="0"/>
              <a:t>的 </a:t>
            </a:r>
            <a:r>
              <a:rPr lang="en-US" altLang="zh-CN" dirty="0"/>
              <a:t>CPU </a:t>
            </a:r>
            <a:r>
              <a:rPr lang="zh-CN" altLang="en-US" dirty="0"/>
              <a:t>不是当前 </a:t>
            </a:r>
            <a:r>
              <a:rPr lang="en-US" altLang="zh-CN" dirty="0"/>
              <a:t>CPU</a:t>
            </a:r>
            <a:r>
              <a:rPr lang="zh-CN" altLang="en-US" dirty="0"/>
              <a:t>，且该 </a:t>
            </a:r>
            <a:r>
              <a:rPr lang="en-US" altLang="zh-CN" dirty="0"/>
              <a:t>CPU </a:t>
            </a:r>
            <a:r>
              <a:rPr lang="zh-CN" altLang="en-US" dirty="0"/>
              <a:t>在活动 </a:t>
            </a:r>
            <a:r>
              <a:rPr lang="en-US" altLang="zh-CN" dirty="0"/>
              <a:t>CPU </a:t>
            </a:r>
            <a:r>
              <a:rPr lang="zh-CN" altLang="en-US" dirty="0"/>
              <a:t>掩码中，那么尝试从这个 </a:t>
            </a:r>
            <a:r>
              <a:rPr lang="en-US" altLang="zh-CN" dirty="0"/>
              <a:t>CPU </a:t>
            </a:r>
            <a:r>
              <a:rPr lang="zh-CN" altLang="en-US" dirty="0"/>
              <a:t>窃取工作。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如果目标队列所在的集群与当前集群不同，且目标队列的预测负载小于等于一个称为</a:t>
            </a:r>
            <a:r>
              <a:rPr lang="en-US" altLang="zh-CN" dirty="0" err="1"/>
              <a:t>kInterClusterThreshold</a:t>
            </a:r>
            <a:r>
              <a:rPr lang="en-US" altLang="zh-CN" dirty="0"/>
              <a:t> </a:t>
            </a:r>
            <a:r>
              <a:rPr lang="zh-CN" altLang="en-US" dirty="0"/>
              <a:t>的阈值，那么跳过这个目标队列。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对于符合窃取条件的目标队列，首先尝试从 </a:t>
            </a:r>
            <a:r>
              <a:rPr lang="en-US" altLang="zh-CN" dirty="0"/>
              <a:t>Deadline </a:t>
            </a:r>
            <a:r>
              <a:rPr lang="zh-CN" altLang="en-US" dirty="0"/>
              <a:t>线程队列中找到一个符合要求的线程。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如果未找到符合要求的 </a:t>
            </a:r>
            <a:r>
              <a:rPr lang="en-US" altLang="zh-CN" dirty="0"/>
              <a:t>Deadline </a:t>
            </a:r>
            <a:r>
              <a:rPr lang="zh-CN" altLang="en-US" dirty="0"/>
              <a:t>线程，那么尝试从 </a:t>
            </a:r>
            <a:r>
              <a:rPr lang="en-US" altLang="zh-CN" dirty="0"/>
              <a:t>Fair </a:t>
            </a:r>
            <a:r>
              <a:rPr lang="zh-CN" altLang="en-US" dirty="0"/>
              <a:t>线程队列中找到一个符合要求的线程。</a:t>
            </a:r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9D0E47-A681-66B1-C70B-CB8B57D91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9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9902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endParaRPr lang="zh-CN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00B787-01A0-6A9E-4F9D-12928A0DB826}"/>
              </a:ext>
            </a:extLst>
          </p:cNvPr>
          <p:cNvSpPr txBox="1">
            <a:spLocks/>
          </p:cNvSpPr>
          <p:nvPr/>
        </p:nvSpPr>
        <p:spPr>
          <a:xfrm>
            <a:off x="709960" y="1960562"/>
            <a:ext cx="11099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如果找到了一个符合要求的线程：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从原始队列中移除该线程。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将该线程与当前调度器关联，但不将其加入本地运行队列。它将立即在当前 </a:t>
            </a:r>
            <a:r>
              <a:rPr lang="en-US" altLang="zh-CN" dirty="0"/>
              <a:t>CPU </a:t>
            </a:r>
            <a:r>
              <a:rPr lang="zh-CN" altLang="en-US" dirty="0"/>
              <a:t>上运行，就像从本地队列中取出一样。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最后，函数返回窃取到的线程。如果没有窃取到任何线程，返回 </a:t>
            </a:r>
            <a:r>
              <a:rPr lang="en-US" altLang="zh-CN" dirty="0" err="1"/>
              <a:t>nullptr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59D0E47-A681-66B1-C70B-CB8B57D91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90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思考：在 </a:t>
            </a:r>
            <a:r>
              <a:rPr lang="en-US" altLang="zh-CN" dirty="0" err="1"/>
              <a:t>arceos</a:t>
            </a:r>
            <a:r>
              <a:rPr lang="en-US" altLang="zh-CN" dirty="0"/>
              <a:t> </a:t>
            </a:r>
            <a:r>
              <a:rPr lang="zh-CN" altLang="en-US" dirty="0"/>
              <a:t>上的移植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C4F73A3-2E30-2F27-F614-4E6D00764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1068101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通过掩码进行进程和 </a:t>
            </a:r>
            <a:r>
              <a:rPr lang="en-US" altLang="zh-CN" dirty="0"/>
              <a:t>hart </a:t>
            </a:r>
            <a:r>
              <a:rPr lang="zh-CN" altLang="en-US" dirty="0"/>
              <a:t>的关联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具体来说，假如有 </a:t>
            </a:r>
            <a:r>
              <a:rPr lang="en-US" altLang="zh-CN" dirty="0"/>
              <a:t>4 </a:t>
            </a:r>
            <a:r>
              <a:rPr lang="zh-CN" altLang="en-US" dirty="0"/>
              <a:t>个 </a:t>
            </a:r>
            <a:r>
              <a:rPr lang="en-US" altLang="zh-CN" dirty="0"/>
              <a:t>hart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对于实时性要求高且较短的进程，通过掩码关联到 </a:t>
            </a:r>
            <a:r>
              <a:rPr lang="en-US" altLang="zh-CN" dirty="0"/>
              <a:t>hart 0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对于实时性要求低的进程，通过掩码关联到 </a:t>
            </a:r>
            <a:r>
              <a:rPr lang="en-US" altLang="zh-CN" dirty="0"/>
              <a:t>hart 1,2,3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利用多核和掩码简易地同时保证实时性和避免饥饿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489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调度算法源码</a:t>
            </a:r>
            <a:r>
              <a:rPr lang="en-US" altLang="zh-CN" dirty="0">
                <a:hlinkClick r:id="rId2"/>
              </a:rPr>
              <a:t>https://fuchsia.googlesource.com/fuchsia/+/refs/heads/main/zircon/kernel/kernel/scheduler.cc</a:t>
            </a:r>
            <a:endParaRPr lang="en-US" altLang="zh-CN" dirty="0"/>
          </a:p>
          <a:p>
            <a:r>
              <a:rPr lang="en-US" altLang="zh-CN" dirty="0"/>
              <a:t>Zircon </a:t>
            </a:r>
            <a:r>
              <a:rPr lang="zh-CN" altLang="en-US" dirty="0"/>
              <a:t>调度算法文档：</a:t>
            </a:r>
            <a:r>
              <a:rPr lang="en-US" altLang="zh-CN" dirty="0">
                <a:hlinkClick r:id="rId3"/>
              </a:rPr>
              <a:t>https://fuchsia.dev/fuchsia-src/concepts/kernel/kernel_scheduling?hl=en</a:t>
            </a:r>
            <a:r>
              <a:rPr lang="zh-CN" altLang="en-US" dirty="0"/>
              <a:t>； </a:t>
            </a:r>
            <a:r>
              <a:rPr lang="en-US" altLang="zh-CN" dirty="0">
                <a:hlinkClick r:id="rId4"/>
              </a:rPr>
              <a:t>https://fuchsia.dev/fuchsia-src/concepts/kernel/kernel_scheduling?hl=en#cpu-activation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127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3FCAD-0885-B923-C7EE-3D078D7F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73580-C7FD-96AD-CFE2-18F6DE32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阅读学习 </a:t>
            </a:r>
            <a:r>
              <a:rPr lang="en-US" altLang="zh-CN" dirty="0"/>
              <a:t>Zircon </a:t>
            </a:r>
            <a:r>
              <a:rPr lang="zh-CN" altLang="en-US" dirty="0"/>
              <a:t>关于调度算法部分的代码和文档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思考如何移植到 </a:t>
            </a:r>
            <a:r>
              <a:rPr lang="en-US" altLang="zh-CN" dirty="0" err="1"/>
              <a:t>arceos</a:t>
            </a:r>
            <a:r>
              <a:rPr lang="zh-CN" altLang="en-US" dirty="0"/>
              <a:t> 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39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使用线程迁移的思路进行多核之间的调度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具体而言，每个线程会有一个 </a:t>
            </a:r>
            <a:r>
              <a:rPr lang="en-US" altLang="zh-CN" dirty="0"/>
              <a:t>32 </a:t>
            </a:r>
            <a:r>
              <a:rPr lang="zh-CN" altLang="en-US" dirty="0"/>
              <a:t>位的掩码，第 </a:t>
            </a:r>
            <a:r>
              <a:rPr lang="en-US" altLang="zh-CN" dirty="0"/>
              <a:t>x </a:t>
            </a:r>
            <a:r>
              <a:rPr lang="zh-CN" altLang="en-US" dirty="0"/>
              <a:t>位代表该线程与第 </a:t>
            </a:r>
            <a:r>
              <a:rPr lang="en-US" altLang="zh-CN" dirty="0"/>
              <a:t>x </a:t>
            </a:r>
            <a:r>
              <a:rPr lang="zh-CN" altLang="en-US" dirty="0"/>
              <a:t>个 </a:t>
            </a:r>
            <a:r>
              <a:rPr lang="en-US" altLang="zh-CN" dirty="0"/>
              <a:t>CPU </a:t>
            </a:r>
            <a:r>
              <a:rPr lang="zh-CN" altLang="en-US" dirty="0"/>
              <a:t>进行关联。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9902" cy="4954316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为线程选择在哪个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CPU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执行时，调度程序将按以下顺序选择：</a:t>
            </a:r>
            <a:endParaRPr lang="en-US" altLang="zh-C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1.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做这个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选择的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，如果它处于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空闲状态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并且在关联掩码中。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2.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线程上次运行的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，如果它处于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空闲状态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并且在关联掩码中。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3.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关联掩码中的任何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空闲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。</a:t>
            </a:r>
            <a:endParaRPr lang="en-US" altLang="zh-CN" b="1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4.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线程上次运行的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，如果它处于活动状态并且在关联掩码中。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5. </a:t>
            </a:r>
            <a:r>
              <a:rPr lang="zh-CN" altLang="en-US" dirty="0">
                <a:solidFill>
                  <a:srgbClr val="202124"/>
                </a:solidFill>
                <a:latin typeface="Roboto" panose="02000000000000000000" pitchFamily="2" charset="0"/>
              </a:rPr>
              <a:t>做这个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选择的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，如果它是关联掩码中唯一的一个或掩码中的所有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CPU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都不活动。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6.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关联掩码中的任何活动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。</a:t>
            </a:r>
            <a:endParaRPr lang="en-US" altLang="zh-C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如果线程在不在其关联掩码中的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CPU 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上运行（由于上面的情况 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5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），调度程序将在每次线程被抢占、让步或自愿重新调度时</a:t>
            </a:r>
            <a:r>
              <a:rPr lang="zh-CN" alt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尝试纠正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此问题。此外，如果线程更改其关联掩码，调度程序可能会迁移它。</a:t>
            </a:r>
          </a:p>
        </p:txBody>
      </p:sp>
    </p:spTree>
    <p:extLst>
      <p:ext uri="{BB962C8B-B14F-4D97-AF65-F5344CB8AC3E}">
        <p14:creationId xmlns:p14="http://schemas.microsoft.com/office/powerpoint/2010/main" val="187025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9902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endParaRPr lang="zh-CN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00B787-01A0-6A9E-4F9D-12928A0DB826}"/>
              </a:ext>
            </a:extLst>
          </p:cNvPr>
          <p:cNvSpPr txBox="1">
            <a:spLocks/>
          </p:cNvSpPr>
          <p:nvPr/>
        </p:nvSpPr>
        <p:spPr>
          <a:xfrm>
            <a:off x="709960" y="1960562"/>
            <a:ext cx="110991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线程迁移在 </a:t>
            </a:r>
            <a:r>
              <a:rPr lang="en-US" altLang="zh-CN" dirty="0"/>
              <a:t>Scheduler::</a:t>
            </a:r>
            <a:r>
              <a:rPr lang="en-US" altLang="zh-CN" dirty="0" err="1"/>
              <a:t>EvaluateNextThread</a:t>
            </a:r>
            <a:r>
              <a:rPr lang="en-US" altLang="zh-CN" dirty="0"/>
              <a:t>()</a:t>
            </a:r>
            <a:r>
              <a:rPr lang="zh-CN" altLang="en-US" dirty="0"/>
              <a:t> 选择下一个线程的时候实现。如果碰到需要迁移的线程则优先，否则执行正常的调度算法。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线程迁移的条件：当前的 </a:t>
            </a:r>
            <a:r>
              <a:rPr lang="en-US" altLang="zh-CN" dirty="0"/>
              <a:t>CPU </a:t>
            </a:r>
            <a:r>
              <a:rPr lang="zh-CN" altLang="en-US" dirty="0"/>
              <a:t>不在关联掩码中（前面的情况</a:t>
            </a:r>
            <a:r>
              <a:rPr lang="en-US" altLang="zh-CN" dirty="0"/>
              <a:t> 5</a:t>
            </a:r>
            <a:r>
              <a:rPr lang="zh-CN" altLang="en-US" dirty="0"/>
              <a:t>）或者选择了下一个 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E75389-51D9-1F80-52EF-E6812313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32" y="5150659"/>
            <a:ext cx="8191921" cy="16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7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9902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endParaRPr lang="zh-CN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00B787-01A0-6A9E-4F9D-12928A0DB826}"/>
              </a:ext>
            </a:extLst>
          </p:cNvPr>
          <p:cNvSpPr txBox="1">
            <a:spLocks/>
          </p:cNvSpPr>
          <p:nvPr/>
        </p:nvSpPr>
        <p:spPr>
          <a:xfrm>
            <a:off x="509240" y="1960562"/>
            <a:ext cx="1162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接下来的循环将处理线程迁移：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如果下一个要运行的线程需要迁移，从运行队列中取出下一个线程。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如果线程没有指定要迁移到的目标</a:t>
            </a:r>
            <a:r>
              <a:rPr lang="en-US" altLang="zh-CN" dirty="0"/>
              <a:t>CPU</a:t>
            </a:r>
            <a:r>
              <a:rPr lang="zh-CN" altLang="en-US" dirty="0"/>
              <a:t>，则调用 </a:t>
            </a:r>
            <a:r>
              <a:rPr lang="en-US" altLang="zh-CN" b="1" dirty="0" err="1"/>
              <a:t>FindTargetCpu</a:t>
            </a:r>
            <a:r>
              <a:rPr lang="en-US" altLang="zh-CN" dirty="0"/>
              <a:t> </a:t>
            </a:r>
            <a:r>
              <a:rPr lang="zh-CN" altLang="en-US" dirty="0"/>
              <a:t>来确定目标 </a:t>
            </a:r>
            <a:r>
              <a:rPr lang="en-US" altLang="zh-CN" dirty="0"/>
              <a:t>CPU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如果线程有一个指定的目标</a:t>
            </a:r>
            <a:r>
              <a:rPr lang="en-US" altLang="zh-CN" dirty="0"/>
              <a:t>CPU</a:t>
            </a:r>
            <a:r>
              <a:rPr lang="zh-CN" altLang="en-US" dirty="0"/>
              <a:t>，则设置目标</a:t>
            </a:r>
            <a:r>
              <a:rPr lang="en-US" altLang="zh-CN" dirty="0"/>
              <a:t>CPU</a:t>
            </a:r>
            <a:r>
              <a:rPr lang="zh-CN" altLang="en-US" dirty="0"/>
              <a:t>并调用迁移函数。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从当前运行队列中移除线程，然后将其插入到目标运行队列中。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将目标 </a:t>
            </a:r>
            <a:r>
              <a:rPr lang="en-US" altLang="zh-CN" dirty="0"/>
              <a:t>CPU </a:t>
            </a:r>
            <a:r>
              <a:rPr lang="zh-CN" altLang="en-US" dirty="0"/>
              <a:t>添加到 </a:t>
            </a:r>
            <a:r>
              <a:rPr lang="en-US" altLang="zh-CN" b="1" dirty="0" err="1"/>
              <a:t>cpus_to_reschedule_mask</a:t>
            </a:r>
            <a:r>
              <a:rPr lang="en-US" altLang="zh-CN" dirty="0"/>
              <a:t> </a:t>
            </a:r>
            <a:r>
              <a:rPr lang="zh-CN" altLang="en-US" dirty="0"/>
              <a:t>中，稍后用于重新调度。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65FBC4-5A41-092E-516C-AD24F267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10211"/>
            <a:ext cx="65" cy="677623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9902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endParaRPr lang="zh-CN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00B787-01A0-6A9E-4F9D-12928A0DB826}"/>
              </a:ext>
            </a:extLst>
          </p:cNvPr>
          <p:cNvSpPr txBox="1">
            <a:spLocks/>
          </p:cNvSpPr>
          <p:nvPr/>
        </p:nvSpPr>
        <p:spPr>
          <a:xfrm>
            <a:off x="709960" y="1960562"/>
            <a:ext cx="4951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线程迁移干预的实现：</a:t>
            </a:r>
            <a:r>
              <a:rPr lang="en-US" altLang="zh-CN" dirty="0"/>
              <a:t>Scheduler::Migrate(Thread*)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代码的第一部分分别给出了有哪些可用 </a:t>
            </a:r>
            <a:r>
              <a:rPr lang="en-US" altLang="zh-CN" dirty="0"/>
              <a:t>CPU</a:t>
            </a:r>
            <a:r>
              <a:rPr lang="zh-CN" altLang="en-US" dirty="0"/>
              <a:t>，以及当前 </a:t>
            </a:r>
            <a:r>
              <a:rPr lang="en-US" altLang="zh-CN" dirty="0"/>
              <a:t>CPU </a:t>
            </a:r>
            <a:r>
              <a:rPr lang="zh-CN" altLang="en-US" dirty="0"/>
              <a:t>和待调度的下一个 </a:t>
            </a:r>
            <a:r>
              <a:rPr lang="en-US" altLang="zh-CN" dirty="0"/>
              <a:t>CPU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622182-287B-7059-14FE-5A539329C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692" y="1960562"/>
            <a:ext cx="6530359" cy="34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2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9902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endParaRPr lang="zh-CN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00B787-01A0-6A9E-4F9D-12928A0DB826}"/>
              </a:ext>
            </a:extLst>
          </p:cNvPr>
          <p:cNvSpPr txBox="1">
            <a:spLocks/>
          </p:cNvSpPr>
          <p:nvPr/>
        </p:nvSpPr>
        <p:spPr>
          <a:xfrm>
            <a:off x="793595" y="1601821"/>
            <a:ext cx="4951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这里的线程迁移发生在因 </a:t>
            </a:r>
            <a:r>
              <a:rPr lang="en-US" altLang="zh-CN" dirty="0"/>
              <a:t>CPU </a:t>
            </a:r>
            <a:r>
              <a:rPr lang="zh-CN" altLang="en-US" dirty="0"/>
              <a:t>失效而需要干预的场合。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第一种情况：当前线程正在运行，但是所属的 </a:t>
            </a:r>
            <a:r>
              <a:rPr lang="en-US" altLang="zh-CN" dirty="0"/>
              <a:t>CPU </a:t>
            </a:r>
            <a:r>
              <a:rPr lang="zh-CN" altLang="en-US" dirty="0"/>
              <a:t>失效了。此时运行这个线程的 </a:t>
            </a:r>
            <a:r>
              <a:rPr lang="en-US" altLang="zh-CN" dirty="0"/>
              <a:t>CPU </a:t>
            </a:r>
            <a:r>
              <a:rPr lang="zh-CN" altLang="en-US" dirty="0"/>
              <a:t>需要负责转移这个线程。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DE86E-37C1-DB89-321D-A8F20872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73" y="1324717"/>
            <a:ext cx="6165737" cy="51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9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881B-B93D-9A90-2663-F6584E9C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Zircon </a:t>
            </a:r>
            <a:r>
              <a:rPr lang="zh-CN" altLang="en-US" dirty="0"/>
              <a:t>调度算法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0A483A-BE70-2D2E-B24D-0D6B003B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99902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202124"/>
                </a:solidFill>
                <a:latin typeface="Roboto" panose="02000000000000000000" pitchFamily="2" charset="0"/>
              </a:rPr>
              <a:t> </a:t>
            </a:r>
            <a:endParaRPr lang="zh-CN" alt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F00B787-01A0-6A9E-4F9D-12928A0DB826}"/>
              </a:ext>
            </a:extLst>
          </p:cNvPr>
          <p:cNvSpPr txBox="1">
            <a:spLocks/>
          </p:cNvSpPr>
          <p:nvPr/>
        </p:nvSpPr>
        <p:spPr>
          <a:xfrm>
            <a:off x="793595" y="1601821"/>
            <a:ext cx="49516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第二种情况：这个线程正在等待，本来要从 </a:t>
            </a:r>
            <a:r>
              <a:rPr lang="en-US" altLang="zh-CN" dirty="0" err="1"/>
              <a:t>curr_cpu</a:t>
            </a:r>
            <a:r>
              <a:rPr lang="en-US" altLang="zh-CN" dirty="0"/>
              <a:t> </a:t>
            </a:r>
            <a:r>
              <a:rPr lang="zh-CN" altLang="en-US" dirty="0"/>
              <a:t>迁移到 </a:t>
            </a:r>
            <a:r>
              <a:rPr lang="en-US" altLang="zh-CN" dirty="0" err="1"/>
              <a:t>next_cpu</a:t>
            </a:r>
            <a:r>
              <a:rPr lang="zh-CN" altLang="en-US" dirty="0"/>
              <a:t>，但是这两个 </a:t>
            </a:r>
            <a:r>
              <a:rPr lang="en-US" altLang="zh-CN" dirty="0" err="1"/>
              <a:t>cpu</a:t>
            </a:r>
            <a:r>
              <a:rPr lang="en-US" altLang="zh-CN" dirty="0"/>
              <a:t> </a:t>
            </a:r>
            <a:r>
              <a:rPr lang="zh-CN" altLang="en-US" dirty="0"/>
              <a:t>存在一个失效了。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此时需要强行把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ADE86E-37C1-DB89-321D-A8F20872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673" y="1324717"/>
            <a:ext cx="6165737" cy="51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4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922</Words>
  <Application>Microsoft Office PowerPoint</Application>
  <PresentationFormat>宽屏</PresentationFormat>
  <Paragraphs>67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Roboto</vt:lpstr>
      <vt:lpstr>Office 主题​​</vt:lpstr>
      <vt:lpstr>组会汇报</vt:lpstr>
      <vt:lpstr>本周进展</vt:lpstr>
      <vt:lpstr>Zircon 调度算法</vt:lpstr>
      <vt:lpstr>Zircon 调度算法</vt:lpstr>
      <vt:lpstr>Zircon 调度算法</vt:lpstr>
      <vt:lpstr>Zircon 调度算法</vt:lpstr>
      <vt:lpstr>Zircon 调度算法</vt:lpstr>
      <vt:lpstr>Zircon 调度算法</vt:lpstr>
      <vt:lpstr>Zircon 调度算法</vt:lpstr>
      <vt:lpstr>Zircon 调度算法</vt:lpstr>
      <vt:lpstr>Zircon 调度算法</vt:lpstr>
      <vt:lpstr>思考：在 arceos 上的移植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kel</dc:creator>
  <cp:lastModifiedBy>kel</cp:lastModifiedBy>
  <cp:revision>94</cp:revision>
  <dcterms:created xsi:type="dcterms:W3CDTF">2023-04-08T15:30:11Z</dcterms:created>
  <dcterms:modified xsi:type="dcterms:W3CDTF">2023-05-03T10:30:35Z</dcterms:modified>
</cp:coreProperties>
</file>