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C7929-5677-0A1B-06FC-E785341DC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ECBBB8-271D-A950-333F-0433D92ED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C22DE-568C-D9EC-4B68-BC39EC3B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EC5B5-6259-C7B2-9887-39396C8E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0CA01-C566-39AE-8C59-627E2479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1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FC54-3C12-5C92-A3C8-26F6E216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58EBB1-E375-CCB6-4A8E-A77EB619A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E39AB-05F5-A6F0-019C-290EFB99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7EA01-12C7-B79D-623C-2AE2557C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C0D6E-CD41-D7D0-8E91-EBBBABA2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5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1F2011-5E75-7F2B-E01C-0621DEB90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653D7F-E99D-C32D-0AEA-3033E6D4E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34955E-F5FA-097D-C395-C7457969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B197D-D991-B885-20C7-CB7CC0AC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33D14-1099-296E-582C-D5B16A63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90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58928-785A-5D0E-574A-C80B0088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0EF0A-CA28-D903-9E02-492F72746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C85EF-5C53-608C-224C-5D37451D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74B91-C486-4512-04EA-0D47DDC6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0BA82-91CA-7127-2E3F-D456B807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5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9A8D3-1527-03A2-18A9-D5F21855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4B6E8E-334B-6D56-7392-FE5DEE111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36E3B-7F79-8E26-2E73-707E2988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89F84-6957-B861-FAD8-60831F05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0477C-ADF8-3491-A7CC-B36CDCF6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27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9306D-035A-6367-A2D7-092A3402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87F07-A84F-1F77-29D9-013EF9AAA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3E311E-8BA5-5ACA-D7BE-D464A6D11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7204D-6E82-AFA4-330C-D48EBF59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5AC6B5-2BAB-B5AD-C287-E0CEE280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FDD67-7A01-1E40-F18E-B35D4CEB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6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49CDD-D6A9-2A92-FB69-E0E83C55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D71AD-3779-A04D-D343-939EAF551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7E69DD-9B3F-23A2-83FD-8BD9E9666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57FD3C-D3CE-BF4E-54F6-59CA347A2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01B4AB-F3CF-1F69-CB4C-A7D763E8F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BB0EF0-A196-679F-1250-3E2417AF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3ECA0B-7EB8-3F5B-17CA-16E7C56F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BA9EAA-86E8-41DE-2F72-CFE20F13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2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661EF-4419-44A8-B486-B815D2D8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600337-307C-B800-D015-C34F569D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C26F9E-CBC1-862A-690A-6DEE2BBC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1AD01B-E13F-1408-6D48-16CEBE7B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A97B46-4BB9-51E2-4626-EF821F18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4A1F92-B37C-C35D-20A7-55FBDB9B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FA3765-77D6-03E7-9D6C-283E26D9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ACD76-4A87-BEE8-B610-EACD40E4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79E24-C72D-A7B1-EC80-AE92EA7BB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075909-6387-B78C-9D1D-173C19CF8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3E8F1-CFC0-E7E6-BDB0-AA41DEFB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35D7E-4497-8ADC-3513-E6659BA2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34CDC3-AEF0-64FF-38DE-14BA261E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18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939CC-7724-817F-36BA-C547098C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D92B59-CFF6-8237-717A-B4277FCD1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A20F2A-9298-291E-6408-DF498FD70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B8278-05D1-143B-A5F0-50AB29A5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35C81-AEE6-8511-B147-F15995EC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A65A6-C25D-5C86-59B5-48CC228E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09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68ED40-6F57-3589-FEAC-BDFFBA06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E64F3-BFE9-F529-2386-04AA5098C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AEB78-B7F7-210B-1F02-294A19C09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ECBC6-161E-4E17-8F4F-ECD389F8C79F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F25DB-8374-AB03-DD67-3560825AB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6A883-5AA1-53B6-1C2B-C944AAC0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6F698-7ACC-6A6A-AD44-FC2EB5533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进展汇报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15E346-A27F-79B9-797A-A720D7C68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叶昊星</a:t>
            </a:r>
            <a:endParaRPr lang="en-US" altLang="zh-CN" dirty="0"/>
          </a:p>
          <a:p>
            <a:r>
              <a:rPr lang="en-US" altLang="zh-CN" dirty="0"/>
              <a:t>5.27</a:t>
            </a:r>
          </a:p>
        </p:txBody>
      </p:sp>
    </p:spTree>
    <p:extLst>
      <p:ext uri="{BB962C8B-B14F-4D97-AF65-F5344CB8AC3E}">
        <p14:creationId xmlns:p14="http://schemas.microsoft.com/office/powerpoint/2010/main" val="334399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CD6A8-BFD1-AA15-3951-BDED94A0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进展汇报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31326-0FBE-0CBD-B300-F716D4BBB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使用 </a:t>
            </a:r>
            <a:r>
              <a:rPr lang="en-US" altLang="zh-CN" dirty="0"/>
              <a:t>preempt </a:t>
            </a:r>
            <a:r>
              <a:rPr lang="zh-CN" altLang="en-US" dirty="0"/>
              <a:t>之后，出现了不少 </a:t>
            </a:r>
            <a:r>
              <a:rPr lang="en-US" altLang="zh-CN" dirty="0"/>
              <a:t>bug</a:t>
            </a:r>
            <a:r>
              <a:rPr lang="zh-CN" altLang="en-US" dirty="0"/>
              <a:t>，种类各不相同。发现原本的代码出现了复杂的线程锁问题。目前还在调试过程中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Page Fault, </a:t>
            </a:r>
            <a:r>
              <a:rPr lang="zh-CN" altLang="en-US" dirty="0"/>
              <a:t>卡死，死循环，</a:t>
            </a:r>
            <a:r>
              <a:rPr lang="en-US" altLang="zh-CN" dirty="0"/>
              <a:t>…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调试排查后，找到几乎全是多个线程同时执行某些函数造成的。目前已调出一些 </a:t>
            </a:r>
            <a:r>
              <a:rPr lang="en-US" altLang="zh-CN" dirty="0"/>
              <a:t>bug</a:t>
            </a:r>
            <a:r>
              <a:rPr lang="zh-CN" altLang="en-US" dirty="0"/>
              <a:t>，对于进程锁问题，尝试在部分函数上重新上锁进行调试，但又容易出现死锁问题。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和助教已约好周日下午一起尝试继续解决。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527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38772-32AA-7ABF-761F-633A010C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762AA-00F7-525D-7B27-E3997FD2F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15 </a:t>
            </a:r>
            <a:r>
              <a:rPr lang="zh-CN" altLang="en-US" dirty="0"/>
              <a:t>周计划：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调试完成本版本代码（可能占下周的大部分时间）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添加 </a:t>
            </a:r>
            <a:r>
              <a:rPr lang="en-US" altLang="zh-CN" dirty="0"/>
              <a:t>feature</a:t>
            </a:r>
            <a:r>
              <a:rPr lang="zh-CN" altLang="en-US" dirty="0"/>
              <a:t>（</a:t>
            </a:r>
            <a:r>
              <a:rPr lang="en-US" altLang="zh-CN" dirty="0"/>
              <a:t>affinity</a:t>
            </a:r>
            <a:r>
              <a:rPr lang="zh-CN" altLang="en-US" dirty="0"/>
              <a:t>（以及线程窃取代码修改），预设任务权重，设置窃取阈值等）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添加测例（修改之前的不均衡测例；同时唤醒测例；吞吐量测例等）</a:t>
            </a:r>
          </a:p>
        </p:txBody>
      </p:sp>
    </p:spTree>
    <p:extLst>
      <p:ext uri="{BB962C8B-B14F-4D97-AF65-F5344CB8AC3E}">
        <p14:creationId xmlns:p14="http://schemas.microsoft.com/office/powerpoint/2010/main" val="347898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169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进展汇报</vt:lpstr>
      <vt:lpstr>进展汇报</vt:lpstr>
      <vt:lpstr>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进展汇报</dc:title>
  <dc:creator>kel</dc:creator>
  <cp:lastModifiedBy>kel</cp:lastModifiedBy>
  <cp:revision>71</cp:revision>
  <dcterms:created xsi:type="dcterms:W3CDTF">2023-05-13T16:00:03Z</dcterms:created>
  <dcterms:modified xsi:type="dcterms:W3CDTF">2023-05-27T15:34:05Z</dcterms:modified>
</cp:coreProperties>
</file>