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5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F8020-DFA2-4D94-A1E3-0D0FC7FA54E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F3687-3C5C-4536-B0E8-678A6AEA1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一些实现的细节：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F3687-3C5C-4536-B0E8-678A6AEA12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7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https://blog.csdn.net/u012294613/article/details/126750909</a:t>
            </a:r>
          </a:p>
          <a:p>
            <a:r>
              <a:rPr lang="en-US" altLang="zh-CN" dirty="0"/>
              <a:t>https://cloud.tencent.com/developer/article/1603974</a:t>
            </a:r>
          </a:p>
          <a:p>
            <a:r>
              <a:rPr lang="en-US" altLang="zh-CN"/>
              <a:t>https://github.com/torvalds/linux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F3687-3C5C-4536-B0E8-678A6AEA12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5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A47E-A291-3513-A66A-2E9482B40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38BE17-6D90-8318-C6A3-AF3A774FA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14A0A-6602-C250-812A-3C6BC74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3F743-8624-E3F1-5C97-AAEAFCAB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9D7E-6503-4100-F528-E1531A7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BEA6-03DA-E8BF-6A45-5D34B13D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6AC47-A645-B787-7A9F-AF3A4140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BC23B-18F9-63D3-ABE9-3596C36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4F503-83D1-4B46-1FD2-8643C2DA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FDE2E-8B1D-04B1-830E-DD55E118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DA2CF-F343-FA01-BF7D-2B594CD7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93C85-CFBD-C03D-9ABA-35B527C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B1774-BDC5-3963-D505-491EFF75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64D35-14FE-4415-4603-15537DA5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2816B-C3D5-C45C-7E47-15F2EC26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503D-006F-888E-92BB-C4299249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A307D-C77A-73FE-F5AC-9FE238D2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D1FC-6DBF-15EB-F5A4-83B1F3A0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94C0E-447F-4CA6-5617-C7FB1E7C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DEB14-35C3-0CF9-A1C5-B61BBB5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157D7-032C-0B65-7688-7E21F646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B8B25-1C97-7DB8-E65B-02939BC9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BA549-7FAF-1C24-1F49-3DA6A035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04472-6431-4806-011B-E06F2923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37FB5-DD94-5C02-AC8B-B782B89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391A4-77BC-471A-FAFE-319F246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360C4-FF16-F4A3-D3F4-C0CCB0472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273D5-4CA5-8CFC-D2A6-383645C1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FDD0D-0746-4F31-3A4C-12F7026D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FA36E-7287-FA3A-C256-57E4C68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0E55A-E123-CE8A-1285-DA8A69D0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9BA9-F4DB-6DA1-E646-9FDC6788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91CDC-CB52-15FD-B472-8405FB18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153EB-5413-EBD4-3902-1019755DA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370DD7-A512-B692-B9CA-E9BC9494C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F6B0C-CB0D-1088-47D4-F1C033FF8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4A704-F2BF-93E6-D708-9FF15F4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EF377-AD64-B405-44EB-92E7466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297B7-7DA9-B38C-8A6D-414D1897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F857-4598-D745-B1C9-D933A00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2CD32-DE28-6918-14E4-E8098C20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896490-57D8-76A9-DFBC-43F0B726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0F124-A9D9-679C-75E0-921039B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A7390-94C9-FFC6-0765-8C90E119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6495B3-711A-9E1E-2DC1-148BB1DD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B6922-7198-7723-184A-91F8EF5F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5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282B-80BA-6A05-3017-687EF25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F2F8A-66F7-114D-3190-A4297F5A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26790-4E22-AED1-15D3-CB99F248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832BC-AC1C-1B7A-6C89-3AC8EC24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0BADB-ADCB-F50E-9DD4-B2E17993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07A61-74DC-283D-560E-703CA9F9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1BEAA-6E09-0C9C-342E-887F968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D9C64-6F71-DD20-0FE3-C4F8714E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DB029-3CEA-BF4B-E5F0-4591BCAC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A24BD-9CF0-D6DA-72D4-BAFFF1D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CF7CB-A51D-C723-75D5-BB98575C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F5E84-9C1D-66FB-BB2A-D8F350CA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D074D-EA78-A771-0EF3-26C28D5E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66654-0286-EF19-5A44-A54D6C3A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9B43B-F600-B5AE-ABF4-978FEDC45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6D7D-5FD6-47EB-8478-27E99671CD3B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D9635-47BA-B585-713A-DD3EBC31F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BEF6A-65F6-1EB8-BEF0-A1F71FF6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E02B-BA31-4CD3-BC63-C7C07D72E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2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1436427/article/details/124556839" TargetMode="External"/><Relationship Id="rId2" Type="http://schemas.openxmlformats.org/officeDocument/2006/relationships/hyperlink" Target="https://zhuanlan.zhihu.com/p/3724411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56372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4BDC9-3A5E-8D81-10FD-AB6DEF34E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F763C-2075-3033-6C53-676ABA440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2023.4.2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25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07E0-A62F-82F2-A4F8-DC5DBCE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EEVDF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876D9-AB0A-E93A-2F93-62BEDC67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51024"/>
            <a:ext cx="11880850" cy="4784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另外对每个进程的</a:t>
            </a:r>
            <a:r>
              <a:rPr lang="zh-CN" altLang="en-US" b="1" dirty="0"/>
              <a:t>每个请求</a:t>
            </a:r>
            <a:r>
              <a:rPr lang="zh-CN" altLang="en-US" dirty="0"/>
              <a:t>定义两个量 有资格时间 </a:t>
            </a:r>
            <a:r>
              <a:rPr lang="en-US" altLang="zh-CN" dirty="0"/>
              <a:t>e </a:t>
            </a:r>
            <a:r>
              <a:rPr lang="zh-CN" altLang="en-US" dirty="0"/>
              <a:t>和 </a:t>
            </a:r>
            <a:r>
              <a:rPr lang="en-US" altLang="zh-CN" dirty="0"/>
              <a:t>deadline 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这篇论文的应用场景不局限于 </a:t>
            </a:r>
            <a:r>
              <a:rPr lang="en-US" altLang="zh-CN" dirty="0"/>
              <a:t>OS</a:t>
            </a:r>
            <a:r>
              <a:rPr lang="zh-CN" altLang="en-US" dirty="0"/>
              <a:t>，每个进程可能会有多次请求，比如网络传数据请求。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每个请求的有资格时间是上一个请求做完后，最小使得</a:t>
            </a:r>
            <a:r>
              <a:rPr lang="en-US" altLang="zh-CN" dirty="0"/>
              <a:t>lag(</a:t>
            </a:r>
            <a:r>
              <a:rPr lang="en-US" altLang="zh-CN" dirty="0" err="1"/>
              <a:t>i</a:t>
            </a:r>
            <a:r>
              <a:rPr lang="en-US" altLang="zh-CN" dirty="0"/>
              <a:t>)=0</a:t>
            </a:r>
            <a:r>
              <a:rPr lang="zh-CN" altLang="en-US" dirty="0"/>
              <a:t>的时间。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每个请求的 </a:t>
            </a:r>
            <a:r>
              <a:rPr lang="en-US" altLang="zh-CN" dirty="0"/>
              <a:t>deadline </a:t>
            </a:r>
            <a:r>
              <a:rPr lang="zh-CN" altLang="en-US" dirty="0"/>
              <a:t>是该进程从这个请求的 </a:t>
            </a:r>
            <a:r>
              <a:rPr lang="en-US" altLang="zh-CN" dirty="0"/>
              <a:t>e </a:t>
            </a:r>
            <a:r>
              <a:rPr lang="zh-CN" altLang="en-US" dirty="0"/>
              <a:t>开始最早“攒够”分配时间的时刻。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回忆：每个单位时间每个进程分配到</a:t>
            </a:r>
            <a:r>
              <a:rPr lang="en-US" altLang="zh-CN" dirty="0" err="1"/>
              <a:t>wi</a:t>
            </a:r>
            <a:r>
              <a:rPr lang="en-US" altLang="zh-CN" dirty="0"/>
              <a:t>/W</a:t>
            </a:r>
            <a:r>
              <a:rPr lang="zh-CN" altLang="en-US" dirty="0"/>
              <a:t>的时间。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调度：每次取出</a:t>
            </a:r>
            <a:r>
              <a:rPr lang="en-US" altLang="zh-CN" b="1" dirty="0"/>
              <a:t>lag&gt;=0</a:t>
            </a:r>
            <a:r>
              <a:rPr lang="zh-CN" altLang="en-US" b="1" dirty="0"/>
              <a:t>且</a:t>
            </a:r>
            <a:r>
              <a:rPr lang="en-US" altLang="zh-CN" b="1" dirty="0" err="1"/>
              <a:t>ddl</a:t>
            </a:r>
            <a:r>
              <a:rPr lang="zh-CN" altLang="en-US" b="1" dirty="0"/>
              <a:t>最早的进程。时间复杂度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5359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07E0-A62F-82F2-A4F8-DC5DBCE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EEVDF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876D9-AB0A-E93A-2F93-62BEDC67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1163300" cy="5353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</a:t>
            </a:r>
            <a:r>
              <a:rPr lang="en-US" altLang="zh-CN" dirty="0"/>
              <a:t>fix</a:t>
            </a:r>
            <a:r>
              <a:rPr lang="zh-CN" altLang="en-US" dirty="0"/>
              <a:t>的事情：一个进程在 </a:t>
            </a:r>
            <a:r>
              <a:rPr lang="en-US" altLang="zh-CN" dirty="0"/>
              <a:t>lag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的时候退出了。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如果所有进程不会退出，</a:t>
            </a:r>
            <a:r>
              <a:rPr lang="en-US" altLang="zh-CN" dirty="0"/>
              <a:t>OS </a:t>
            </a:r>
            <a:r>
              <a:rPr lang="zh-CN" altLang="en-US" dirty="0"/>
              <a:t>每时每刻恰好运行一个进程，则所有 </a:t>
            </a:r>
            <a:r>
              <a:rPr lang="en-US" altLang="zh-CN" dirty="0"/>
              <a:t>lag</a:t>
            </a:r>
            <a:r>
              <a:rPr lang="zh-CN" altLang="en-US" dirty="0"/>
              <a:t> 之和是</a:t>
            </a:r>
            <a:r>
              <a:rPr lang="en-US" altLang="zh-CN" dirty="0"/>
              <a:t> 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lag &lt; 0</a:t>
            </a:r>
            <a:r>
              <a:rPr lang="zh-CN" altLang="en-US" dirty="0"/>
              <a:t>：已使用时间小于已分配时间。这不会有什么影响。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退出之后其他的</a:t>
            </a:r>
            <a:r>
              <a:rPr lang="en-US" altLang="zh-CN" dirty="0"/>
              <a:t>lag</a:t>
            </a:r>
            <a:r>
              <a:rPr lang="zh-CN" altLang="en-US" dirty="0"/>
              <a:t>之和大于</a:t>
            </a:r>
            <a:r>
              <a:rPr lang="en-US" altLang="zh-CN" dirty="0"/>
              <a:t>0</a:t>
            </a:r>
            <a:r>
              <a:rPr lang="zh-CN" altLang="en-US" dirty="0"/>
              <a:t>，从而必能调度。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lag &gt; 0</a:t>
            </a:r>
            <a:r>
              <a:rPr lang="zh-CN" altLang="en-US" dirty="0"/>
              <a:t>：已使用时间大于已分配时间。如果直接退出会浪费时间资源。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退出之后其他的</a:t>
            </a:r>
            <a:r>
              <a:rPr lang="en-US" altLang="zh-CN" dirty="0"/>
              <a:t>lag</a:t>
            </a:r>
            <a:r>
              <a:rPr lang="zh-CN" altLang="en-US" dirty="0"/>
              <a:t>之和小于</a:t>
            </a:r>
            <a:r>
              <a:rPr lang="en-US" altLang="zh-CN" dirty="0"/>
              <a:t>0</a:t>
            </a:r>
            <a:r>
              <a:rPr lang="zh-CN" altLang="en-US" dirty="0"/>
              <a:t>，可能出现所有 </a:t>
            </a:r>
            <a:r>
              <a:rPr lang="en-US" altLang="zh-CN" dirty="0"/>
              <a:t>lag </a:t>
            </a:r>
            <a:r>
              <a:rPr lang="zh-CN" altLang="en-US" dirty="0"/>
              <a:t>都小于</a:t>
            </a:r>
            <a:r>
              <a:rPr lang="en-US" altLang="zh-CN" dirty="0"/>
              <a:t> 0 </a:t>
            </a:r>
            <a:r>
              <a:rPr lang="zh-CN" altLang="en-US" dirty="0"/>
              <a:t>使得操作系统在傻等的情况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处理方案：把退出时的 </a:t>
            </a:r>
            <a:r>
              <a:rPr lang="en-US" altLang="zh-CN" dirty="0"/>
              <a:t>lag </a:t>
            </a:r>
            <a:r>
              <a:rPr lang="zh-CN" altLang="en-US" dirty="0"/>
              <a:t>按各进程的 </a:t>
            </a:r>
            <a:r>
              <a:rPr lang="en-US" altLang="zh-CN" dirty="0" err="1"/>
              <a:t>wi</a:t>
            </a:r>
            <a:r>
              <a:rPr lang="en-US" altLang="zh-CN" dirty="0"/>
              <a:t> </a:t>
            </a:r>
            <a:r>
              <a:rPr lang="zh-CN" altLang="en-US" dirty="0"/>
              <a:t>的权重均匀分给别的进程。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一种处理方法是直接给 </a:t>
            </a:r>
            <a:r>
              <a:rPr lang="en-US" altLang="zh-CN" dirty="0"/>
              <a:t>Si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53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07E0-A62F-82F2-A4F8-DC5DBCE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下一步计划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876D9-AB0A-E93A-2F93-62BEDC67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690688"/>
            <a:ext cx="11163300" cy="535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熟悉环境，复现算法内容。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10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EB4A-364A-CD3E-57D0-BA7148E3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65557-F50E-3886-BAFA-6E909B6F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https://zhuanlan.zhihu.com/p/372441187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操作系统调度算法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3——CFS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，完全公平调度器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https://blog.csdn.net/u011436427/article/details/124556839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Linux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进程调度策略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  <a:p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  <a:hlinkClick r:id="rId4"/>
              </a:rPr>
              <a:t>https://ieeexplore.ieee.org/stamp/stamp.jsp?tp=&amp;arnumber=563725</a:t>
            </a:r>
            <a:r>
              <a:rPr lang="en-US" altLang="zh-CN" b="1" dirty="0">
                <a:solidFill>
                  <a:srgbClr val="222226"/>
                </a:solidFill>
                <a:latin typeface="PingFang SC"/>
              </a:rPr>
              <a:t> EEVDF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  <a:p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9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C275-90F6-7F09-76D7-9D3D046B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03FD-4A8E-C645-F759-A016C4D2AE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8" y="514114"/>
            <a:ext cx="9689554" cy="587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0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组件化</a:t>
            </a:r>
            <a:r>
              <a:rPr lang="en-US" altLang="zh-CN" dirty="0"/>
              <a:t>OS--</a:t>
            </a:r>
            <a:r>
              <a:rPr lang="en-US" altLang="zh-CN" dirty="0" err="1"/>
              <a:t>aceros</a:t>
            </a:r>
            <a:r>
              <a:rPr lang="zh-CN" altLang="en-US" dirty="0"/>
              <a:t>的改进：调度算法</a:t>
            </a:r>
            <a:r>
              <a:rPr lang="en-US" altLang="zh-CN" dirty="0"/>
              <a:t>/</a:t>
            </a:r>
            <a:r>
              <a:rPr lang="zh-CN" altLang="en-US" dirty="0"/>
              <a:t>内存分配算法</a:t>
            </a:r>
            <a:endParaRPr lang="en-US" altLang="zh-CN" dirty="0"/>
          </a:p>
          <a:p>
            <a:r>
              <a:rPr lang="zh-CN" altLang="en-US" dirty="0"/>
              <a:t>对应</a:t>
            </a:r>
            <a:r>
              <a:rPr lang="zh-CN" altLang="en-US"/>
              <a:t>助教：贾越凯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954F9-C5D0-8692-131C-F48CF4C9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F0EA3-4D41-8947-490F-1A3394E5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调研了目前常见的调度算法</a:t>
            </a:r>
          </a:p>
        </p:txBody>
      </p:sp>
    </p:spTree>
    <p:extLst>
      <p:ext uri="{BB962C8B-B14F-4D97-AF65-F5344CB8AC3E}">
        <p14:creationId xmlns:p14="http://schemas.microsoft.com/office/powerpoint/2010/main" val="325642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8BB5-8ECA-2735-7320-E6D0681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CFS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26A5A-7DD1-01DF-CF04-29782D13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46" y="1459864"/>
            <a:ext cx="10515600" cy="529624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完全公平调度程序（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CFS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是一种基于加权公平排队思想的调度算法。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在内核 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V2.6.23 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的发布中，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CFS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成为默认的 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Linux 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调度算法。</a:t>
            </a:r>
            <a:endParaRPr lang="en-US" altLang="zh-CN" sz="24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每个任务以虚拟时间（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vruntime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）为键值，每次调度的时候选择键值最小的任务进行调度。用红黑树维护键值顺序。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虚拟时间和实际时间的转换：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vruntime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 +=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实际运行时间（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time process run) * 1024 /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进程权重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(load weight of this process)</a:t>
            </a:r>
          </a:p>
          <a:p>
            <a:pPr>
              <a:lnSpc>
                <a:spcPct val="160000"/>
              </a:lnSpc>
            </a:pP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endParaRPr lang="zh-CN" altLang="en-US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6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8BB5-8ECA-2735-7320-E6D0681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CFS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26A5A-7DD1-01DF-CF04-29782D13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进程权重只和任务的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nice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值有关，映射关系如下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60000"/>
              </a:lnSpc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大致来说，每降低一级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nice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值，调用时间都增加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10%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比如，进程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A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nice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值是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，进程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B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nice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值是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-1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，则进程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B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占用的时间是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1277/(1277+1024)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≈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55%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，进程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A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占用时间 ≈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45%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 </a:t>
            </a:r>
            <a:endParaRPr lang="en-US" altLang="zh-CN" sz="200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1A8B2-DC3E-1981-DD6E-2DFC1177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90" y="2522198"/>
            <a:ext cx="561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8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8BB5-8ECA-2735-7320-E6D0681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CFS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26A5A-7DD1-01DF-CF04-29782D13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CFS scheduler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用红黑树维护 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vruntime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值顺序。每次调度挑选最左边（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vruntime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最小）的任务运行。另外维护一个指针永远指向红黑树最左边的节点使得搜索时间变成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O(1)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23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8BB5-8ECA-2735-7320-E6D0681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CFS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26A5A-7DD1-01DF-CF04-29782D13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7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CFS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算法对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新进程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的反应：每个 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的运行队列维护该队列所有进程的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vruntime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最小值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min_vruntime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，新进程的初始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vruntime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值以它所在运行队列的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min_vruntime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为基础来设置，与老进程保持在合理的差距范围内，从而防止新进程刚创建时一直抢占老进程的运行时间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39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07E0-A62F-82F2-A4F8-DC5DBCE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EEVDF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89A7FF-A54B-E6F4-E0F7-084CE0620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710" y="1767351"/>
            <a:ext cx="8523017" cy="3916757"/>
          </a:xfrm>
        </p:spPr>
      </p:pic>
    </p:spTree>
    <p:extLst>
      <p:ext uri="{BB962C8B-B14F-4D97-AF65-F5344CB8AC3E}">
        <p14:creationId xmlns:p14="http://schemas.microsoft.com/office/powerpoint/2010/main" val="161986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07E0-A62F-82F2-A4F8-DC5DBCE3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调度算法：</a:t>
            </a:r>
            <a:r>
              <a:rPr lang="en-US" altLang="zh-CN" dirty="0"/>
              <a:t>EEVDF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876D9-AB0A-E93A-2F93-62BEDC67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1209675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这个算法也是基于</a:t>
            </a:r>
            <a:r>
              <a:rPr lang="zh-CN" altLang="en-US" b="1" dirty="0"/>
              <a:t>加权</a:t>
            </a:r>
            <a:r>
              <a:rPr lang="zh-CN" altLang="en-US" dirty="0"/>
              <a:t>。每个进程有一个“已使用时间”</a:t>
            </a:r>
            <a:r>
              <a:rPr lang="en-US" altLang="zh-CN" dirty="0" err="1"/>
              <a:t>si</a:t>
            </a:r>
            <a:r>
              <a:rPr lang="zh-CN" altLang="en-US" dirty="0"/>
              <a:t>和“已分配时间”</a:t>
            </a:r>
            <a:r>
              <a:rPr lang="en-US" altLang="zh-CN" dirty="0"/>
              <a:t>Si</a:t>
            </a:r>
            <a:r>
              <a:rPr lang="zh-CN" altLang="en-US" dirty="0"/>
              <a:t>，以及重要性</a:t>
            </a:r>
            <a:r>
              <a:rPr lang="en-US" altLang="zh-CN" dirty="0" err="1"/>
              <a:t>wi</a:t>
            </a:r>
            <a:r>
              <a:rPr lang="zh-CN" altLang="en-US" dirty="0"/>
              <a:t>。定义</a:t>
            </a:r>
            <a:r>
              <a:rPr lang="en-US" altLang="zh-CN" dirty="0"/>
              <a:t>lag(</a:t>
            </a:r>
            <a:r>
              <a:rPr lang="en-US" altLang="zh-CN" dirty="0" err="1"/>
              <a:t>i</a:t>
            </a:r>
            <a:r>
              <a:rPr lang="en-US" altLang="zh-CN" dirty="0"/>
              <a:t>)=</a:t>
            </a:r>
            <a:r>
              <a:rPr lang="en-US" altLang="zh-CN" dirty="0" err="1"/>
              <a:t>si</a:t>
            </a:r>
            <a:r>
              <a:rPr lang="en-US" altLang="zh-CN" dirty="0"/>
              <a:t>-Si</a:t>
            </a:r>
            <a:r>
              <a:rPr lang="zh-CN" altLang="en-US" dirty="0"/>
              <a:t>。</a:t>
            </a:r>
            <a:r>
              <a:rPr lang="en-US" altLang="zh-CN" dirty="0"/>
              <a:t>lag(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大于或小于</a:t>
            </a:r>
            <a:r>
              <a:rPr lang="en-US" altLang="zh-CN" dirty="0"/>
              <a:t>0</a:t>
            </a:r>
            <a:r>
              <a:rPr lang="zh-CN" altLang="en-US" dirty="0"/>
              <a:t>都有可能。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进程创建的时候</a:t>
            </a:r>
            <a:r>
              <a:rPr lang="en-US" altLang="zh-CN" dirty="0" err="1"/>
              <a:t>si</a:t>
            </a:r>
            <a:r>
              <a:rPr lang="en-US" altLang="zh-CN" dirty="0"/>
              <a:t>=Si=lag(</a:t>
            </a:r>
            <a:r>
              <a:rPr lang="en-US" altLang="zh-CN" dirty="0" err="1"/>
              <a:t>i</a:t>
            </a:r>
            <a:r>
              <a:rPr lang="en-US" altLang="zh-CN" dirty="0"/>
              <a:t>)=0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每个单位时间，假设目前活着的进程的总重要性是</a:t>
            </a:r>
            <a:r>
              <a:rPr lang="en-US" altLang="zh-CN" dirty="0"/>
              <a:t>W</a:t>
            </a:r>
            <a:r>
              <a:rPr lang="zh-CN" altLang="en-US" dirty="0"/>
              <a:t>，则每个活着的</a:t>
            </a:r>
            <a:r>
              <a:rPr lang="en-US" altLang="zh-CN" dirty="0"/>
              <a:t>Si</a:t>
            </a:r>
            <a:r>
              <a:rPr lang="zh-CN" altLang="en-US" dirty="0"/>
              <a:t>会加上</a:t>
            </a:r>
            <a:r>
              <a:rPr lang="en-US" altLang="zh-CN" dirty="0" err="1"/>
              <a:t>wi</a:t>
            </a:r>
            <a:r>
              <a:rPr lang="en-US" altLang="zh-CN" dirty="0"/>
              <a:t>/W</a:t>
            </a:r>
            <a:r>
              <a:rPr lang="zh-CN" altLang="en-US" dirty="0"/>
              <a:t>。</a:t>
            </a:r>
            <a:r>
              <a:rPr lang="zh-CN" altLang="en-US" b="1" dirty="0"/>
              <a:t>离散时间。假设单次最大占用时间片长度是</a:t>
            </a:r>
            <a:r>
              <a:rPr lang="en-US" altLang="zh-CN" b="1" dirty="0"/>
              <a:t>q</a:t>
            </a:r>
            <a:r>
              <a:rPr lang="zh-CN" altLang="en-US" b="1" dirty="0"/>
              <a:t>，则每隔时间</a:t>
            </a:r>
            <a:r>
              <a:rPr lang="en-US" altLang="zh-CN" b="1" dirty="0"/>
              <a:t>q</a:t>
            </a:r>
            <a:r>
              <a:rPr lang="zh-CN" altLang="en-US" b="1" dirty="0"/>
              <a:t>分析一次。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每个单位时间，如果一个进程正在使用时间片，则</a:t>
            </a:r>
            <a:r>
              <a:rPr lang="en-US" altLang="zh-CN" dirty="0" err="1"/>
              <a:t>si</a:t>
            </a:r>
            <a:r>
              <a:rPr lang="zh-CN" altLang="en-US" dirty="0"/>
              <a:t>会减去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9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854</Words>
  <Application>Microsoft Office PowerPoint</Application>
  <PresentationFormat>宽屏</PresentationFormat>
  <Paragraphs>58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PingFang SC</vt:lpstr>
      <vt:lpstr>等线</vt:lpstr>
      <vt:lpstr>等线 Light</vt:lpstr>
      <vt:lpstr>Arial</vt:lpstr>
      <vt:lpstr>Office 主题​​</vt:lpstr>
      <vt:lpstr>组会汇报</vt:lpstr>
      <vt:lpstr>选题情况</vt:lpstr>
      <vt:lpstr>本周进展</vt:lpstr>
      <vt:lpstr>调度算法：CFS</vt:lpstr>
      <vt:lpstr>调度算法：CFS</vt:lpstr>
      <vt:lpstr>调度算法：CFS</vt:lpstr>
      <vt:lpstr>调度算法：CFS</vt:lpstr>
      <vt:lpstr>调度算法：EEVDF</vt:lpstr>
      <vt:lpstr>调度算法：EEVDF</vt:lpstr>
      <vt:lpstr>调度算法：EEVDF</vt:lpstr>
      <vt:lpstr>调度算法：EEVDF</vt:lpstr>
      <vt:lpstr>下一步计划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42</cp:revision>
  <dcterms:created xsi:type="dcterms:W3CDTF">2023-04-01T12:00:48Z</dcterms:created>
  <dcterms:modified xsi:type="dcterms:W3CDTF">2023-04-09T02:31:58Z</dcterms:modified>
</cp:coreProperties>
</file>