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80" r:id="rId5"/>
    <p:sldId id="281" r:id="rId6"/>
    <p:sldId id="271" r:id="rId7"/>
    <p:sldId id="272" r:id="rId8"/>
    <p:sldId id="273" r:id="rId9"/>
    <p:sldId id="274" r:id="rId10"/>
    <p:sldId id="275" r:id="rId11"/>
    <p:sldId id="278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DE0F-9AF3-4B34-9795-EB6AA8EC87A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385A-0100-4DDD-B83A-68C9AFEB4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/>
              <a:t>内核打补丁进行的测试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F385A-0100-4DDD-B83A-68C9AFEB44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6F7C-1D07-F65E-D9D1-ADC2EA30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45A00-F308-CF05-1D2E-AEEB7314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80F8-E536-AA63-E6DF-517AA90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A894C-1F77-86DC-38A8-47326BE4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65EB5-9E69-6550-F52D-496D424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50A-1025-8439-3C60-4189430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52DE-D60E-584D-14F9-3EC856A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B6E3-DA32-80EC-7EED-D0EE483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F377-9CB8-676D-8D5B-D49B80D8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581F-C189-0CC8-36DD-D4647B1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3E20-23F6-6A60-9272-EE5E84BA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AE60B-3920-CEDD-74F9-875D797B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84B8-FC4F-CA7E-3546-2AACF01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7C45-477B-429A-2D1E-E465D8D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452E-A6D6-303A-42C0-24D404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B6DC-3581-D372-2C45-0288CC3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B3E5-546A-EBE2-899A-024C3CA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3238-1A2B-EAD3-6F89-97BD7D6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F066-5DF9-F930-3C97-DD465BD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2274-ACE6-FF3E-6F56-08B3AEA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A969-818D-ACC7-59BA-12470C6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8B0E-EDDC-2D07-AF2C-928D574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3BBA7-D8B1-7227-77AC-0B414F7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3614-41DA-4659-E187-BE4C2AA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56ED-995D-8C42-8054-E472E04D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2F7-C96B-DFEB-8B5A-04C08E1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7CA7-FF35-C054-46FE-13D08C20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920DE-A425-367E-BE5E-F0FDE7D2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37D43-29AE-664A-72F2-34644C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942E4-47C3-4F8B-9493-07A2603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5E818-1E97-C3EE-6B7D-F72D473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EE7B-C45C-5ADD-867D-F6A6C95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34595-EDBC-00B2-917E-F6F38EE7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0B2C4-6B66-174B-6E43-C1F37C26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B1226-E779-4677-1D4B-42E6955D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182EA-F04C-03A2-E420-04DFEB1D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31CF9-9757-7516-16BD-305FEE45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784A-7B17-F431-0EAF-7BD2D7A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86DE9-9083-881F-B5E6-158270C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CD65-931F-DC62-5227-3E832B6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EFE4-2341-4A25-7CEA-4D9C46B8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D6FCFC-72CF-A2B4-433F-D50BBF0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36D-3B8A-E7E7-713F-BE4C322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9C883-1B36-CF66-4DC8-1E23816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51A8A-C115-CABD-9314-C78C04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20D0-C641-27C3-5A89-5BD811D4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ABFE-6B94-7650-04F1-C204AE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8ED1-51D0-9A2B-002B-9E1DAB94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66A8-AC57-B9C6-6103-58426B3D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90DEC-32DD-53BE-4200-DB61ADC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CDE-0DF5-C0C5-3F5B-CA28539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7306-1423-8B9B-23CC-373110D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791-D382-66D2-C012-B05F25A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7BE15-BABB-95AB-9B8E-D2A2EE56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4CA5-A01B-F336-4E45-1F811F8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3AD6-FF8A-DA2E-23F6-13C78B4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B9D8-2BFA-BEA2-1DB5-F6B199C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CB0D-50B2-C21F-3C27-1030B8D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C2FD-826C-7322-534F-5B094E0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3AD39-B5CE-EC3D-9635-EB3BFF8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9A19-3364-FD65-FF5E-6B42010C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E9E-760D-4294-97E2-D250DFDF0E2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6EAB-42C6-4809-DF61-8963B63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D809-0B4A-B8A0-E52A-5A2EBF06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AAB-E2F6-292B-03BD-8E377936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FC57-7E7E-9004-950C-EF75E04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2023.4.9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  <a:r>
              <a:rPr lang="en-US" altLang="zh-CN" dirty="0"/>
              <a:t>——</a:t>
            </a:r>
            <a:r>
              <a:rPr lang="zh-CN" altLang="en-US" dirty="0"/>
              <a:t>测例设计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 </a:t>
            </a:r>
            <a:r>
              <a:rPr lang="en-US" altLang="zh-CN" dirty="0"/>
              <a:t>CFS </a:t>
            </a:r>
            <a:r>
              <a:rPr lang="zh-CN" altLang="en-US" dirty="0"/>
              <a:t>的特性，实现了一个设置不同 </a:t>
            </a:r>
            <a:r>
              <a:rPr lang="en-US" altLang="zh-CN" dirty="0"/>
              <a:t>nice </a:t>
            </a:r>
            <a:r>
              <a:rPr lang="zh-CN" altLang="en-US" dirty="0"/>
              <a:t>值的公平性测试。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测例设计：添加 </a:t>
            </a:r>
            <a:r>
              <a:rPr lang="en-US" altLang="zh-CN" dirty="0"/>
              <a:t>nice </a:t>
            </a:r>
            <a:r>
              <a:rPr lang="zh-CN" altLang="en-US" dirty="0"/>
              <a:t>值分别是 </a:t>
            </a:r>
            <a:r>
              <a:rPr lang="en-US" altLang="zh-CN" dirty="0"/>
              <a:t>-3, -2, -1, 0, 1, 2 </a:t>
            </a:r>
            <a:r>
              <a:rPr lang="zh-CN" altLang="en-US" dirty="0"/>
              <a:t>的进程，运行充分多次，测试每个进程被分到了多少比例的时间片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1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F007-65CB-AF8E-E2DF-1AF70437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  <a:r>
              <a:rPr lang="en-US" altLang="zh-CN" dirty="0"/>
              <a:t>——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837A1-E852-CB9A-3D84-33FA6453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-3: 0.27077433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-2: 0.215694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-1: 0.17367066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0: 0.13926266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1: 0.111519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ratio for nice 2: 0.089079335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比例分布符合预期</a:t>
            </a:r>
          </a:p>
        </p:txBody>
      </p:sp>
    </p:spTree>
    <p:extLst>
      <p:ext uri="{BB962C8B-B14F-4D97-AF65-F5344CB8AC3E}">
        <p14:creationId xmlns:p14="http://schemas.microsoft.com/office/powerpoint/2010/main" val="213605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0035-544F-D7FA-C2E3-7D7BD31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  <a:r>
              <a:rPr lang="en-US" altLang="zh-CN" dirty="0"/>
              <a:t>——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AC7CC-5156-4F56-6A0C-CBF38326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Yield Speed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FifoScheduler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task yield speed: 97ns/task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RRScheduler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, 5&gt;: task yield speed: 60ns/task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task yield speed: 740ns/task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5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0035-544F-D7FA-C2E3-7D7BD31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  <a:r>
              <a:rPr lang="en-US" altLang="zh-CN" dirty="0"/>
              <a:t>——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AC7CC-5156-4F56-6A0C-CBF38326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Remove Speed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FifoScheduler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task remove speed: 77ns/task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RRScheduler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, 5&gt;: task remove speed: 109.519µs/task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CFScheduler</a:t>
            </a:r>
            <a:r>
              <a:rPr lang="en-US" altLang="zh-CN" dirty="0"/>
              <a:t>&lt;</a:t>
            </a:r>
            <a:r>
              <a:rPr lang="en-US" altLang="zh-CN" dirty="0" err="1"/>
              <a:t>usize</a:t>
            </a:r>
            <a:r>
              <a:rPr lang="en-US" altLang="zh-CN" dirty="0"/>
              <a:t>&gt;: task remove speed: 3.332µs/task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09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CD0F-D36F-4877-7745-6483F256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4B909-BD17-EA7C-C4B2-407A2215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54368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继续实现 </a:t>
            </a:r>
            <a:r>
              <a:rPr lang="en-US" altLang="zh-CN" dirty="0"/>
              <a:t>EEVDF </a:t>
            </a:r>
            <a:r>
              <a:rPr lang="zh-CN" altLang="en-US" dirty="0"/>
              <a:t>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优化已实现 </a:t>
            </a:r>
            <a:r>
              <a:rPr lang="en-US" altLang="zh-CN" dirty="0"/>
              <a:t>CFS </a:t>
            </a:r>
            <a:r>
              <a:rPr lang="zh-CN" altLang="en-US" dirty="0"/>
              <a:t>调度算法的性能，设计更多测例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尝试在真实环境中运行该算法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进一步和相关学长了解调度算法和内存管理算法更深入的应用，做下一步的安排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协程调度？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B34519-3DA0-9248-B7FE-9680C576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79" y="5314315"/>
            <a:ext cx="6419532" cy="11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熟悉框架，着重理解框架中和任务调度相关的结构</a:t>
            </a:r>
            <a:endParaRPr lang="en-US" altLang="zh-CN" dirty="0"/>
          </a:p>
          <a:p>
            <a:r>
              <a:rPr lang="zh-CN" altLang="en-US" dirty="0"/>
              <a:t>理解 </a:t>
            </a:r>
            <a:r>
              <a:rPr lang="en-US" altLang="zh-CN" dirty="0" err="1"/>
              <a:t>arceos</a:t>
            </a:r>
            <a:r>
              <a:rPr lang="en-US" altLang="zh-CN" dirty="0"/>
              <a:t> </a:t>
            </a:r>
            <a:r>
              <a:rPr lang="zh-CN" altLang="en-US" dirty="0"/>
              <a:t>中已有的调度算法，以及如何独立于具体的 </a:t>
            </a:r>
            <a:r>
              <a:rPr lang="en-US" altLang="zh-CN" dirty="0"/>
              <a:t>OS</a:t>
            </a:r>
          </a:p>
          <a:p>
            <a:r>
              <a:rPr lang="zh-CN" altLang="en-US" dirty="0"/>
              <a:t>进一步调研如何通过测例展示调度算法的特征</a:t>
            </a:r>
            <a:endParaRPr lang="en-US" altLang="zh-CN" dirty="0"/>
          </a:p>
          <a:p>
            <a:r>
              <a:rPr lang="zh-CN" altLang="en-US" dirty="0"/>
              <a:t>实现基本版本的 </a:t>
            </a:r>
            <a:r>
              <a:rPr lang="en-US" altLang="zh-CN" dirty="0" err="1"/>
              <a:t>cfs</a:t>
            </a:r>
            <a:r>
              <a:rPr lang="en-US" altLang="zh-CN" dirty="0"/>
              <a:t> </a:t>
            </a:r>
            <a:r>
              <a:rPr lang="zh-CN" altLang="en-US" dirty="0"/>
              <a:t>调度算法</a:t>
            </a:r>
            <a:endParaRPr lang="en-US" altLang="zh-CN" dirty="0"/>
          </a:p>
          <a:p>
            <a:r>
              <a:rPr lang="zh-CN" altLang="en-US" dirty="0"/>
              <a:t>用 </a:t>
            </a:r>
            <a:r>
              <a:rPr lang="en-US" altLang="zh-CN" dirty="0" err="1"/>
              <a:t>BTreeMap</a:t>
            </a:r>
            <a:r>
              <a:rPr lang="en-US" altLang="zh-CN" dirty="0"/>
              <a:t> </a:t>
            </a:r>
            <a:r>
              <a:rPr lang="zh-CN" altLang="en-US" dirty="0"/>
              <a:t>数据结构优化朴素实现的 </a:t>
            </a:r>
            <a:r>
              <a:rPr lang="en-US" altLang="zh-CN" dirty="0" err="1"/>
              <a:t>cfs</a:t>
            </a:r>
            <a:r>
              <a:rPr lang="en-US" altLang="zh-CN" dirty="0"/>
              <a:t> </a:t>
            </a:r>
            <a:r>
              <a:rPr lang="zh-CN" altLang="en-US" dirty="0"/>
              <a:t>调度算法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任务调度相关的结构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scheduler</a:t>
            </a:r>
            <a:r>
              <a:rPr lang="zh-CN" altLang="en-US" dirty="0"/>
              <a:t> 是一个单独的</a:t>
            </a:r>
            <a:r>
              <a:rPr lang="en-US" altLang="zh-CN" dirty="0"/>
              <a:t> crate</a:t>
            </a:r>
            <a:r>
              <a:rPr lang="zh-CN" altLang="en-US" dirty="0"/>
              <a:t>，里面包含了一个 </a:t>
            </a:r>
            <a:r>
              <a:rPr lang="en-US" altLang="zh-CN" dirty="0" err="1"/>
              <a:t>BaseScheduler</a:t>
            </a:r>
            <a:r>
              <a:rPr lang="en-US" altLang="zh-CN" dirty="0"/>
              <a:t> </a:t>
            </a:r>
            <a:r>
              <a:rPr lang="zh-CN" altLang="en-US" dirty="0"/>
              <a:t>虚类，若干种调度算法（</a:t>
            </a:r>
            <a:r>
              <a:rPr lang="en-US" altLang="zh-CN" dirty="0"/>
              <a:t>FIFO</a:t>
            </a:r>
            <a:r>
              <a:rPr lang="zh-CN" altLang="en-US" dirty="0"/>
              <a:t>，</a:t>
            </a:r>
            <a:r>
              <a:rPr lang="en-US" altLang="zh-CN" dirty="0"/>
              <a:t>Round Robin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56A44-1EFC-5265-B7EB-5803333C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4" y="2861264"/>
            <a:ext cx="9256988" cy="26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任务调度相关的结构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4827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SchedItem</a:t>
            </a:r>
            <a:r>
              <a:rPr lang="en-US" altLang="zh-CN" dirty="0"/>
              <a:t> </a:t>
            </a:r>
            <a:r>
              <a:rPr lang="zh-CN" altLang="en-US" dirty="0"/>
              <a:t>是每个被调度的任务单元，包括了 </a:t>
            </a:r>
            <a:r>
              <a:rPr lang="en-US" altLang="zh-CN" dirty="0" err="1"/>
              <a:t>Taskinner</a:t>
            </a:r>
            <a:r>
              <a:rPr lang="en-US" altLang="zh-CN" dirty="0"/>
              <a:t> </a:t>
            </a:r>
            <a:r>
              <a:rPr lang="zh-CN" altLang="en-US" dirty="0"/>
              <a:t>以及其他的一些信息。</a:t>
            </a:r>
            <a:endParaRPr lang="en-US" altLang="zh-CN" dirty="0"/>
          </a:p>
          <a:p>
            <a:r>
              <a:rPr lang="en-US" altLang="zh-CN" dirty="0"/>
              <a:t>Scheduler </a:t>
            </a:r>
            <a:r>
              <a:rPr lang="zh-CN" altLang="en-US" dirty="0"/>
              <a:t>是整个调度器的信息。</a:t>
            </a:r>
            <a:endParaRPr lang="en-US" altLang="zh-CN" dirty="0"/>
          </a:p>
          <a:p>
            <a:r>
              <a:rPr lang="zh-CN" altLang="en-US" dirty="0"/>
              <a:t>这些在 </a:t>
            </a:r>
            <a:r>
              <a:rPr lang="en-US" altLang="zh-CN" dirty="0" err="1"/>
              <a:t>axtask</a:t>
            </a:r>
            <a:r>
              <a:rPr lang="en-US" altLang="zh-CN" dirty="0"/>
              <a:t>::lib </a:t>
            </a:r>
            <a:r>
              <a:rPr lang="zh-CN" altLang="en-US" dirty="0"/>
              <a:t>中根据 </a:t>
            </a:r>
            <a:r>
              <a:rPr lang="en-US" altLang="zh-CN" dirty="0" err="1"/>
              <a:t>cfg</a:t>
            </a:r>
            <a:r>
              <a:rPr lang="zh-CN" altLang="en-US" dirty="0"/>
              <a:t> 的 </a:t>
            </a:r>
            <a:r>
              <a:rPr lang="en-US" altLang="zh-CN" dirty="0"/>
              <a:t>feature </a:t>
            </a:r>
            <a:r>
              <a:rPr lang="zh-CN" altLang="en-US" dirty="0"/>
              <a:t>进行选择，在 </a:t>
            </a:r>
            <a:r>
              <a:rPr lang="en-US" altLang="zh-CN" dirty="0"/>
              <a:t>scheduler </a:t>
            </a:r>
            <a:r>
              <a:rPr lang="zh-CN" altLang="en-US" dirty="0"/>
              <a:t>的模块中具体地定义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C988E-7C73-C0A9-C466-7296C76D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88" y="3814524"/>
            <a:ext cx="6531684" cy="29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任务调度相关的结构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4827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SchedItem</a:t>
            </a:r>
            <a:r>
              <a:rPr lang="en-US" altLang="zh-CN" dirty="0"/>
              <a:t> </a:t>
            </a:r>
            <a:r>
              <a:rPr lang="zh-CN" altLang="en-US" dirty="0"/>
              <a:t>是每个被调度的任务单元，包括了 </a:t>
            </a:r>
            <a:r>
              <a:rPr lang="en-US" altLang="zh-CN" dirty="0" err="1"/>
              <a:t>Taskinner</a:t>
            </a:r>
            <a:r>
              <a:rPr lang="en-US" altLang="zh-CN" dirty="0"/>
              <a:t> </a:t>
            </a:r>
            <a:r>
              <a:rPr lang="zh-CN" altLang="en-US" dirty="0"/>
              <a:t>以及其他的一些信息。</a:t>
            </a:r>
            <a:endParaRPr lang="en-US" altLang="zh-CN" dirty="0"/>
          </a:p>
          <a:p>
            <a:r>
              <a:rPr lang="en-US" altLang="zh-CN" dirty="0"/>
              <a:t>Scheduler </a:t>
            </a:r>
            <a:r>
              <a:rPr lang="zh-CN" altLang="en-US" dirty="0"/>
              <a:t>是整个调度器的信息。</a:t>
            </a:r>
            <a:endParaRPr lang="en-US" altLang="zh-CN" dirty="0"/>
          </a:p>
          <a:p>
            <a:r>
              <a:rPr lang="zh-CN" altLang="en-US" dirty="0"/>
              <a:t>这些在 </a:t>
            </a:r>
            <a:r>
              <a:rPr lang="en-US" altLang="zh-CN" dirty="0" err="1"/>
              <a:t>axtask</a:t>
            </a:r>
            <a:r>
              <a:rPr lang="en-US" altLang="zh-CN" dirty="0"/>
              <a:t>::lib </a:t>
            </a:r>
            <a:r>
              <a:rPr lang="zh-CN" altLang="en-US" dirty="0"/>
              <a:t>中根据 </a:t>
            </a:r>
            <a:r>
              <a:rPr lang="en-US" altLang="zh-CN" dirty="0" err="1"/>
              <a:t>cfg</a:t>
            </a:r>
            <a:r>
              <a:rPr lang="zh-CN" altLang="en-US" dirty="0"/>
              <a:t> 的 </a:t>
            </a:r>
            <a:r>
              <a:rPr lang="en-US" altLang="zh-CN" dirty="0"/>
              <a:t>feature </a:t>
            </a:r>
            <a:r>
              <a:rPr lang="zh-CN" altLang="en-US" dirty="0"/>
              <a:t>进行选择，在 </a:t>
            </a:r>
            <a:r>
              <a:rPr lang="en-US" altLang="zh-CN" dirty="0"/>
              <a:t>scheduler </a:t>
            </a:r>
            <a:r>
              <a:rPr lang="zh-CN" altLang="en-US" dirty="0"/>
              <a:t>的模块中具体地定义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C988E-7C73-C0A9-C466-7296C76D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88" y="3814524"/>
            <a:ext cx="6531684" cy="29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基础测例：所有任务同时开始运行，同时结束，测试是否公平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D51E9-2C30-EAD4-AD01-395682B7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40" y="2279808"/>
            <a:ext cx="5727994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实时性测例：不同任务不同时间进入和退出，测试是否可以及时响应任务的变化。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BFB82A-B711-DF29-FC29-7640A7C3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17" y="2920798"/>
            <a:ext cx="5175516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 err="1"/>
              <a:t>arceos</a:t>
            </a:r>
            <a:r>
              <a:rPr lang="en-US" altLang="zh-CN" dirty="0"/>
              <a:t> </a:t>
            </a:r>
            <a:r>
              <a:rPr lang="zh-CN" altLang="en-US" dirty="0"/>
              <a:t>原有调度算法的基础上实现了 </a:t>
            </a:r>
            <a:r>
              <a:rPr lang="en-US" altLang="zh-CN" dirty="0"/>
              <a:t>CFS </a:t>
            </a:r>
            <a:r>
              <a:rPr lang="zh-CN" altLang="en-US" dirty="0"/>
              <a:t>调度算法。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BTreeMap</a:t>
            </a:r>
            <a:r>
              <a:rPr lang="en-US" altLang="zh-CN" dirty="0"/>
              <a:t> </a:t>
            </a:r>
            <a:r>
              <a:rPr lang="zh-CN" altLang="en-US" dirty="0"/>
              <a:t>数据结构维护各任务经历的虚拟时间 </a:t>
            </a:r>
            <a:r>
              <a:rPr lang="en-US" altLang="zh-CN" dirty="0" err="1"/>
              <a:t>vruntime</a:t>
            </a:r>
            <a:r>
              <a:rPr lang="zh-CN" altLang="en-US" dirty="0"/>
              <a:t>，另外维护一个全局最小 </a:t>
            </a:r>
            <a:r>
              <a:rPr lang="en-US" altLang="zh-CN" dirty="0" err="1"/>
              <a:t>vruntime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每次经过一个时间片后，更新当前任务的虚拟时间，并根据这个任务是否仍然比全局最小 </a:t>
            </a:r>
            <a:r>
              <a:rPr lang="en-US" altLang="zh-CN" dirty="0" err="1"/>
              <a:t>vruntime</a:t>
            </a:r>
            <a:r>
              <a:rPr lang="en-US" altLang="zh-CN" dirty="0"/>
              <a:t> </a:t>
            </a:r>
            <a:r>
              <a:rPr lang="zh-CN" altLang="en-US" dirty="0"/>
              <a:t>决定是否需要 </a:t>
            </a:r>
            <a:r>
              <a:rPr lang="en-US" altLang="zh-CN" dirty="0"/>
              <a:t>reschedule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“当前任务”并不在调度队列中，实际上已经被取出来了。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新申请任务的时候，将 </a:t>
            </a:r>
            <a:r>
              <a:rPr lang="en-US" altLang="zh-CN" dirty="0" err="1"/>
              <a:t>vruntime</a:t>
            </a:r>
            <a:r>
              <a:rPr lang="en-US" altLang="zh-CN" dirty="0"/>
              <a:t> </a:t>
            </a:r>
            <a:r>
              <a:rPr lang="zh-CN" altLang="en-US" dirty="0"/>
              <a:t>设为全局最小 </a:t>
            </a:r>
            <a:r>
              <a:rPr lang="en-US" altLang="zh-CN" dirty="0" err="1"/>
              <a:t>vruntime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13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2A00-973E-BEDC-9D0B-8991E02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CFS </a:t>
            </a:r>
            <a:r>
              <a:rPr lang="zh-CN" altLang="en-US" dirty="0"/>
              <a:t>调度算法实现情况</a:t>
            </a:r>
            <a:r>
              <a:rPr lang="en-US" altLang="zh-CN" dirty="0"/>
              <a:t>——</a:t>
            </a:r>
            <a:r>
              <a:rPr lang="zh-CN" altLang="en-US" dirty="0"/>
              <a:t>删除任务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69DB-9F0A-3805-3FA4-4282C572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RR </a:t>
            </a:r>
            <a:r>
              <a:rPr lang="zh-CN" altLang="en-US" dirty="0"/>
              <a:t>调度算法在根据任务名</a:t>
            </a:r>
            <a:r>
              <a:rPr lang="zh-CN" altLang="en-US" b="1" dirty="0"/>
              <a:t>删除任务</a:t>
            </a:r>
            <a:r>
              <a:rPr lang="zh-CN" altLang="en-US" dirty="0"/>
              <a:t>的时候，需要完整遍历列表，复杂度 </a:t>
            </a:r>
            <a:r>
              <a:rPr lang="en-US" altLang="zh-CN" dirty="0"/>
              <a:t>O(n)</a:t>
            </a:r>
            <a:r>
              <a:rPr lang="zh-CN" altLang="en-US" dirty="0"/>
              <a:t>。如果 </a:t>
            </a:r>
            <a:r>
              <a:rPr lang="en-US" altLang="zh-CN" dirty="0"/>
              <a:t>CFS </a:t>
            </a:r>
            <a:r>
              <a:rPr lang="zh-CN" altLang="en-US" dirty="0"/>
              <a:t>使用堆结构，仍然需要完整遍历。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BTreeMap</a:t>
            </a:r>
            <a:r>
              <a:rPr lang="zh-CN" altLang="en-US" dirty="0"/>
              <a:t>，每次新建一个任务的时候，给这个任务一个各 </a:t>
            </a:r>
            <a:r>
              <a:rPr lang="en-US" altLang="zh-CN" dirty="0"/>
              <a:t>hart </a:t>
            </a:r>
            <a:r>
              <a:rPr lang="zh-CN" altLang="en-US" dirty="0"/>
              <a:t>唯一的 </a:t>
            </a:r>
            <a:r>
              <a:rPr lang="en-US" altLang="zh-CN" dirty="0"/>
              <a:t>id</a:t>
            </a:r>
            <a:r>
              <a:rPr lang="zh-CN" altLang="en-US" dirty="0"/>
              <a:t>。在 </a:t>
            </a:r>
            <a:r>
              <a:rPr lang="en-US" altLang="zh-CN" dirty="0" err="1"/>
              <a:t>BTreeMap</a:t>
            </a:r>
            <a:r>
              <a:rPr lang="en-US" altLang="zh-CN" dirty="0"/>
              <a:t> </a:t>
            </a:r>
            <a:r>
              <a:rPr lang="zh-CN" altLang="en-US" dirty="0"/>
              <a:t>的比较过程中，先比较 </a:t>
            </a:r>
            <a:r>
              <a:rPr lang="en-US" altLang="zh-CN" dirty="0" err="1"/>
              <a:t>vruntime</a:t>
            </a:r>
            <a:r>
              <a:rPr lang="en-US" altLang="zh-CN" dirty="0"/>
              <a:t> </a:t>
            </a:r>
            <a:r>
              <a:rPr lang="zh-CN" altLang="en-US" dirty="0"/>
              <a:t>的大小，如果相同则比较 </a:t>
            </a:r>
            <a:r>
              <a:rPr lang="en-US" altLang="zh-CN" dirty="0"/>
              <a:t>id </a:t>
            </a:r>
            <a:r>
              <a:rPr lang="zh-CN" altLang="en-US" dirty="0"/>
              <a:t>的大小，这样可以直接用 </a:t>
            </a:r>
            <a:r>
              <a:rPr lang="en-US" altLang="zh-CN" dirty="0" err="1"/>
              <a:t>BTreeMap</a:t>
            </a:r>
            <a:r>
              <a:rPr lang="en-US" altLang="zh-CN" dirty="0"/>
              <a:t> </a:t>
            </a:r>
            <a:r>
              <a:rPr lang="zh-CN" altLang="en-US" dirty="0"/>
              <a:t>自带的二分查找功能找到并删除这个任务。复杂度降到了 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871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743</Words>
  <Application>Microsoft Office PowerPoint</Application>
  <PresentationFormat>宽屏</PresentationFormat>
  <Paragraphs>62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组会汇报</vt:lpstr>
      <vt:lpstr>本周进展</vt:lpstr>
      <vt:lpstr>任务调度相关的结构</vt:lpstr>
      <vt:lpstr>任务调度相关的结构</vt:lpstr>
      <vt:lpstr>任务调度相关的结构</vt:lpstr>
      <vt:lpstr>调度算法测例</vt:lpstr>
      <vt:lpstr>调度算法测例</vt:lpstr>
      <vt:lpstr>CFS 调度算法实现情况</vt:lpstr>
      <vt:lpstr>CFS 调度算法实现情况——删除任务</vt:lpstr>
      <vt:lpstr>CFS 调度算法实现情况——测例设计</vt:lpstr>
      <vt:lpstr>CFS 调度算法实现情况——测试</vt:lpstr>
      <vt:lpstr>CFS 调度算法实现情况——测试</vt:lpstr>
      <vt:lpstr>CFS 调度算法实现情况——测试</vt:lpstr>
      <vt:lpstr>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39</cp:revision>
  <dcterms:created xsi:type="dcterms:W3CDTF">2023-04-08T15:30:11Z</dcterms:created>
  <dcterms:modified xsi:type="dcterms:W3CDTF">2023-04-09T01:45:32Z</dcterms:modified>
</cp:coreProperties>
</file>