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29-5677-0A1B-06FC-E785341D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CBBB8-271D-A950-333F-0433D92E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22DE-568C-D9EC-4B68-BC39EC3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C5B5-6259-C7B2-9887-39396C8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CA01-C566-39AE-8C59-627E247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FC54-3C12-5C92-A3C8-26F6E21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8EBB1-E375-CCB6-4A8E-A77EB619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39AB-05F5-A6F0-019C-290EFB9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EA01-12C7-B79D-623C-2AE2557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C0D6E-CD41-D7D0-8E91-EBBBABA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F2011-5E75-7F2B-E01C-0621DEB9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53D7F-E99D-C32D-0AEA-3033E6D4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4955E-F5FA-097D-C395-C7457969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B197D-D991-B885-20C7-CB7CC0A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33D14-1099-296E-582C-D5B16A6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58928-785A-5D0E-574A-C80B0088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0EF0A-CA28-D903-9E02-492F7274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C85EF-5C53-608C-224C-5D37451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4B91-C486-4512-04EA-0D47DDC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0BA82-91CA-7127-2E3F-D456B80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A8D3-1527-03A2-18A9-D5F2185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B6E8E-334B-6D56-7392-FE5DEE11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6E3B-7F79-8E26-2E73-707E298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9F84-6957-B861-FAD8-60831F0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477C-ADF8-3491-A7CC-B36CDCF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306D-035A-6367-A2D7-092A340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7F07-A84F-1F77-29D9-013EF9AAA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E311E-8BA5-5ACA-D7BE-D464A6D1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7204D-6E82-AFA4-330C-D48EBF5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AC6B5-2BAB-B5AD-C287-E0CEE280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FDD67-7A01-1E40-F18E-B35D4CEB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9CDD-D6A9-2A92-FB69-E0E83C5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71AD-3779-A04D-D343-939EAF55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E69DD-9B3F-23A2-83FD-8BD9E966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7FD3C-D3CE-BF4E-54F6-59CA347A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1B4AB-F3CF-1F69-CB4C-A7D763E8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BB0EF0-A196-679F-1250-3E2417A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ECA0B-7EB8-3F5B-17CA-16E7C56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A9EAA-86E8-41DE-2F72-CFE20F1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61EF-4419-44A8-B486-B815D2D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00337-307C-B800-D015-C34F569D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6F9E-CBC1-862A-690A-6DEE2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AD01B-E13F-1408-6D48-16CEBE7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97B46-4BB9-51E2-4626-EF821F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A1F92-B37C-C35D-20A7-55FBDB9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A3765-77D6-03E7-9D6C-283E26D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CD76-4A87-BEE8-B610-EACD40E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79E24-C72D-A7B1-EC80-AE92EA7B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75909-6387-B78C-9D1D-173C19C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E8F1-CFC0-E7E6-BDB0-AA41DEFB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35D7E-4497-8ADC-3513-E6659BA2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CDC3-AEF0-64FF-38DE-14BA261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39CC-7724-817F-36BA-C547098C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92B59-CFF6-8237-717A-B4277FCD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20F2A-9298-291E-6408-DF498FD7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B8278-05D1-143B-A5F0-50AB29A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35C81-AEE6-8511-B147-F15995E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A65A6-C25D-5C86-59B5-48CC228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40-6F57-3589-FEAC-BDFFBA0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64F3-BFE9-F529-2386-04AA5098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EB78-B7F7-210B-1F02-294A19C0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25DB-8374-AB03-DD67-3560825A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A883-5AA1-53B6-1C2B-C944AAC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F698-7ACC-6A6A-AD44-FC2EB5533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5E346-A27F-79B9-797A-A720D7C6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5.14</a:t>
            </a:r>
          </a:p>
        </p:txBody>
      </p:sp>
    </p:spTree>
    <p:extLst>
      <p:ext uri="{BB962C8B-B14F-4D97-AF65-F5344CB8AC3E}">
        <p14:creationId xmlns:p14="http://schemas.microsoft.com/office/powerpoint/2010/main" val="33439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A57F-ED8D-371C-4601-47AF3ACE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1EC1A-396A-A15C-069E-AD352267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和陈渝老师以及贾助教梳理了负载均衡的整体架构。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详见“会议纪要 </a:t>
            </a:r>
            <a:r>
              <a:rPr lang="en-US" altLang="zh-CN" dirty="0"/>
              <a:t>5.9 </a:t>
            </a:r>
            <a:r>
              <a:rPr lang="zh-CN" altLang="en-US" dirty="0"/>
              <a:t>负载均衡框架讨论</a:t>
            </a:r>
            <a:r>
              <a:rPr lang="en-US" altLang="zh-CN" dirty="0"/>
              <a:t>.md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2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A199-DE99-E531-684A-C032343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53807-50F0-211D-F4B7-BC1F5F7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按梳理后的架构进行了重构。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已初步完成负载均衡 </a:t>
            </a:r>
            <a:r>
              <a:rPr lang="en-US" altLang="zh-CN" dirty="0"/>
              <a:t>crate</a:t>
            </a:r>
            <a:r>
              <a:rPr lang="zh-CN" altLang="en-US" dirty="0"/>
              <a:t> 的编写，并在 </a:t>
            </a:r>
            <a:r>
              <a:rPr lang="en-US" altLang="zh-CN" dirty="0"/>
              <a:t>parallel </a:t>
            </a:r>
            <a:r>
              <a:rPr lang="zh-CN" altLang="en-US" dirty="0"/>
              <a:t>测例上用两核进行测试成功。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6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单核：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CD6B67-AF91-B600-A676-4E56C4A8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8" y="0"/>
            <a:ext cx="6667843" cy="6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40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双核：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前后的时间差大概是单核的 </a:t>
            </a:r>
            <a:r>
              <a:rPr lang="en-US" altLang="zh-CN" dirty="0"/>
              <a:t>1/2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6783C-3749-D342-B2FA-F07D0F1A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81" y="31399"/>
            <a:ext cx="6559887" cy="68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4358-55F8-0B2C-1379-F780FAD2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3E8D-E2DD-34BE-FCC0-8428F1EA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在按照框架实现的过程中发现，等待队列也应该改成多队列，否则仍然会有抢锁问题。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主核不是 </a:t>
            </a:r>
            <a:r>
              <a:rPr lang="en-US" altLang="zh-CN" dirty="0"/>
              <a:t>0 </a:t>
            </a:r>
            <a:r>
              <a:rPr lang="zh-CN" altLang="en-US" dirty="0"/>
              <a:t>的时候无法退出，还有一些其他问题，还在调试。</a:t>
            </a:r>
          </a:p>
        </p:txBody>
      </p:sp>
    </p:spTree>
    <p:extLst>
      <p:ext uri="{BB962C8B-B14F-4D97-AF65-F5344CB8AC3E}">
        <p14:creationId xmlns:p14="http://schemas.microsoft.com/office/powerpoint/2010/main" val="26115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130</Words>
  <Application>Microsoft Office PowerPoint</Application>
  <PresentationFormat>宽屏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进展汇报</vt:lpstr>
      <vt:lpstr>框架讨论</vt:lpstr>
      <vt:lpstr>实现进展</vt:lpstr>
      <vt:lpstr>实现进展</vt:lpstr>
      <vt:lpstr>实现进展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kel</dc:creator>
  <cp:lastModifiedBy>kel</cp:lastModifiedBy>
  <cp:revision>9</cp:revision>
  <dcterms:created xsi:type="dcterms:W3CDTF">2023-05-13T16:00:03Z</dcterms:created>
  <dcterms:modified xsi:type="dcterms:W3CDTF">2023-05-13T16:17:54Z</dcterms:modified>
</cp:coreProperties>
</file>