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9" r:id="rId3"/>
    <p:sldId id="27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CDE0F-9AF3-4B34-9795-EB6AA8EC87A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F385A-0100-4DDD-B83A-68C9AFEB4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27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F385A-0100-4DDD-B83A-68C9AFEB44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2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96F7C-1D07-F65E-D9D1-ADC2EA301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245A00-F308-CF05-1D2E-AEEB7314C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680F8-E536-AA63-E6DF-517AA90D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A894C-1F77-86DC-38A8-47326BE4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65EB5-9E69-6550-F52D-496D424B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4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4B50A-1025-8439-3C60-41894300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8952DE-D60E-584D-14F9-3EC856AC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6B6E3-DA32-80EC-7EED-D0EE483B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CF377-9CB8-676D-8D5B-D49B80D8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8581F-C189-0CC8-36DD-D4647B11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30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523E20-23F6-6A60-9272-EE5E84BA9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2AE60B-3920-CEDD-74F9-875D797B2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B84B8-FC4F-CA7E-3546-2AACF01F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47C45-477B-429A-2D1E-E465D8DB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A452E-A6D6-303A-42C0-24D404D2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6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AB6DC-3581-D372-2C45-0288CC3A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8B3E5-546A-EBE2-899A-024C3CA5C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93238-1A2B-EAD3-6F89-97BD7D6E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2F066-5DF9-F930-3C97-DD465BDA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52274-ACE6-FF3E-6F56-08B3AEA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6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FA969-818D-ACC7-59BA-12470C6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E8B0E-EDDC-2D07-AF2C-928D5746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3BBA7-D8B1-7227-77AC-0B414F78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C3614-41DA-4659-E187-BE4C2AA9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B56ED-995D-8C42-8054-E472E04D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6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552F7-C96B-DFEB-8B5A-04C08E17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77CA7-FF35-C054-46FE-13D08C201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920DE-A425-367E-BE5E-F0FDE7D2F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37D43-29AE-664A-72F2-34644CE3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6942E4-47C3-4F8B-9493-07A26031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5E818-1E97-C3EE-6B7D-F72D4732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7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CEE7B-C45C-5ADD-867D-F6A6C95D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A34595-EDBC-00B2-917E-F6F38EE74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A0B2C4-6B66-174B-6E43-C1F37C26A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9B1226-E779-4677-1D4B-42E6955D9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3182EA-F04C-03A2-E420-04DFEB1D2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131CF9-9757-7516-16BD-305FEE45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A0784A-7B17-F431-0EAF-7BD2D7AF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686DE9-9083-881F-B5E6-158270C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0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4CD65-931F-DC62-5227-3E832B6B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96EFE4-2341-4A25-7CEA-4D9C46B8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D6FCFC-72CF-A2B4-433F-D50BBF09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C3136D-3B8A-E7E7-713F-BE4C3223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6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49C883-1B36-CF66-4DC8-1E23816A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351A8A-C115-CABD-9314-C78C0492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5F20D0-C641-27C3-5A89-5BD811D4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4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FABFE-6B94-7650-04F1-C204AE4B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B8ED1-51D0-9A2B-002B-9E1DAB943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9266A8-AC57-B9C6-6103-58426B3D3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690DEC-32DD-53BE-4200-DB61ADC5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9FCDE-0DF5-C0C5-3F5B-CA285393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2F7306-1423-8B9B-23CC-373110DD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09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B9791-D382-66D2-C012-B05F25AC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27BE15-BABB-95AB-9B8E-D2A2EE567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84CA5-A01B-F336-4E45-1F811F807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1C3AD6-FF8A-DA2E-23F6-13C78B48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0FB9D8-2BFA-BEA2-1DB5-F6B199C5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8CB0D-50B2-C21F-3C27-1030B8D7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9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86C2FD-826C-7322-534F-5B094E09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3AD39-B5CE-EC3D-9635-EB3BFF8D5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29A19-3364-FD65-FF5E-6B42010CD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F4E9E-760D-4294-97E2-D250DFDF0E2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16EAB-42C6-4809-DF61-8963B6343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D809-0B4A-B8A0-E52A-5A2EBF068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18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core-os/arceos/pull/3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4DAAB-E2F6-292B-03BD-8E377936A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组会汇报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31FC57-7E7E-9004-950C-EF75E04C1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叶昊星</a:t>
            </a:r>
            <a:endParaRPr lang="en-US" altLang="zh-CN" dirty="0"/>
          </a:p>
          <a:p>
            <a:r>
              <a:rPr lang="en-US" altLang="zh-CN" dirty="0"/>
              <a:t>2023.4.29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63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3FCAD-0885-B923-C7EE-3D078D7F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73580-C7FD-96AD-CFE2-18F6DE32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这周的主要工作：和贾助教沟通 </a:t>
            </a:r>
            <a:r>
              <a:rPr lang="en-US" altLang="zh-CN" dirty="0"/>
              <a:t>CFS </a:t>
            </a:r>
            <a:r>
              <a:rPr lang="zh-CN" altLang="en-US" dirty="0"/>
              <a:t>调度器和对应的 </a:t>
            </a:r>
            <a:r>
              <a:rPr lang="en-US" altLang="zh-CN" dirty="0"/>
              <a:t>priority </a:t>
            </a:r>
            <a:r>
              <a:rPr lang="zh-CN" altLang="en-US" dirty="0"/>
              <a:t>测例的 </a:t>
            </a:r>
            <a:r>
              <a:rPr lang="en-US" altLang="zh-CN" dirty="0"/>
              <a:t>pr</a:t>
            </a:r>
            <a:r>
              <a:rPr lang="zh-CN" altLang="en-US" dirty="0"/>
              <a:t>。目前已成功合并至主分支。具体细节见 </a:t>
            </a:r>
            <a:r>
              <a:rPr lang="en-US" altLang="zh-CN" dirty="0">
                <a:hlinkClick r:id="rId2"/>
              </a:rPr>
              <a:t>https://github.com/rcore-os/arceos/pull/32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关于负载均衡部分，这周正在学习 </a:t>
            </a:r>
            <a:r>
              <a:rPr lang="en-US" altLang="zh-CN" dirty="0"/>
              <a:t>Zircon</a:t>
            </a:r>
            <a:r>
              <a:rPr lang="zh-CN" altLang="en-US" dirty="0"/>
              <a:t> 中的实现。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439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95427-95C7-84FC-67E1-7FB0061A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35F8A5-B661-ED3E-545C-2F1B2A4F8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1189" y="105227"/>
            <a:ext cx="5027315" cy="6387648"/>
          </a:xfrm>
        </p:spPr>
      </p:pic>
    </p:spTree>
    <p:extLst>
      <p:ext uri="{BB962C8B-B14F-4D97-AF65-F5344CB8AC3E}">
        <p14:creationId xmlns:p14="http://schemas.microsoft.com/office/powerpoint/2010/main" val="291550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69</Words>
  <Application>Microsoft Office PowerPoint</Application>
  <PresentationFormat>宽屏</PresentationFormat>
  <Paragraphs>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组会汇报</vt:lpstr>
      <vt:lpstr>本周进展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</dc:title>
  <dc:creator>kel</dc:creator>
  <cp:lastModifiedBy>kel</cp:lastModifiedBy>
  <cp:revision>68</cp:revision>
  <dcterms:created xsi:type="dcterms:W3CDTF">2023-04-08T15:30:11Z</dcterms:created>
  <dcterms:modified xsi:type="dcterms:W3CDTF">2023-04-29T15:54:51Z</dcterms:modified>
</cp:coreProperties>
</file>