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83" r:id="rId3"/>
    <p:sldId id="257" r:id="rId4"/>
    <p:sldId id="282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CD5"/>
    <a:srgbClr val="5E616A"/>
    <a:srgbClr val="ECA088"/>
    <a:srgbClr val="D5B69F"/>
    <a:srgbClr val="E8AA8C"/>
    <a:srgbClr val="81848B"/>
    <a:srgbClr val="F9F3E6"/>
    <a:srgbClr val="FFFFFF"/>
    <a:srgbClr val="FF7575"/>
    <a:srgbClr val="787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E6E2E-574C-492F-9F3E-7FB5BF63492B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A4F23-10D8-474D-AF2E-CC3248961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0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A4F23-10D8-474D-AF2E-CC32489613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1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A4F23-10D8-474D-AF2E-CC32489613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9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A4F23-10D8-474D-AF2E-CC32489613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9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A4F23-10D8-474D-AF2E-CC32489613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3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11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9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70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57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89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2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59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8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81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71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16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26D3-1265-404B-B34A-C951EDB6AC9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EBE4-5A32-4BBF-ADEE-86139887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3120092188/Android/tree/master/TinyCapsu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2714" y="1453625"/>
            <a:ext cx="7355155" cy="144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Final Presentation</a:t>
            </a:r>
          </a:p>
          <a:p>
            <a:pPr algn="ctr"/>
            <a:r>
              <a:rPr lang="en-US" altLang="zh-CN" sz="44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—Tiny Capsule—</a:t>
            </a:r>
            <a:endParaRPr lang="zh-CN" altLang="en-US" sz="4400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3058" y="3798514"/>
            <a:ext cx="1822935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16301014 </a:t>
            </a:r>
            <a:r>
              <a:rPr lang="zh-CN" altLang="en-US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杨迅</a:t>
            </a:r>
            <a:endParaRPr lang="en-US" altLang="zh-CN" sz="1600" dirty="0" smtClean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16301041</a:t>
            </a:r>
            <a:r>
              <a:rPr lang="zh-CN" altLang="en-US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李博涵</a:t>
            </a:r>
            <a:endParaRPr lang="en-US" altLang="zh-CN" sz="1600" dirty="0" smtClean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16301044</a:t>
            </a:r>
            <a:r>
              <a:rPr lang="zh-CN" altLang="en-US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潘冠博</a:t>
            </a:r>
            <a:endParaRPr lang="en-US" altLang="zh-CN" sz="1600" dirty="0" smtClean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16301078</a:t>
            </a:r>
            <a:r>
              <a:rPr lang="zh-CN" altLang="en-US" sz="1600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王琦锋</a:t>
            </a:r>
            <a:endParaRPr lang="zh-CN" altLang="en-US" sz="1600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E8AA8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D9D77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5E616A">
              <a:alpha val="84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5E616A">
              <a:alpha val="78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D5B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E8AA8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D9D77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787A8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等腰三角形 52"/>
          <p:cNvSpPr>
            <a:spLocks noChangeArrowheads="1"/>
          </p:cNvSpPr>
          <p:nvPr/>
        </p:nvSpPr>
        <p:spPr bwMode="auto">
          <a:xfrm>
            <a:off x="8742363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53"/>
          <p:cNvSpPr>
            <a:spLocks noChangeArrowheads="1"/>
          </p:cNvSpPr>
          <p:nvPr/>
        </p:nvSpPr>
        <p:spPr bwMode="auto">
          <a:xfrm>
            <a:off x="9861551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1848B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54"/>
          <p:cNvSpPr>
            <a:spLocks noChangeArrowheads="1"/>
          </p:cNvSpPr>
          <p:nvPr/>
        </p:nvSpPr>
        <p:spPr bwMode="auto">
          <a:xfrm>
            <a:off x="10804526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D5B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D5B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02300" y="3059873"/>
            <a:ext cx="6087246" cy="422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https://github.com/13120092188/Android/tree/master/TinyCapsule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" y="0"/>
            <a:ext cx="358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19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>
            <a:spLocks noChangeArrowheads="1"/>
          </p:cNvSpPr>
          <p:nvPr/>
        </p:nvSpPr>
        <p:spPr bwMode="auto">
          <a:xfrm>
            <a:off x="800894" y="233363"/>
            <a:ext cx="40776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    </a:t>
            </a: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630239" y="0"/>
            <a:ext cx="341311" cy="990600"/>
          </a:xfrm>
          <a:prstGeom prst="rect">
            <a:avLst/>
          </a:prstGeom>
          <a:solidFill>
            <a:srgbClr val="E8AA8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5"/>
          <p:cNvSpPr>
            <a:spLocks noChangeArrowheads="1"/>
          </p:cNvSpPr>
          <p:nvPr/>
        </p:nvSpPr>
        <p:spPr bwMode="auto">
          <a:xfrm>
            <a:off x="800894" y="233362"/>
            <a:ext cx="407767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    </a:t>
            </a: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Core</a:t>
            </a:r>
            <a:r>
              <a:rPr lang="zh-CN" altLang="en-US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</a:t>
            </a: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Architecture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27512" y="1280941"/>
            <a:ext cx="1646217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注册</a:t>
            </a:r>
            <a:endParaRPr kumimoji="1" lang="zh-CN" altLang="en-US" dirty="0"/>
          </a:p>
        </p:txBody>
      </p:sp>
      <p:cxnSp>
        <p:nvCxnSpPr>
          <p:cNvPr id="22" name="肘形连接符 21"/>
          <p:cNvCxnSpPr>
            <a:stCxn id="18" idx="0"/>
          </p:cNvCxnSpPr>
          <p:nvPr/>
        </p:nvCxnSpPr>
        <p:spPr>
          <a:xfrm rot="5400000" flipH="1" flipV="1">
            <a:off x="1463512" y="670724"/>
            <a:ext cx="397326" cy="823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12495" y="737341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QQ</a:t>
            </a:r>
            <a:r>
              <a:rPr kumimoji="1" lang="zh-CN" altLang="en-US" dirty="0" smtClean="0"/>
              <a:t>第三方登录</a:t>
            </a:r>
            <a:endParaRPr kumimoji="1" lang="zh-CN" altLang="en-US" dirty="0"/>
          </a:p>
        </p:txBody>
      </p:sp>
      <p:cxnSp>
        <p:nvCxnSpPr>
          <p:cNvPr id="26" name="肘形连接符 25"/>
          <p:cNvCxnSpPr>
            <a:stCxn id="18" idx="3"/>
          </p:cNvCxnSpPr>
          <p:nvPr/>
        </p:nvCxnSpPr>
        <p:spPr>
          <a:xfrm>
            <a:off x="2073729" y="1591184"/>
            <a:ext cx="3592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428869" y="1372135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账号密码</a:t>
            </a:r>
            <a:endParaRPr kumimoji="1" lang="zh-CN" altLang="en-US" dirty="0"/>
          </a:p>
        </p:txBody>
      </p:sp>
      <p:cxnSp>
        <p:nvCxnSpPr>
          <p:cNvPr id="29" name="肘形连接符 28"/>
          <p:cNvCxnSpPr/>
          <p:nvPr/>
        </p:nvCxnSpPr>
        <p:spPr>
          <a:xfrm rot="16200000" flipH="1">
            <a:off x="1630814" y="1759191"/>
            <a:ext cx="310243" cy="551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020279" y="2076853"/>
            <a:ext cx="26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Realm</a:t>
            </a:r>
            <a:r>
              <a:rPr kumimoji="1" lang="zh-CN" altLang="en-US" dirty="0" smtClean="0"/>
              <a:t>记录默认登录状态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27513" y="4192110"/>
            <a:ext cx="1633966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服务器交互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511016" y="1236869"/>
            <a:ext cx="1102179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好友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913912" y="4153267"/>
            <a:ext cx="1699283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图片视频选择</a:t>
            </a:r>
            <a:endParaRPr kumimoji="1" lang="zh-CN" altLang="en-US" dirty="0"/>
          </a:p>
        </p:txBody>
      </p:sp>
      <p:cxnSp>
        <p:nvCxnSpPr>
          <p:cNvPr id="40" name="肘形连接符 39"/>
          <p:cNvCxnSpPr/>
          <p:nvPr/>
        </p:nvCxnSpPr>
        <p:spPr>
          <a:xfrm flipV="1">
            <a:off x="1881865" y="4520476"/>
            <a:ext cx="5510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428866" y="4206126"/>
            <a:ext cx="327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客户端使用</a:t>
            </a:r>
            <a:r>
              <a:rPr kumimoji="1" lang="en-US" altLang="zh-CN" dirty="0" smtClean="0"/>
              <a:t>Retrofit</a:t>
            </a:r>
            <a:r>
              <a:rPr kumimoji="1" lang="zh-CN" altLang="en-US" dirty="0" smtClean="0"/>
              <a:t> 发送请求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包括下载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cxnSp>
        <p:nvCxnSpPr>
          <p:cNvPr id="48" name="肘形连接符 47"/>
          <p:cNvCxnSpPr/>
          <p:nvPr/>
        </p:nvCxnSpPr>
        <p:spPr>
          <a:xfrm rot="16200000" flipH="1">
            <a:off x="1622647" y="4763832"/>
            <a:ext cx="310243" cy="551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031183" y="5012272"/>
            <a:ext cx="37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有必要的内容通过</a:t>
            </a:r>
            <a:r>
              <a:rPr kumimoji="1" lang="en-US" altLang="zh-CN" dirty="0" smtClean="0"/>
              <a:t>Realm</a:t>
            </a:r>
            <a:r>
              <a:rPr kumimoji="1" lang="zh-CN" altLang="en-US" dirty="0" smtClean="0"/>
              <a:t>进行缓存</a:t>
            </a:r>
            <a:endParaRPr kumimoji="1" lang="zh-CN" altLang="en-US" dirty="0"/>
          </a:p>
        </p:txBody>
      </p:sp>
      <p:cxnSp>
        <p:nvCxnSpPr>
          <p:cNvPr id="58" name="肘形连接符 57"/>
          <p:cNvCxnSpPr/>
          <p:nvPr/>
        </p:nvCxnSpPr>
        <p:spPr>
          <a:xfrm flipV="1">
            <a:off x="7433579" y="1497711"/>
            <a:ext cx="551089" cy="1"/>
          </a:xfrm>
          <a:prstGeom prst="bentConnector3">
            <a:avLst>
              <a:gd name="adj1" fmla="val 47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980582" y="1313045"/>
            <a:ext cx="266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添加好友：查找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扫码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zxing</a:t>
            </a:r>
            <a:endParaRPr kumimoji="1" lang="zh-CN" altLang="en-US" dirty="0"/>
          </a:p>
        </p:txBody>
      </p:sp>
      <p:cxnSp>
        <p:nvCxnSpPr>
          <p:cNvPr id="61" name="肘形连接符 60"/>
          <p:cNvCxnSpPr/>
          <p:nvPr/>
        </p:nvCxnSpPr>
        <p:spPr>
          <a:xfrm rot="5400000" flipH="1" flipV="1">
            <a:off x="1579105" y="3678614"/>
            <a:ext cx="397329" cy="551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050612" y="3571654"/>
            <a:ext cx="291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自己搭建</a:t>
            </a:r>
            <a:r>
              <a:rPr kumimoji="1" lang="en-US" altLang="zh-CN" dirty="0" err="1" smtClean="0"/>
              <a:t>Tomcat+MySQL</a:t>
            </a:r>
            <a:endParaRPr kumimoji="1" lang="zh-CN" altLang="en-US" dirty="0"/>
          </a:p>
        </p:txBody>
      </p:sp>
      <p:cxnSp>
        <p:nvCxnSpPr>
          <p:cNvPr id="65" name="肘形连接符 64"/>
          <p:cNvCxnSpPr/>
          <p:nvPr/>
        </p:nvCxnSpPr>
        <p:spPr>
          <a:xfrm rot="5400000" flipH="1" flipV="1">
            <a:off x="7115849" y="3693056"/>
            <a:ext cx="397329" cy="551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590058" y="3565674"/>
            <a:ext cx="26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matisse</a:t>
            </a:r>
            <a:endParaRPr kumimoji="1" lang="zh-CN" altLang="en-US" dirty="0"/>
          </a:p>
        </p:txBody>
      </p:sp>
      <p:cxnSp>
        <p:nvCxnSpPr>
          <p:cNvPr id="67" name="肘形连接符 66"/>
          <p:cNvCxnSpPr/>
          <p:nvPr/>
        </p:nvCxnSpPr>
        <p:spPr>
          <a:xfrm flipV="1">
            <a:off x="7433579" y="4472288"/>
            <a:ext cx="551089" cy="1"/>
          </a:xfrm>
          <a:prstGeom prst="bentConnector3">
            <a:avLst>
              <a:gd name="adj1" fmla="val 47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980582" y="4257429"/>
            <a:ext cx="26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TakePhoto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867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>
            <a:spLocks noChangeArrowheads="1"/>
          </p:cNvSpPr>
          <p:nvPr/>
        </p:nvSpPr>
        <p:spPr bwMode="auto">
          <a:xfrm>
            <a:off x="800894" y="233363"/>
            <a:ext cx="40776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    </a:t>
            </a: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630239" y="0"/>
            <a:ext cx="341311" cy="990600"/>
          </a:xfrm>
          <a:prstGeom prst="rect">
            <a:avLst/>
          </a:prstGeom>
          <a:solidFill>
            <a:srgbClr val="E8AA8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5"/>
          <p:cNvSpPr>
            <a:spLocks noChangeArrowheads="1"/>
          </p:cNvSpPr>
          <p:nvPr/>
        </p:nvSpPr>
        <p:spPr bwMode="auto">
          <a:xfrm>
            <a:off x="800894" y="233362"/>
            <a:ext cx="407767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    </a:t>
            </a: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Key</a:t>
            </a:r>
            <a:r>
              <a:rPr lang="zh-CN" altLang="en-US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</a:t>
            </a: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technologies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57413"/>
              </p:ext>
            </p:extLst>
          </p:nvPr>
        </p:nvGraphicFramePr>
        <p:xfrm>
          <a:off x="3133647" y="990600"/>
          <a:ext cx="5418666" cy="5562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lib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Retrofit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Realm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二维码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zxing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图片拍照与选取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TakePhoto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前端验证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Awesome-validation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MPAndroidChart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Baidu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图片加载展示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Glide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qq</a:t>
                      </a:r>
                      <a:r>
                        <a:rPr lang="zh-CN" altLang="en-US" dirty="0" smtClean="0"/>
                        <a:t>第三方登录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QQ-open-</a:t>
                      </a:r>
                      <a:r>
                        <a:rPr lang="en-US" altLang="zh-CN" dirty="0" err="1" smtClean="0"/>
                        <a:t>sdk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Android-gif-</a:t>
                      </a:r>
                      <a:r>
                        <a:rPr lang="en-US" altLang="zh-CN" dirty="0" err="1" smtClean="0"/>
                        <a:t>drawable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权限管理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Yanzhenjie:permission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头像等圆形图片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circleimageview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图像视频选择器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matisse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数据库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Tomcat+mysql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322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>
            <a:spLocks noChangeArrowheads="1"/>
          </p:cNvSpPr>
          <p:nvPr/>
        </p:nvSpPr>
        <p:spPr bwMode="auto">
          <a:xfrm>
            <a:off x="800894" y="233364"/>
            <a:ext cx="79607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    </a:t>
            </a: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Core Architecture</a:t>
            </a:r>
            <a:r>
              <a:rPr lang="zh-CN" altLang="en-US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</a:t>
            </a: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630239" y="0"/>
            <a:ext cx="341311" cy="990600"/>
          </a:xfrm>
          <a:prstGeom prst="rect">
            <a:avLst/>
          </a:prstGeom>
          <a:solidFill>
            <a:srgbClr val="E8AA8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2" name="组合 17"/>
          <p:cNvGrpSpPr>
            <a:grpSpLocks/>
          </p:cNvGrpSpPr>
          <p:nvPr/>
        </p:nvGrpSpPr>
        <p:grpSpPr bwMode="auto">
          <a:xfrm>
            <a:off x="663291" y="1376657"/>
            <a:ext cx="4251816" cy="522288"/>
            <a:chOff x="59358" y="-523882"/>
            <a:chExt cx="4252683" cy="523220"/>
          </a:xfrm>
        </p:grpSpPr>
        <p:sp>
          <p:nvSpPr>
            <p:cNvPr id="23" name="六边形 18"/>
            <p:cNvSpPr>
              <a:spLocks noChangeArrowheads="1"/>
            </p:cNvSpPr>
            <p:nvPr/>
          </p:nvSpPr>
          <p:spPr bwMode="auto">
            <a:xfrm>
              <a:off x="59358" y="-418110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E8A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文本框 19"/>
            <p:cNvSpPr>
              <a:spLocks noChangeArrowheads="1"/>
            </p:cNvSpPr>
            <p:nvPr/>
          </p:nvSpPr>
          <p:spPr bwMode="auto">
            <a:xfrm>
              <a:off x="233528" y="-523882"/>
              <a:ext cx="40785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5E61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     </a:t>
              </a:r>
              <a:r>
                <a:rPr lang="zh-CN" altLang="en-US" dirty="0" smtClean="0">
                  <a:solidFill>
                    <a:srgbClr val="5E61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数据库结构</a:t>
              </a:r>
              <a:endParaRPr lang="en-US" altLang="zh-CN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-76200" y="-579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6" name="组合 17"/>
          <p:cNvGrpSpPr>
            <a:grpSpLocks/>
          </p:cNvGrpSpPr>
          <p:nvPr/>
        </p:nvGrpSpPr>
        <p:grpSpPr bwMode="auto">
          <a:xfrm>
            <a:off x="630239" y="2243145"/>
            <a:ext cx="4810616" cy="522288"/>
            <a:chOff x="59358" y="-498875"/>
            <a:chExt cx="4811596" cy="523220"/>
          </a:xfrm>
        </p:grpSpPr>
        <p:sp>
          <p:nvSpPr>
            <p:cNvPr id="27" name="六边形 18"/>
            <p:cNvSpPr>
              <a:spLocks noChangeArrowheads="1"/>
            </p:cNvSpPr>
            <p:nvPr/>
          </p:nvSpPr>
          <p:spPr bwMode="auto">
            <a:xfrm>
              <a:off x="59358" y="-418110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E8A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文本框 19"/>
            <p:cNvSpPr>
              <a:spLocks noChangeArrowheads="1"/>
            </p:cNvSpPr>
            <p:nvPr/>
          </p:nvSpPr>
          <p:spPr bwMode="auto">
            <a:xfrm>
              <a:off x="792441" y="-498875"/>
              <a:ext cx="40785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rgbClr val="5E61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安卓文件架构</a:t>
              </a:r>
              <a:endParaRPr lang="en-US" altLang="zh-CN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19" y="756584"/>
            <a:ext cx="7580174" cy="612342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919" y="1575652"/>
            <a:ext cx="7479643" cy="4430684"/>
          </a:xfrm>
          <a:prstGeom prst="rect">
            <a:avLst/>
          </a:prstGeom>
        </p:spPr>
      </p:pic>
      <p:grpSp>
        <p:nvGrpSpPr>
          <p:cNvPr id="31" name="组合 17"/>
          <p:cNvGrpSpPr>
            <a:grpSpLocks/>
          </p:cNvGrpSpPr>
          <p:nvPr/>
        </p:nvGrpSpPr>
        <p:grpSpPr bwMode="auto">
          <a:xfrm>
            <a:off x="630239" y="3190254"/>
            <a:ext cx="4810616" cy="522288"/>
            <a:chOff x="59358" y="-498875"/>
            <a:chExt cx="4811596" cy="523220"/>
          </a:xfrm>
        </p:grpSpPr>
        <p:sp>
          <p:nvSpPr>
            <p:cNvPr id="32" name="六边形 18"/>
            <p:cNvSpPr>
              <a:spLocks noChangeArrowheads="1"/>
            </p:cNvSpPr>
            <p:nvPr/>
          </p:nvSpPr>
          <p:spPr bwMode="auto">
            <a:xfrm>
              <a:off x="59358" y="-418110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E8A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文本框 19"/>
            <p:cNvSpPr>
              <a:spLocks noChangeArrowheads="1"/>
            </p:cNvSpPr>
            <p:nvPr/>
          </p:nvSpPr>
          <p:spPr bwMode="auto">
            <a:xfrm>
              <a:off x="792441" y="-498875"/>
              <a:ext cx="40785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rgbClr val="5E61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代码文件结构</a:t>
              </a:r>
              <a:endParaRPr lang="en-US" altLang="zh-CN" dirty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endParaRPr>
            </a:p>
          </p:txBody>
        </p:sp>
      </p:grpSp>
      <p:sp>
        <p:nvSpPr>
          <p:cNvPr id="36" name="文本框 19"/>
          <p:cNvSpPr>
            <a:spLocks noChangeArrowheads="1"/>
          </p:cNvSpPr>
          <p:nvPr/>
        </p:nvSpPr>
        <p:spPr bwMode="auto">
          <a:xfrm>
            <a:off x="1641641" y="3907145"/>
            <a:ext cx="194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·</a:t>
            </a:r>
            <a:r>
              <a:rPr lang="zh-CN" altLang="en-US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服务器端</a:t>
            </a: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37" name="文本框 19"/>
          <p:cNvSpPr>
            <a:spLocks noChangeArrowheads="1"/>
          </p:cNvSpPr>
          <p:nvPr/>
        </p:nvSpPr>
        <p:spPr bwMode="auto">
          <a:xfrm>
            <a:off x="1641641" y="4598295"/>
            <a:ext cx="1667104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·</a:t>
            </a:r>
            <a:r>
              <a:rPr lang="zh-CN" altLang="en-US" dirty="0" smtClean="0">
                <a:solidFill>
                  <a:srgbClr val="5E61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客户端</a:t>
            </a:r>
            <a:endParaRPr lang="en-US" altLang="zh-CN" dirty="0">
              <a:solidFill>
                <a:srgbClr val="5E61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15" y="-33688"/>
            <a:ext cx="3167793" cy="689168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32" y="-55698"/>
            <a:ext cx="4178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8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155</Words>
  <Application>Microsoft Office PowerPoint</Application>
  <PresentationFormat>宽屏</PresentationFormat>
  <Paragraphs>66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Roboto Th</vt:lpstr>
      <vt:lpstr>等线</vt:lpstr>
      <vt:lpstr>等线</vt:lpstr>
      <vt:lpstr>DengXian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</dc:title>
  <dc:creator>dreamsummit</dc:creator>
  <cp:lastModifiedBy>杨 迅</cp:lastModifiedBy>
  <cp:revision>43</cp:revision>
  <dcterms:created xsi:type="dcterms:W3CDTF">2017-07-20T07:39:10Z</dcterms:created>
  <dcterms:modified xsi:type="dcterms:W3CDTF">2019-02-16T04:08:11Z</dcterms:modified>
</cp:coreProperties>
</file>