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24871-9869-4B8F-BED5-44332C1033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2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EA93B-B787-4756-9290-8E9F6AE1BE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C29B9-3910-4281-AEF4-6E080684C1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8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072DB-8373-48E0-9D78-0870A7B0B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9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382AE-6324-491E-ADF4-0355A1A8C6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6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DBCF4-13B4-4528-BD2F-A5C407458B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9EB98-E711-4F97-AA00-99950405E1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45075-8837-4868-BA89-5F2B468C4D6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FF0ED-6B3E-4300-B440-226744765B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59C-815D-4C0B-B751-0EAF86222E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E86FE-D5C3-4BCB-90B7-8B59C5A39F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78D8D-CE9B-4EB0-899E-0DE35F6C5E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65470EE-2285-4F9A-A582-349EE0A210A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表证明（P27—37、40--42）</a:t>
            </a:r>
          </a:p>
        </p:txBody>
      </p:sp>
      <p:sp>
        <p:nvSpPr>
          <p:cNvPr id="2050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相关结论及其意义</a:t>
            </a:r>
          </a:p>
        </p:txBody>
      </p:sp>
      <p:pic>
        <p:nvPicPr>
          <p:cNvPr id="11266" name="内容占位符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7900" y="1663700"/>
            <a:ext cx="10423525" cy="39243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●表证明的概念、结论、例题</a:t>
            </a:r>
          </a:p>
        </p:txBody>
      </p:sp>
      <p:sp>
        <p:nvSpPr>
          <p:cNvPr id="307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宋体" panose="02010600030101010101" pitchFamily="2" charset="-122"/>
              </a:rPr>
              <a:t>概念：命题α的表证明是指以Fα为根表值的矛盾表。</a:t>
            </a:r>
          </a:p>
          <a:p>
            <a:r>
              <a:rPr lang="zh-CN" altLang="en-US" smtClean="0">
                <a:sym typeface="宋体" panose="02010600030101010101" pitchFamily="2" charset="-122"/>
              </a:rPr>
              <a:t>结论：一个命题是表可证的，记做作├α，如果它有一个表证明。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CST的概念、结论、例题</a:t>
            </a:r>
          </a:p>
        </p:txBody>
      </p:sp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概念：令R是一个标号命题。我们归纳定义以R为跟表值的完全系统表（CST）。首先令τ0为以R为根的唯一原子表。假设τm已经定义。令n是τm中满足下述条件的最小层数：该层存在一个表值在τm的某条非矛盾路径上未约化，并令E是第n层上最左边的未约化值。现在令以τm+1是通过以下程序得到的表：把以E为根的原子表添加到E在其上未约化的τm的所有非矛盾路径的末端。如此构造出的τm序列的并集就是我们要找的完全系统表。</a:t>
            </a:r>
          </a:p>
          <a:p>
            <a:r>
              <a:rPr lang="zh-CN" altLang="en-US" smtClean="0"/>
              <a:t>结论：</a:t>
            </a:r>
          </a:p>
          <a:p>
            <a:r>
              <a:rPr lang="zh-CN" altLang="en-US" smtClean="0"/>
              <a:t>1、所有的CST都是完成的。</a:t>
            </a:r>
          </a:p>
          <a:p>
            <a:r>
              <a:rPr lang="zh-CN" altLang="en-US" smtClean="0"/>
              <a:t>如果τ=是一个矛盾表，那么对某个m，τm是一个有穷矛盾表。因此，特别地，如果一个CST是证明，那么它是一个有穷表。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</a:t>
            </a:r>
          </a:p>
        </p:txBody>
      </p:sp>
      <p:pic>
        <p:nvPicPr>
          <p:cNvPr id="5122" name="内容占位符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37"/>
          <a:stretch>
            <a:fillRect/>
          </a:stretch>
        </p:blipFill>
        <p:spPr>
          <a:xfrm>
            <a:off x="977900" y="1382713"/>
            <a:ext cx="8451850" cy="965200"/>
          </a:xfrm>
        </p:spPr>
      </p:pic>
      <p:sp>
        <p:nvSpPr>
          <p:cNvPr id="5123" name="文本框 99"/>
          <p:cNvSpPr txBox="1">
            <a:spLocks noChangeArrowheads="1"/>
          </p:cNvSpPr>
          <p:nvPr/>
        </p:nvSpPr>
        <p:spPr bwMode="auto">
          <a:xfrm>
            <a:off x="963613" y="2241550"/>
            <a:ext cx="107140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、下图给出了一个三条路径的完成表，最左边的是矛盾的，其余两条不是。</a:t>
            </a:r>
          </a:p>
        </p:txBody>
      </p:sp>
      <p:pic>
        <p:nvPicPr>
          <p:cNvPr id="5124" name="图片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971800"/>
            <a:ext cx="6762750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3、皮尔斯律。下图给出了皮尔斯律的一个实例的表证明：</a:t>
            </a:r>
          </a:p>
          <a:p>
            <a:endParaRPr lang="zh-CN" altLang="en-US" smtClean="0"/>
          </a:p>
        </p:txBody>
      </p:sp>
      <p:pic>
        <p:nvPicPr>
          <p:cNvPr id="6147" name="图片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560638"/>
            <a:ext cx="2932112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例题：</a:t>
            </a:r>
          </a:p>
        </p:txBody>
      </p:sp>
      <p:pic>
        <p:nvPicPr>
          <p:cNvPr id="7170" name="内容占位符 5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68" b="3967"/>
          <a:stretch>
            <a:fillRect/>
          </a:stretch>
        </p:blipFill>
        <p:spPr>
          <a:xfrm>
            <a:off x="990600" y="1550988"/>
            <a:ext cx="7027863" cy="739775"/>
          </a:xfrm>
        </p:spPr>
      </p:pic>
      <p:pic>
        <p:nvPicPr>
          <p:cNvPr id="7171" name="图片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425700"/>
            <a:ext cx="3414713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fontAlgn="auto"/>
            <a:r>
              <a:rPr lang="zh-CN" altLang="en-US" noProof="1"/>
              <a:t>2.表证明的可靠性、完备性和紧致性简述（P38—39、43-46）</a:t>
            </a:r>
          </a:p>
        </p:txBody>
      </p:sp>
      <p:sp>
        <p:nvSpPr>
          <p:cNvPr id="8194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表证明的可靠性、完备性和紧致性的概念和结论</a:t>
            </a:r>
          </a:p>
        </p:txBody>
      </p:sp>
      <p:pic>
        <p:nvPicPr>
          <p:cNvPr id="9218" name="内容占位符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300" y="1908175"/>
            <a:ext cx="10223500" cy="1933575"/>
          </a:xfrm>
        </p:spPr>
      </p:pic>
      <p:pic>
        <p:nvPicPr>
          <p:cNvPr id="921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963988"/>
            <a:ext cx="10148888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表证明的可靠性、完备性和紧致性的概念和结论</a:t>
            </a:r>
          </a:p>
        </p:txBody>
      </p:sp>
      <p:pic>
        <p:nvPicPr>
          <p:cNvPr id="10242" name="内容占位符 3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825" y="1924050"/>
            <a:ext cx="10104438" cy="26543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386</Words>
  <Characters>0</Characters>
  <Application>Microsoft Office PowerPoint</Application>
  <DocSecurity>0</DocSecurity>
  <PresentationFormat>宽屏</PresentationFormat>
  <Lines>0</Lines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</vt:lpstr>
      <vt:lpstr>宋体</vt:lpstr>
      <vt:lpstr>Calibri Light</vt:lpstr>
      <vt:lpstr>Calibri</vt:lpstr>
      <vt:lpstr>微软雅黑</vt:lpstr>
      <vt:lpstr>Office 主题</vt:lpstr>
      <vt:lpstr>表证明（P27—37、40--42）</vt:lpstr>
      <vt:lpstr>●表证明的概念、结论、例题</vt:lpstr>
      <vt:lpstr>CST的概念、结论、例题</vt:lpstr>
      <vt:lpstr>例题：</vt:lpstr>
      <vt:lpstr>例题：</vt:lpstr>
      <vt:lpstr>例题：</vt:lpstr>
      <vt:lpstr>2.表证明的可靠性、完备性和紧致性简述（P38—39、43-46）</vt:lpstr>
      <vt:lpstr>表证明的可靠性、完备性和紧致性的概念和结论</vt:lpstr>
      <vt:lpstr>表证明的可靠性、完备性和紧致性的概念和结论</vt:lpstr>
      <vt:lpstr>相关结论及其意义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qilin</dc:creator>
  <cp:keywords/>
  <dc:description/>
  <cp:lastModifiedBy>Lin Qi</cp:lastModifiedBy>
  <cp:revision>6</cp:revision>
  <dcterms:created xsi:type="dcterms:W3CDTF">2016-05-22T14:02:00Z</dcterms:created>
  <dcterms:modified xsi:type="dcterms:W3CDTF">2016-05-22T23:49:07Z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