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1" r:id="rId4"/>
    <p:sldId id="358" r:id="rId5"/>
    <p:sldId id="325" r:id="rId6"/>
    <p:sldId id="352" r:id="rId7"/>
    <p:sldId id="350" r:id="rId8"/>
    <p:sldId id="353" r:id="rId9"/>
    <p:sldId id="354" r:id="rId10"/>
    <p:sldId id="355" r:id="rId11"/>
    <p:sldId id="356" r:id="rId12"/>
    <p:sldId id="326" r:id="rId13"/>
    <p:sldId id="351" r:id="rId14"/>
    <p:sldId id="294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2">
          <p15:clr>
            <a:srgbClr val="A4A3A4"/>
          </p15:clr>
        </p15:guide>
        <p15:guide id="2" pos="2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FF"/>
    <a:srgbClr val="25A2FF"/>
    <a:srgbClr val="7FC8FF"/>
    <a:srgbClr val="008AF2"/>
    <a:srgbClr val="57B7FF"/>
    <a:srgbClr val="007FDE"/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6" autoAdjust="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1532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ACD03-DEB6-4C52-9EDE-FD03C9F111A3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2E1D-2A74-42C0-AFCC-0560DBF35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8" tIns="45719" rIns="91438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139952" y="1560415"/>
            <a:ext cx="3597369" cy="554765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培训课个人汇报</a:t>
            </a:r>
          </a:p>
        </p:txBody>
      </p:sp>
      <p:sp>
        <p:nvSpPr>
          <p:cNvPr id="44" name="TextBox 90"/>
          <p:cNvSpPr txBox="1"/>
          <p:nvPr/>
        </p:nvSpPr>
        <p:spPr>
          <a:xfrm>
            <a:off x="871716" y="3708639"/>
            <a:ext cx="115395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姓名：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1717" y="4249421"/>
            <a:ext cx="118000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组名：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2718" y="3708639"/>
            <a:ext cx="12105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指导老师：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2718" y="4249421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907705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07705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58706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58706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6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7521" y="4128550"/>
            <a:ext cx="1686676" cy="41600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CIAIC_2020_TC</a:t>
            </a:r>
          </a:p>
        </p:txBody>
      </p:sp>
      <p:sp>
        <p:nvSpPr>
          <p:cNvPr id="6" name="矩形 5"/>
          <p:cNvSpPr/>
          <p:nvPr/>
        </p:nvSpPr>
        <p:spPr>
          <a:xfrm>
            <a:off x="6246841" y="4138462"/>
            <a:ext cx="1768429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08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317" y="3585625"/>
            <a:ext cx="800215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王佳乐</a:t>
            </a:r>
          </a:p>
        </p:txBody>
      </p:sp>
      <p:sp>
        <p:nvSpPr>
          <p:cNvPr id="3" name="矩形 2"/>
          <p:cNvSpPr/>
          <p:nvPr/>
        </p:nvSpPr>
        <p:spPr>
          <a:xfrm>
            <a:off x="6250066" y="3583085"/>
            <a:ext cx="1531184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常建功 刘胜利 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7D81BB-BEDE-4F5D-AFE3-2B38277347A5}"/>
              </a:ext>
            </a:extLst>
          </p:cNvPr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豆瓣电影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8C33A-68DC-440C-83A4-0FC26248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542"/>
            <a:ext cx="9144000" cy="41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0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CBB24E-BF03-43AF-B113-F92E3541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394"/>
            <a:ext cx="9144000" cy="35207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96752A-0F1D-4438-9913-4EAAAAA6BFA8}"/>
              </a:ext>
            </a:extLst>
          </p:cNvPr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豆瓣电影</a:t>
            </a:r>
          </a:p>
        </p:txBody>
      </p:sp>
    </p:spTree>
    <p:extLst>
      <p:ext uri="{BB962C8B-B14F-4D97-AF65-F5344CB8AC3E}">
        <p14:creationId xmlns:p14="http://schemas.microsoft.com/office/powerpoint/2010/main" val="14487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2492986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个人项目中遇到的问题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5567" y="1635646"/>
            <a:ext cx="6692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、在撰写爬虫代码时遇到了如下问题：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）网页编码不是</a:t>
            </a:r>
            <a:r>
              <a:rPr lang="en-US" altLang="zh-CN" dirty="0"/>
              <a:t>utf-8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）网页内容能够看到，但是无法抓取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）爬取网页时被反爬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、撰写网页代码遇到问题：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）如何在</a:t>
            </a:r>
            <a:r>
              <a:rPr lang="en-US" altLang="zh-CN" dirty="0"/>
              <a:t>html</a:t>
            </a:r>
            <a:r>
              <a:rPr lang="zh-CN" altLang="en-US" dirty="0"/>
              <a:t>网页中调用</a:t>
            </a:r>
            <a:r>
              <a:rPr lang="en-US" altLang="zh-CN" dirty="0"/>
              <a:t>python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）网页分栏（未解决）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1351648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收获与不足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5616" y="1419622"/>
            <a:ext cx="6692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收获：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、学习了</a:t>
            </a:r>
            <a:r>
              <a:rPr lang="en-US" altLang="zh-CN" dirty="0"/>
              <a:t>python</a:t>
            </a:r>
            <a:r>
              <a:rPr lang="zh-CN" altLang="en-US" dirty="0"/>
              <a:t>基本语法。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、了解学习了面向对象编程的方式，并初步用于爬虫。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、了解学习了网页设计的基础知识。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、了解了项目开发的相关文档和流程，和同组同学完成了一个小型的项目</a:t>
            </a:r>
            <a:endParaRPr lang="en-US" altLang="zh-CN" dirty="0"/>
          </a:p>
          <a:p>
            <a:r>
              <a:rPr lang="zh-CN" altLang="en-US" dirty="0"/>
              <a:t>不足：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、对于网页设计相关知识了解不够，很难独立完成一个网页的设计。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/>
              <a:t>语言语法掌握不熟悉，还需要练习。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36305" y="788769"/>
            <a:ext cx="5328184" cy="1921679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80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80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7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3219822"/>
            <a:ext cx="8748464" cy="13388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恳请各位老师批评指正！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773" y="2347016"/>
            <a:ext cx="3123394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3" y="1976523"/>
            <a:ext cx="902811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3278460" y="213927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24"/>
          <p:cNvGrpSpPr/>
          <p:nvPr/>
        </p:nvGrpSpPr>
        <p:grpSpPr bwMode="auto">
          <a:xfrm>
            <a:off x="3923562" y="1496336"/>
            <a:ext cx="3960803" cy="365522"/>
            <a:chOff x="0" y="0"/>
            <a:chExt cx="4242647" cy="487680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个人项目描述</a:t>
              </a: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3923929" y="2316863"/>
            <a:ext cx="3960436" cy="365760"/>
            <a:chOff x="0" y="0"/>
            <a:chExt cx="4242647" cy="487998"/>
          </a:xfrm>
        </p:grpSpPr>
        <p:sp>
          <p:nvSpPr>
            <p:cNvPr id="4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23"/>
          <p:cNvGrpSpPr/>
          <p:nvPr/>
        </p:nvGrpSpPr>
        <p:grpSpPr bwMode="auto">
          <a:xfrm>
            <a:off x="3929361" y="3186626"/>
            <a:ext cx="3960439" cy="365760"/>
            <a:chOff x="0" y="0"/>
            <a:chExt cx="4242647" cy="487998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个人项目中遇到的问题</a:t>
              </a: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23"/>
          <p:cNvGrpSpPr/>
          <p:nvPr/>
        </p:nvGrpSpPr>
        <p:grpSpPr bwMode="auto">
          <a:xfrm>
            <a:off x="3923929" y="4031533"/>
            <a:ext cx="3960436" cy="365760"/>
            <a:chOff x="0" y="0"/>
            <a:chExt cx="4242647" cy="487998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总结不足</a:t>
              </a:r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EA352AD-FF1E-45BF-8781-737EEFFC5D11}"/>
              </a:ext>
            </a:extLst>
          </p:cNvPr>
          <p:cNvSpPr/>
          <p:nvPr/>
        </p:nvSpPr>
        <p:spPr>
          <a:xfrm>
            <a:off x="4920804" y="23011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爬虫及网页展示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569656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个人项目描述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515" y="1039493"/>
            <a:ext cx="6385559" cy="660713"/>
            <a:chOff x="4722446" y="2626240"/>
            <a:chExt cx="6674077" cy="654487"/>
          </a:xfrm>
        </p:grpSpPr>
        <p:grpSp>
          <p:nvGrpSpPr>
            <p:cNvPr id="54" name="Group 25"/>
            <p:cNvGrpSpPr/>
            <p:nvPr/>
          </p:nvGrpSpPr>
          <p:grpSpPr bwMode="auto">
            <a:xfrm>
              <a:off x="4722446" y="2626240"/>
              <a:ext cx="1326481" cy="390619"/>
              <a:chOff x="142759" y="0"/>
              <a:chExt cx="2137749" cy="629239"/>
            </a:xfrm>
          </p:grpSpPr>
          <p:sp>
            <p:nvSpPr>
              <p:cNvPr id="55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文本框 50"/>
              <p:cNvSpPr>
                <a:spLocks noChangeArrowheads="1"/>
              </p:cNvSpPr>
              <p:nvPr/>
            </p:nvSpPr>
            <p:spPr bwMode="auto">
              <a:xfrm>
                <a:off x="142760" y="41545"/>
                <a:ext cx="2106423" cy="587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8.07-8.08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7" name="矩形 61"/>
            <p:cNvSpPr>
              <a:spLocks noChangeArrowheads="1"/>
            </p:cNvSpPr>
            <p:nvPr/>
          </p:nvSpPr>
          <p:spPr bwMode="auto">
            <a:xfrm>
              <a:off x="6410212" y="2663352"/>
              <a:ext cx="4986311" cy="61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完成了简单爬虫项目，爬取当当网图书栏目下某一搜索内容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2565" y="2053590"/>
            <a:ext cx="6367145" cy="623248"/>
            <a:chOff x="4722446" y="2626240"/>
            <a:chExt cx="6801677" cy="617373"/>
          </a:xfrm>
        </p:grpSpPr>
        <p:grpSp>
          <p:nvGrpSpPr>
            <p:cNvPr id="7" name="Group 25"/>
            <p:cNvGrpSpPr/>
            <p:nvPr/>
          </p:nvGrpSpPr>
          <p:grpSpPr bwMode="auto">
            <a:xfrm>
              <a:off x="4722446" y="2626240"/>
              <a:ext cx="1327151" cy="390618"/>
              <a:chOff x="142759" y="0"/>
              <a:chExt cx="2138830" cy="629237"/>
            </a:xfrm>
          </p:grpSpPr>
          <p:sp>
            <p:nvSpPr>
              <p:cNvPr id="8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8.19-8.21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矩形 61"/>
            <p:cNvSpPr>
              <a:spLocks noChangeArrowheads="1"/>
            </p:cNvSpPr>
            <p:nvPr/>
          </p:nvSpPr>
          <p:spPr bwMode="auto">
            <a:xfrm>
              <a:off x="6390475" y="2626240"/>
              <a:ext cx="5133648" cy="61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学习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MySQL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数据库基本操作和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Django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设计网页的操作。撰写豆瓣电影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TOP250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排行爬虫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3515" y="3063237"/>
            <a:ext cx="6386195" cy="911041"/>
            <a:chOff x="4722446" y="2626240"/>
            <a:chExt cx="6727229" cy="902454"/>
          </a:xfrm>
        </p:grpSpPr>
        <p:grpSp>
          <p:nvGrpSpPr>
            <p:cNvPr id="18" name="Group 25"/>
            <p:cNvGrpSpPr/>
            <p:nvPr/>
          </p:nvGrpSpPr>
          <p:grpSpPr bwMode="auto">
            <a:xfrm>
              <a:off x="4722446" y="2626240"/>
              <a:ext cx="1327151" cy="390618"/>
              <a:chOff x="142759" y="0"/>
              <a:chExt cx="2138830" cy="629237"/>
            </a:xfrm>
          </p:grpSpPr>
          <p:sp>
            <p:nvSpPr>
              <p:cNvPr id="19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8.22-8.24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61"/>
            <p:cNvSpPr>
              <a:spLocks noChangeArrowheads="1"/>
            </p:cNvSpPr>
            <p:nvPr/>
          </p:nvSpPr>
          <p:spPr bwMode="auto">
            <a:xfrm>
              <a:off x="6410775" y="2636933"/>
              <a:ext cx="5038900" cy="89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ea typeface="+mn-ea"/>
                  <a:cs typeface="+mn-ea"/>
                  <a:sym typeface="+mn-ea"/>
                </a:rPr>
                <a:t>设计了第一个页面的天气信息，撰写了小组项目爬虫代码，完成了天气信息展示和个人网页设计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800489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爬虫及网页展示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8FF86-8328-49B1-A82C-F196A348C0B1}"/>
              </a:ext>
            </a:extLst>
          </p:cNvPr>
          <p:cNvGrpSpPr/>
          <p:nvPr/>
        </p:nvGrpSpPr>
        <p:grpSpPr bwMode="auto">
          <a:xfrm>
            <a:off x="1142752" y="2374100"/>
            <a:ext cx="1287734" cy="394815"/>
            <a:chOff x="117451" y="129217"/>
            <a:chExt cx="2169074" cy="630006"/>
          </a:xfrm>
        </p:grpSpPr>
        <p:sp>
          <p:nvSpPr>
            <p:cNvPr id="28" name="矩形 49">
              <a:extLst>
                <a:ext uri="{FF2B5EF4-FFF2-40B4-BE49-F238E27FC236}">
                  <a16:creationId xmlns:a16="http://schemas.microsoft.com/office/drawing/2014/main" id="{7BE8E1D4-0B92-4C5F-A31D-716754034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76" y="129987"/>
              <a:ext cx="2137749" cy="6292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1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50">
              <a:extLst>
                <a:ext uri="{FF2B5EF4-FFF2-40B4-BE49-F238E27FC236}">
                  <a16:creationId xmlns:a16="http://schemas.microsoft.com/office/drawing/2014/main" id="{43120691-AA3A-46A5-B5BF-E431C3F8C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1" y="129217"/>
              <a:ext cx="2106422" cy="58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爬虫当当网</a:t>
              </a:r>
              <a:endPara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Group 25">
            <a:extLst>
              <a:ext uri="{FF2B5EF4-FFF2-40B4-BE49-F238E27FC236}">
                <a16:creationId xmlns:a16="http://schemas.microsoft.com/office/drawing/2014/main" id="{EB9B1471-1D2D-41AB-B631-C298A691E5D6}"/>
              </a:ext>
            </a:extLst>
          </p:cNvPr>
          <p:cNvGrpSpPr/>
          <p:nvPr/>
        </p:nvGrpSpPr>
        <p:grpSpPr bwMode="auto">
          <a:xfrm>
            <a:off x="3707904" y="2378165"/>
            <a:ext cx="1269138" cy="394334"/>
            <a:chOff x="142759" y="0"/>
            <a:chExt cx="2137749" cy="629237"/>
          </a:xfrm>
        </p:grpSpPr>
        <p:sp>
          <p:nvSpPr>
            <p:cNvPr id="40" name="矩形 49">
              <a:extLst>
                <a:ext uri="{FF2B5EF4-FFF2-40B4-BE49-F238E27FC236}">
                  <a16:creationId xmlns:a16="http://schemas.microsoft.com/office/drawing/2014/main" id="{ECE149C7-7644-4D90-822B-F3D113FBB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59" y="0"/>
              <a:ext cx="2137749" cy="6292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1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文本框 50">
              <a:extLst>
                <a:ext uri="{FF2B5EF4-FFF2-40B4-BE49-F238E27FC236}">
                  <a16:creationId xmlns:a16="http://schemas.microsoft.com/office/drawing/2014/main" id="{12477C59-B8E6-441C-953D-5ADDFCF4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61" y="41546"/>
              <a:ext cx="2106422" cy="49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爬虫豆瓣网</a:t>
              </a:r>
            </a:p>
          </p:txBody>
        </p:sp>
      </p:grpSp>
      <p:grpSp>
        <p:nvGrpSpPr>
          <p:cNvPr id="48" name="Group 25">
            <a:extLst>
              <a:ext uri="{FF2B5EF4-FFF2-40B4-BE49-F238E27FC236}">
                <a16:creationId xmlns:a16="http://schemas.microsoft.com/office/drawing/2014/main" id="{B2EC7DC5-3C4F-4952-A363-6F170762D479}"/>
              </a:ext>
            </a:extLst>
          </p:cNvPr>
          <p:cNvGrpSpPr/>
          <p:nvPr/>
        </p:nvGrpSpPr>
        <p:grpSpPr bwMode="auto">
          <a:xfrm>
            <a:off x="6289395" y="2400618"/>
            <a:ext cx="1269138" cy="394333"/>
            <a:chOff x="127097" y="41546"/>
            <a:chExt cx="2137749" cy="62923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0915B31-F939-4813-9EF8-ACA310A9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97" y="41546"/>
              <a:ext cx="2137749" cy="6292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1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E3859D-C318-4F5B-A7F9-5ECBFC20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61" y="41546"/>
              <a:ext cx="2106422" cy="58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14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网页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8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当当网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D4D6E5-80EA-4FCB-B5E0-64390792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74"/>
            <a:ext cx="9144000" cy="326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当当网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F2245D-1B42-426A-971F-BB9ECDB5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" y="843558"/>
            <a:ext cx="5086460" cy="3976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402F1E-15A8-41B4-97D3-18ADC5943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725" y="843558"/>
            <a:ext cx="3981010" cy="39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豆瓣电影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3AD59F-D7F5-40A6-8D1F-99714CDE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566"/>
            <a:ext cx="9144000" cy="34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B3A9DB-2942-41DE-8FEC-15635F85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9542"/>
            <a:ext cx="7431723" cy="42968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24FC92-E5E4-4141-A381-0AB34034AE20}"/>
              </a:ext>
            </a:extLst>
          </p:cNvPr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豆瓣电影</a:t>
            </a:r>
          </a:p>
        </p:txBody>
      </p:sp>
    </p:spTree>
    <p:extLst>
      <p:ext uri="{BB962C8B-B14F-4D97-AF65-F5344CB8AC3E}">
        <p14:creationId xmlns:p14="http://schemas.microsoft.com/office/powerpoint/2010/main" val="68846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914BB0-6656-4205-8AA7-A8C613403ADD}"/>
              </a:ext>
            </a:extLst>
          </p:cNvPr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豆瓣电影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5A0505-75ED-4246-BC58-CC85C962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" y="779747"/>
            <a:ext cx="4564650" cy="40160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6C0B00-639D-4005-A985-7B9B2993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305" y="779747"/>
            <a:ext cx="4555695" cy="40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96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c783b63-166d-4205-bc4a-9840e7a0fa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FDE"/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356</Words>
  <Application>Microsoft Office PowerPoint</Application>
  <PresentationFormat>全屏显示(16:9)</PresentationFormat>
  <Paragraphs>66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xb21cn</cp:lastModifiedBy>
  <cp:revision>119</cp:revision>
  <dcterms:created xsi:type="dcterms:W3CDTF">2015-06-02T10:31:00Z</dcterms:created>
  <dcterms:modified xsi:type="dcterms:W3CDTF">2020-08-17T11:39:35Z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KSORubyTemplateID">
    <vt:lpwstr>8</vt:lpwstr>
  </property>
</Properties>
</file>