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5"/>
  </p:notesMasterIdLst>
  <p:sldIdLst>
    <p:sldId id="431" r:id="rId3"/>
    <p:sldId id="368" r:id="rId4"/>
    <p:sldId id="369" r:id="rId5"/>
    <p:sldId id="394" r:id="rId6"/>
    <p:sldId id="421" r:id="rId7"/>
    <p:sldId id="451" r:id="rId8"/>
    <p:sldId id="422" r:id="rId9"/>
    <p:sldId id="438" r:id="rId10"/>
    <p:sldId id="423" r:id="rId11"/>
    <p:sldId id="442" r:id="rId12"/>
    <p:sldId id="420" r:id="rId13"/>
    <p:sldId id="443" r:id="rId14"/>
  </p:sldIdLst>
  <p:sldSz cx="12196763"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38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A3D0"/>
    <a:srgbClr val="FF0000"/>
    <a:srgbClr val="F8F8F8"/>
    <a:srgbClr val="D01C63"/>
    <a:srgbClr val="0067AC"/>
    <a:srgbClr val="DDDDDD"/>
    <a:srgbClr val="A9BECB"/>
    <a:srgbClr val="F59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2" d="100"/>
          <a:sy n="82" d="100"/>
        </p:scale>
        <p:origin x="691" y="58"/>
      </p:cViewPr>
      <p:guideLst>
        <p:guide orient="horz" pos="2159"/>
        <p:guide pos="38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0AD8106A-A8D2-4349-AF3E-0DA2CFFC23D3}" type="datetimeFigureOut">
              <a:rPr lang="zh-CN" altLang="en-US"/>
              <a:pPr>
                <a:defRPr/>
              </a:pPr>
              <a:t>2020/8/17</a:t>
            </a:fld>
            <a:endParaRPr lang="en-US"/>
          </a:p>
        </p:txBody>
      </p:sp>
      <p:sp>
        <p:nvSpPr>
          <p:cNvPr id="30724"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C81E4595-ADDF-4CE3-BB43-BD88E553D0A0}" type="slidenum">
              <a:rPr lang="zh-CN" altLang="en-US"/>
              <a:pPr>
                <a:defRPr/>
              </a:pPr>
              <a:t>‹#›</a:t>
            </a:fld>
            <a:endParaRPr lang="en-US"/>
          </a:p>
        </p:txBody>
      </p:sp>
    </p:spTree>
    <p:extLst>
      <p:ext uri="{BB962C8B-B14F-4D97-AF65-F5344CB8AC3E}">
        <p14:creationId xmlns:p14="http://schemas.microsoft.com/office/powerpoint/2010/main" val="1449202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33329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004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6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204531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61996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68494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0228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38837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42221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102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0804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0160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81051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4964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3006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4950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7639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932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3633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808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5294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204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itchFamily="34" charset="0"/>
          <a:ea typeface="微软雅黑" pitchFamily="34" charset="-122"/>
        </a:defRPr>
      </a:lvl2pPr>
      <a:lvl3pPr algn="l" rtl="0" eaLnBrk="0" fontAlgn="base" hangingPunct="0">
        <a:spcBef>
          <a:spcPct val="0"/>
        </a:spcBef>
        <a:spcAft>
          <a:spcPct val="0"/>
        </a:spcAft>
        <a:defRPr sz="2400">
          <a:solidFill>
            <a:schemeClr val="tx2"/>
          </a:solidFill>
          <a:latin typeface="Arial" pitchFamily="34" charset="0"/>
          <a:ea typeface="微软雅黑" pitchFamily="34" charset="-122"/>
        </a:defRPr>
      </a:lvl3pPr>
      <a:lvl4pPr algn="l" rtl="0" eaLnBrk="0" fontAlgn="base" hangingPunct="0">
        <a:spcBef>
          <a:spcPct val="0"/>
        </a:spcBef>
        <a:spcAft>
          <a:spcPct val="0"/>
        </a:spcAft>
        <a:defRPr sz="2400">
          <a:solidFill>
            <a:schemeClr val="tx2"/>
          </a:solidFill>
          <a:latin typeface="Arial" pitchFamily="34" charset="0"/>
          <a:ea typeface="微软雅黑" pitchFamily="34" charset="-122"/>
        </a:defRPr>
      </a:lvl4pPr>
      <a:lvl5pPr algn="l" rtl="0" eaLnBrk="0" fontAlgn="base" hangingPunct="0">
        <a:spcBef>
          <a:spcPct val="0"/>
        </a:spcBef>
        <a:spcAft>
          <a:spcPct val="0"/>
        </a:spcAft>
        <a:defRPr sz="2400">
          <a:solidFill>
            <a:schemeClr val="tx2"/>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3075"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itchFamily="34" charset="0"/>
          <a:ea typeface="微软雅黑" pitchFamily="34" charset="-122"/>
        </a:defRPr>
      </a:lvl2pPr>
      <a:lvl3pPr algn="l" rtl="0" eaLnBrk="0" fontAlgn="base" hangingPunct="0">
        <a:spcBef>
          <a:spcPct val="0"/>
        </a:spcBef>
        <a:spcAft>
          <a:spcPct val="0"/>
        </a:spcAft>
        <a:defRPr sz="2400">
          <a:solidFill>
            <a:schemeClr val="tx2"/>
          </a:solidFill>
          <a:latin typeface="Arial" pitchFamily="34" charset="0"/>
          <a:ea typeface="微软雅黑" pitchFamily="34" charset="-122"/>
        </a:defRPr>
      </a:lvl3pPr>
      <a:lvl4pPr algn="l" rtl="0" eaLnBrk="0" fontAlgn="base" hangingPunct="0">
        <a:spcBef>
          <a:spcPct val="0"/>
        </a:spcBef>
        <a:spcAft>
          <a:spcPct val="0"/>
        </a:spcAft>
        <a:defRPr sz="2400">
          <a:solidFill>
            <a:schemeClr val="tx2"/>
          </a:solidFill>
          <a:latin typeface="Arial" pitchFamily="34" charset="0"/>
          <a:ea typeface="微软雅黑" pitchFamily="34" charset="-122"/>
        </a:defRPr>
      </a:lvl4pPr>
      <a:lvl5pPr algn="l" rtl="0" eaLnBrk="0" fontAlgn="base" hangingPunct="0">
        <a:spcBef>
          <a:spcPct val="0"/>
        </a:spcBef>
        <a:spcAft>
          <a:spcPct val="0"/>
        </a:spcAft>
        <a:defRPr sz="2400">
          <a:solidFill>
            <a:schemeClr val="tx2"/>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Freeform 5"/>
          <p:cNvSpPr>
            <a:spLocks noEditPoints="1"/>
          </p:cNvSpPr>
          <p:nvPr/>
        </p:nvSpPr>
        <p:spPr bwMode="auto">
          <a:xfrm>
            <a:off x="1345853" y="1412776"/>
            <a:ext cx="3454400" cy="3598863"/>
          </a:xfrm>
          <a:custGeom>
            <a:avLst/>
            <a:gdLst>
              <a:gd name="T0" fmla="*/ 1332366530 w 4891"/>
              <a:gd name="T1" fmla="*/ 1275286911 h 5077"/>
              <a:gd name="T2" fmla="*/ 1494485314 w 4891"/>
              <a:gd name="T3" fmla="*/ 2140552249 h 5077"/>
              <a:gd name="T4" fmla="*/ 1277994514 w 4891"/>
              <a:gd name="T5" fmla="*/ 1338096534 h 5077"/>
              <a:gd name="T6" fmla="*/ 1207161304 w 4891"/>
              <a:gd name="T7" fmla="*/ 1275286911 h 5077"/>
              <a:gd name="T8" fmla="*/ 463908757 w 4891"/>
              <a:gd name="T9" fmla="*/ 946164262 h 5077"/>
              <a:gd name="T10" fmla="*/ 1222625235 w 4891"/>
              <a:gd name="T11" fmla="*/ 1234083935 h 5077"/>
              <a:gd name="T12" fmla="*/ 1214643600 w 4891"/>
              <a:gd name="T13" fmla="*/ 690403269 h 5077"/>
              <a:gd name="T14" fmla="*/ 1295952308 w 4891"/>
              <a:gd name="T15" fmla="*/ 1218004241 h 5077"/>
              <a:gd name="T16" fmla="*/ 2147483647 w 4891"/>
              <a:gd name="T17" fmla="*/ 1893836262 h 5077"/>
              <a:gd name="T18" fmla="*/ 177083378 w 4891"/>
              <a:gd name="T19" fmla="*/ 1275286911 h 5077"/>
              <a:gd name="T20" fmla="*/ 2147483647 w 4891"/>
              <a:gd name="T21" fmla="*/ 696936088 h 5077"/>
              <a:gd name="T22" fmla="*/ 2124005395 w 4891"/>
              <a:gd name="T23" fmla="*/ 795923605 h 5077"/>
              <a:gd name="T24" fmla="*/ 2147483647 w 4891"/>
              <a:gd name="T25" fmla="*/ 597445283 h 5077"/>
              <a:gd name="T26" fmla="*/ 2147483647 w 4891"/>
              <a:gd name="T27" fmla="*/ 602972235 h 5077"/>
              <a:gd name="T28" fmla="*/ 0 w 4891"/>
              <a:gd name="T29" fmla="*/ 1275286911 h 5077"/>
              <a:gd name="T30" fmla="*/ 2147483647 w 4891"/>
              <a:gd name="T31" fmla="*/ 1987799406 h 5077"/>
              <a:gd name="T32" fmla="*/ 230458131 w 4891"/>
              <a:gd name="T33" fmla="*/ 1246142997 h 5077"/>
              <a:gd name="T34" fmla="*/ 352670862 w 4891"/>
              <a:gd name="T35" fmla="*/ 1275286911 h 5077"/>
              <a:gd name="T36" fmla="*/ 230458131 w 4891"/>
              <a:gd name="T37" fmla="*/ 1304933405 h 5077"/>
              <a:gd name="T38" fmla="*/ 355164726 w 4891"/>
              <a:gd name="T39" fmla="*/ 777332433 h 5077"/>
              <a:gd name="T40" fmla="*/ 490346818 w 4891"/>
              <a:gd name="T41" fmla="*/ 788386337 h 5077"/>
              <a:gd name="T42" fmla="*/ 786151095 w 4891"/>
              <a:gd name="T43" fmla="*/ 490417919 h 5077"/>
              <a:gd name="T44" fmla="*/ 775176965 w 4891"/>
              <a:gd name="T45" fmla="*/ 354246640 h 5077"/>
              <a:gd name="T46" fmla="*/ 786151095 w 4891"/>
              <a:gd name="T47" fmla="*/ 490417919 h 5077"/>
              <a:gd name="T48" fmla="*/ 1240582323 w 4891"/>
              <a:gd name="T49" fmla="*/ 228627395 h 5077"/>
              <a:gd name="T50" fmla="*/ 1298945510 w 4891"/>
              <a:gd name="T51" fmla="*/ 352236324 h 5077"/>
              <a:gd name="T52" fmla="*/ 1240582323 w 4891"/>
              <a:gd name="T53" fmla="*/ 352236324 h 5077"/>
              <a:gd name="T54" fmla="*/ 1763852236 w 4891"/>
              <a:gd name="T55" fmla="*/ 354246640 h 5077"/>
              <a:gd name="T56" fmla="*/ 1753376738 w 4891"/>
              <a:gd name="T57" fmla="*/ 490417919 h 5077"/>
              <a:gd name="T58" fmla="*/ 1753376738 w 4891"/>
              <a:gd name="T59" fmla="*/ 2060658483 h 5077"/>
              <a:gd name="T60" fmla="*/ 1763852236 w 4891"/>
              <a:gd name="T61" fmla="*/ 2147483647 h 5077"/>
              <a:gd name="T62" fmla="*/ 1753376738 w 4891"/>
              <a:gd name="T63" fmla="*/ 2060658483 h 5077"/>
              <a:gd name="T64" fmla="*/ 1298945510 w 4891"/>
              <a:gd name="T65" fmla="*/ 2147483647 h 5077"/>
              <a:gd name="T66" fmla="*/ 1240582323 w 4891"/>
              <a:gd name="T67" fmla="*/ 2147483647 h 5077"/>
              <a:gd name="T68" fmla="*/ 1298945510 w 4891"/>
              <a:gd name="T69" fmla="*/ 2147483647 h 5077"/>
              <a:gd name="T70" fmla="*/ 775176965 w 4891"/>
              <a:gd name="T71" fmla="*/ 2147483647 h 5077"/>
              <a:gd name="T72" fmla="*/ 786151095 w 4891"/>
              <a:gd name="T73" fmla="*/ 2060658483 h 5077"/>
              <a:gd name="T74" fmla="*/ 490346818 w 4891"/>
              <a:gd name="T75" fmla="*/ 1762690065 h 5077"/>
              <a:gd name="T76" fmla="*/ 355164726 w 4891"/>
              <a:gd name="T77" fmla="*/ 1773242098 h 5077"/>
              <a:gd name="T78" fmla="*/ 490346818 w 4891"/>
              <a:gd name="T79" fmla="*/ 1762690065 h 50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891" h="5077">
                <a:moveTo>
                  <a:pt x="2598" y="2424"/>
                </a:moveTo>
                <a:cubicBezTo>
                  <a:pt x="2641" y="2444"/>
                  <a:pt x="2671" y="2488"/>
                  <a:pt x="2671" y="2538"/>
                </a:cubicBezTo>
                <a:cubicBezTo>
                  <a:pt x="2671" y="2591"/>
                  <a:pt x="2638" y="2636"/>
                  <a:pt x="2592" y="2655"/>
                </a:cubicBezTo>
                <a:lnTo>
                  <a:pt x="2996" y="4260"/>
                </a:lnTo>
                <a:lnTo>
                  <a:pt x="2971" y="4266"/>
                </a:lnTo>
                <a:lnTo>
                  <a:pt x="2562" y="2663"/>
                </a:lnTo>
                <a:cubicBezTo>
                  <a:pt x="2557" y="2663"/>
                  <a:pt x="2551" y="2664"/>
                  <a:pt x="2546" y="2664"/>
                </a:cubicBezTo>
                <a:cubicBezTo>
                  <a:pt x="2476" y="2664"/>
                  <a:pt x="2420" y="2608"/>
                  <a:pt x="2420" y="2538"/>
                </a:cubicBezTo>
                <a:lnTo>
                  <a:pt x="2420" y="2535"/>
                </a:lnTo>
                <a:lnTo>
                  <a:pt x="930" y="1883"/>
                </a:lnTo>
                <a:lnTo>
                  <a:pt x="952" y="1831"/>
                </a:lnTo>
                <a:lnTo>
                  <a:pt x="2451" y="2456"/>
                </a:lnTo>
                <a:cubicBezTo>
                  <a:pt x="2459" y="2447"/>
                  <a:pt x="2469" y="2438"/>
                  <a:pt x="2480" y="2432"/>
                </a:cubicBezTo>
                <a:lnTo>
                  <a:pt x="2435" y="1374"/>
                </a:lnTo>
                <a:lnTo>
                  <a:pt x="2509" y="1369"/>
                </a:lnTo>
                <a:lnTo>
                  <a:pt x="2598" y="2424"/>
                </a:lnTo>
                <a:close/>
                <a:moveTo>
                  <a:pt x="4644" y="3956"/>
                </a:moveTo>
                <a:lnTo>
                  <a:pt x="4342" y="3769"/>
                </a:lnTo>
                <a:cubicBezTo>
                  <a:pt x="3936" y="4363"/>
                  <a:pt x="3264" y="4722"/>
                  <a:pt x="2538" y="4722"/>
                </a:cubicBezTo>
                <a:cubicBezTo>
                  <a:pt x="1333" y="4722"/>
                  <a:pt x="355" y="3744"/>
                  <a:pt x="355" y="2538"/>
                </a:cubicBezTo>
                <a:cubicBezTo>
                  <a:pt x="355" y="1333"/>
                  <a:pt x="1333" y="355"/>
                  <a:pt x="2538" y="355"/>
                </a:cubicBezTo>
                <a:cubicBezTo>
                  <a:pt x="3296" y="355"/>
                  <a:pt x="3995" y="746"/>
                  <a:pt x="4394" y="1387"/>
                </a:cubicBezTo>
                <a:lnTo>
                  <a:pt x="4443" y="1467"/>
                </a:lnTo>
                <a:lnTo>
                  <a:pt x="4258" y="1584"/>
                </a:lnTo>
                <a:lnTo>
                  <a:pt x="4747" y="1638"/>
                </a:lnTo>
                <a:lnTo>
                  <a:pt x="4891" y="1189"/>
                </a:lnTo>
                <a:lnTo>
                  <a:pt x="4745" y="1280"/>
                </a:lnTo>
                <a:lnTo>
                  <a:pt x="4695" y="1200"/>
                </a:lnTo>
                <a:cubicBezTo>
                  <a:pt x="4232" y="454"/>
                  <a:pt x="3419" y="0"/>
                  <a:pt x="2538" y="0"/>
                </a:cubicBezTo>
                <a:cubicBezTo>
                  <a:pt x="1137" y="0"/>
                  <a:pt x="0" y="1137"/>
                  <a:pt x="0" y="2538"/>
                </a:cubicBezTo>
                <a:cubicBezTo>
                  <a:pt x="0" y="3940"/>
                  <a:pt x="1137" y="5077"/>
                  <a:pt x="2538" y="5077"/>
                </a:cubicBezTo>
                <a:cubicBezTo>
                  <a:pt x="3388" y="5077"/>
                  <a:pt x="4173" y="4655"/>
                  <a:pt x="4644" y="3956"/>
                </a:cubicBezTo>
                <a:close/>
                <a:moveTo>
                  <a:pt x="462" y="2597"/>
                </a:moveTo>
                <a:lnTo>
                  <a:pt x="462" y="2480"/>
                </a:lnTo>
                <a:lnTo>
                  <a:pt x="708" y="2480"/>
                </a:lnTo>
                <a:cubicBezTo>
                  <a:pt x="707" y="2499"/>
                  <a:pt x="707" y="2519"/>
                  <a:pt x="707" y="2538"/>
                </a:cubicBezTo>
                <a:cubicBezTo>
                  <a:pt x="707" y="2558"/>
                  <a:pt x="707" y="2577"/>
                  <a:pt x="708" y="2597"/>
                </a:cubicBezTo>
                <a:lnTo>
                  <a:pt x="462" y="2597"/>
                </a:lnTo>
                <a:close/>
                <a:moveTo>
                  <a:pt x="924" y="1670"/>
                </a:moveTo>
                <a:lnTo>
                  <a:pt x="712" y="1547"/>
                </a:lnTo>
                <a:lnTo>
                  <a:pt x="771" y="1446"/>
                </a:lnTo>
                <a:lnTo>
                  <a:pt x="983" y="1569"/>
                </a:lnTo>
                <a:cubicBezTo>
                  <a:pt x="962" y="1602"/>
                  <a:pt x="943" y="1636"/>
                  <a:pt x="924" y="1670"/>
                </a:cubicBezTo>
                <a:close/>
                <a:moveTo>
                  <a:pt x="1576" y="976"/>
                </a:moveTo>
                <a:lnTo>
                  <a:pt x="1453" y="764"/>
                </a:lnTo>
                <a:lnTo>
                  <a:pt x="1554" y="705"/>
                </a:lnTo>
                <a:lnTo>
                  <a:pt x="1677" y="917"/>
                </a:lnTo>
                <a:cubicBezTo>
                  <a:pt x="1643" y="936"/>
                  <a:pt x="1609" y="955"/>
                  <a:pt x="1576" y="976"/>
                </a:cubicBezTo>
                <a:close/>
                <a:moveTo>
                  <a:pt x="2487" y="701"/>
                </a:moveTo>
                <a:lnTo>
                  <a:pt x="2487" y="455"/>
                </a:lnTo>
                <a:lnTo>
                  <a:pt x="2604" y="455"/>
                </a:lnTo>
                <a:lnTo>
                  <a:pt x="2604" y="701"/>
                </a:lnTo>
                <a:cubicBezTo>
                  <a:pt x="2584" y="700"/>
                  <a:pt x="2565" y="700"/>
                  <a:pt x="2546" y="700"/>
                </a:cubicBezTo>
                <a:cubicBezTo>
                  <a:pt x="2526" y="700"/>
                  <a:pt x="2507" y="700"/>
                  <a:pt x="2487" y="701"/>
                </a:cubicBezTo>
                <a:close/>
                <a:moveTo>
                  <a:pt x="3414" y="917"/>
                </a:moveTo>
                <a:lnTo>
                  <a:pt x="3536" y="705"/>
                </a:lnTo>
                <a:lnTo>
                  <a:pt x="3637" y="764"/>
                </a:lnTo>
                <a:lnTo>
                  <a:pt x="3515" y="976"/>
                </a:lnTo>
                <a:cubicBezTo>
                  <a:pt x="3482" y="955"/>
                  <a:pt x="3448" y="936"/>
                  <a:pt x="3414" y="917"/>
                </a:cubicBezTo>
                <a:close/>
                <a:moveTo>
                  <a:pt x="3515" y="4101"/>
                </a:moveTo>
                <a:lnTo>
                  <a:pt x="3638" y="4313"/>
                </a:lnTo>
                <a:lnTo>
                  <a:pt x="3536" y="4372"/>
                </a:lnTo>
                <a:lnTo>
                  <a:pt x="3414" y="4159"/>
                </a:lnTo>
                <a:cubicBezTo>
                  <a:pt x="3448" y="4141"/>
                  <a:pt x="3482" y="4121"/>
                  <a:pt x="3515" y="4101"/>
                </a:cubicBezTo>
                <a:close/>
                <a:moveTo>
                  <a:pt x="2604" y="4376"/>
                </a:moveTo>
                <a:lnTo>
                  <a:pt x="2604" y="4621"/>
                </a:lnTo>
                <a:lnTo>
                  <a:pt x="2487" y="4621"/>
                </a:lnTo>
                <a:lnTo>
                  <a:pt x="2487" y="4376"/>
                </a:lnTo>
                <a:cubicBezTo>
                  <a:pt x="2507" y="4377"/>
                  <a:pt x="2526" y="4377"/>
                  <a:pt x="2546" y="4377"/>
                </a:cubicBezTo>
                <a:cubicBezTo>
                  <a:pt x="2565" y="4377"/>
                  <a:pt x="2584" y="4377"/>
                  <a:pt x="2604" y="4376"/>
                </a:cubicBezTo>
                <a:close/>
                <a:moveTo>
                  <a:pt x="1677" y="4159"/>
                </a:moveTo>
                <a:lnTo>
                  <a:pt x="1554" y="4372"/>
                </a:lnTo>
                <a:lnTo>
                  <a:pt x="1453" y="4313"/>
                </a:lnTo>
                <a:lnTo>
                  <a:pt x="1576" y="4101"/>
                </a:lnTo>
                <a:cubicBezTo>
                  <a:pt x="1609" y="4121"/>
                  <a:pt x="1643" y="4141"/>
                  <a:pt x="1677" y="4159"/>
                </a:cubicBezTo>
                <a:close/>
                <a:moveTo>
                  <a:pt x="983" y="3508"/>
                </a:moveTo>
                <a:lnTo>
                  <a:pt x="771" y="3630"/>
                </a:lnTo>
                <a:lnTo>
                  <a:pt x="712" y="3529"/>
                </a:lnTo>
                <a:lnTo>
                  <a:pt x="924" y="3407"/>
                </a:lnTo>
                <a:cubicBezTo>
                  <a:pt x="943" y="3441"/>
                  <a:pt x="962" y="3475"/>
                  <a:pt x="983" y="3508"/>
                </a:cubicBezTo>
                <a:close/>
              </a:path>
            </a:pathLst>
          </a:custGeom>
          <a:solidFill>
            <a:srgbClr val="009A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TextBox 5"/>
          <p:cNvSpPr txBox="1"/>
          <p:nvPr/>
        </p:nvSpPr>
        <p:spPr>
          <a:xfrm>
            <a:off x="1973858" y="2956637"/>
            <a:ext cx="9187384" cy="830997"/>
          </a:xfrm>
          <a:prstGeom prst="rect">
            <a:avLst/>
          </a:prstGeom>
          <a:noFill/>
        </p:spPr>
        <p:txBody>
          <a:bodyPr wrap="square" rtlCol="0">
            <a:spAutoFit/>
          </a:bodyPr>
          <a:lstStyle/>
          <a:p>
            <a:pPr algn="ctr"/>
            <a:r>
              <a:rPr lang="en-US" altLang="zh-CN" sz="4800" b="1" dirty="0">
                <a:latin typeface="Calibri" pitchFamily="34" charset="0"/>
              </a:rPr>
              <a:t> </a:t>
            </a:r>
            <a:r>
              <a:rPr lang="zh-CN" altLang="en-US" sz="4800" b="1" dirty="0">
                <a:latin typeface="Calibri" pitchFamily="34" charset="0"/>
              </a:rPr>
              <a:t>天气信息查询系统</a:t>
            </a:r>
            <a:endParaRPr lang="en-US" altLang="zh-CN" sz="4800" b="1" dirty="0">
              <a:latin typeface="Calibri" pitchFamily="34" charset="0"/>
            </a:endParaRPr>
          </a:p>
        </p:txBody>
      </p:sp>
      <p:sp>
        <p:nvSpPr>
          <p:cNvPr id="10" name="矩形 9"/>
          <p:cNvSpPr/>
          <p:nvPr/>
        </p:nvSpPr>
        <p:spPr>
          <a:xfrm>
            <a:off x="7508144" y="4735740"/>
            <a:ext cx="4392488" cy="1446550"/>
          </a:xfrm>
          <a:prstGeom prst="rect">
            <a:avLst/>
          </a:prstGeom>
          <a:effectLst/>
        </p:spPr>
        <p:txBody>
          <a:bodyPr wrap="square">
            <a:spAutoFit/>
          </a:bodyPr>
          <a:lstStyle/>
          <a:p>
            <a:r>
              <a:rPr lang="en-US" altLang="zh-CN" sz="2800" b="1" dirty="0">
                <a:solidFill>
                  <a:schemeClr val="tx1">
                    <a:lumMod val="85000"/>
                    <a:lumOff val="15000"/>
                  </a:schemeClr>
                </a:solidFill>
              </a:rPr>
              <a:t>CIAIC-2020-TC</a:t>
            </a:r>
            <a:r>
              <a:rPr lang="zh-CN" altLang="en-US" sz="2800" b="1" dirty="0">
                <a:solidFill>
                  <a:schemeClr val="tx1">
                    <a:lumMod val="85000"/>
                    <a:lumOff val="15000"/>
                  </a:schemeClr>
                </a:solidFill>
              </a:rPr>
              <a:t>小组</a:t>
            </a:r>
            <a:endParaRPr lang="en-US" altLang="zh-CN" sz="2800" b="1" dirty="0">
              <a:solidFill>
                <a:srgbClr val="0070C0"/>
              </a:solidFill>
            </a:endParaRPr>
          </a:p>
          <a:p>
            <a:r>
              <a:rPr lang="zh-CN" altLang="en-US" sz="2000" b="1" dirty="0"/>
              <a:t>组长：王佳乐</a:t>
            </a:r>
            <a:endParaRPr lang="en-US" altLang="zh-CN" sz="2000" b="1" dirty="0"/>
          </a:p>
          <a:p>
            <a:r>
              <a:rPr lang="zh-CN" altLang="en-US" sz="2000" b="1" dirty="0"/>
              <a:t>组员：罗天悦 刘书培 李盛强 朱文博</a:t>
            </a:r>
            <a:endParaRPr lang="en-US" altLang="zh-CN" sz="2000" b="1" dirty="0"/>
          </a:p>
          <a:p>
            <a:r>
              <a:rPr lang="zh-CN" altLang="en-US" sz="2000" b="1" dirty="0"/>
              <a:t>指导老师：常建功  刘胜利</a:t>
            </a:r>
            <a:endParaRPr lang="en-US" altLang="zh-CN" sz="2000" b="1" dirty="0"/>
          </a:p>
        </p:txBody>
      </p:sp>
      <p:pic>
        <p:nvPicPr>
          <p:cNvPr id="11" name="图片 10"/>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246679"/>
            <a:ext cx="2438400" cy="1038577"/>
          </a:xfrm>
          <a:prstGeom prst="rect">
            <a:avLst/>
          </a:prstGeom>
        </p:spPr>
      </p:pic>
    </p:spTree>
    <p:extLst>
      <p:ext uri="{BB962C8B-B14F-4D97-AF65-F5344CB8AC3E}">
        <p14:creationId xmlns:p14="http://schemas.microsoft.com/office/powerpoint/2010/main" val="31907614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25004 -4.44444E-6 L 2.68115E-6 -4.44444E-6 " pathEditMode="relative" rAng="0" ptsTypes="AA">
                                      <p:cBhvr>
                                        <p:cTn id="6" dur="2000" fill="hold"/>
                                        <p:tgtEl>
                                          <p:spTgt spid="5126"/>
                                        </p:tgtEl>
                                        <p:attrNameLst>
                                          <p:attrName>ppt_x,ppt_y</p:attrName>
                                        </p:attrNameLst>
                                      </p:cBhvr>
                                      <p:rCtr x="12500" y="0"/>
                                    </p:animMotion>
                                  </p:childTnLst>
                                </p:cTn>
                              </p:par>
                              <p:par>
                                <p:cTn id="7" presetID="8" presetClass="emph" presetSubtype="0" fill="hold" grpId="1" nodeType="withEffect">
                                  <p:stCondLst>
                                    <p:cond delay="0"/>
                                  </p:stCondLst>
                                  <p:childTnLst>
                                    <p:animRot by="21600000">
                                      <p:cBhvr>
                                        <p:cTn id="8" dur="2000" fill="hold"/>
                                        <p:tgtEl>
                                          <p:spTgt spid="51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P spid="512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3" name="五边形 24"/>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4" name="燕尾形 25"/>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5" name="图片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246679"/>
            <a:ext cx="2438400" cy="1038577"/>
          </a:xfrm>
          <a:prstGeom prst="rect">
            <a:avLst/>
          </a:prstGeom>
        </p:spPr>
      </p:pic>
      <p:sp>
        <p:nvSpPr>
          <p:cNvPr id="6" name="TextBox 16">
            <a:extLst>
              <a:ext uri="{FF2B5EF4-FFF2-40B4-BE49-F238E27FC236}">
                <a16:creationId xmlns:a16="http://schemas.microsoft.com/office/drawing/2014/main" id="{B71B7F0F-65D5-4D31-981A-A537A2E6F367}"/>
              </a:ext>
            </a:extLst>
          </p:cNvPr>
          <p:cNvSpPr txBox="1">
            <a:spLocks noChangeArrowheads="1"/>
          </p:cNvSpPr>
          <p:nvPr/>
        </p:nvSpPr>
        <p:spPr bwMode="auto">
          <a:xfrm>
            <a:off x="998538" y="260856"/>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dirty="0">
                <a:latin typeface="楷体" panose="02010609060101010101" pitchFamily="49" charset="-122"/>
                <a:ea typeface="楷体" panose="02010609060101010101" pitchFamily="49" charset="-122"/>
              </a:rPr>
              <a:t>项目管理</a:t>
            </a:r>
            <a:endParaRPr lang="en-US" altLang="zh-CN" sz="3200" b="1" dirty="0">
              <a:latin typeface="楷体" panose="02010609060101010101" pitchFamily="49" charset="-122"/>
              <a:ea typeface="楷体" panose="02010609060101010101" pitchFamily="49" charset="-122"/>
            </a:endParaRPr>
          </a:p>
        </p:txBody>
      </p:sp>
      <p:sp>
        <p:nvSpPr>
          <p:cNvPr id="4" name="矩形 3">
            <a:extLst>
              <a:ext uri="{FF2B5EF4-FFF2-40B4-BE49-F238E27FC236}">
                <a16:creationId xmlns:a16="http://schemas.microsoft.com/office/drawing/2014/main" id="{5E5A74EC-C3A1-4DC2-A18C-B84BADF28DAD}"/>
              </a:ext>
            </a:extLst>
          </p:cNvPr>
          <p:cNvSpPr/>
          <p:nvPr/>
        </p:nvSpPr>
        <p:spPr bwMode="auto">
          <a:xfrm>
            <a:off x="3340777" y="2816932"/>
            <a:ext cx="1656184"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项目内容管理</a:t>
            </a:r>
          </a:p>
        </p:txBody>
      </p:sp>
      <p:sp>
        <p:nvSpPr>
          <p:cNvPr id="10" name="矩形 9">
            <a:extLst>
              <a:ext uri="{FF2B5EF4-FFF2-40B4-BE49-F238E27FC236}">
                <a16:creationId xmlns:a16="http://schemas.microsoft.com/office/drawing/2014/main" id="{CDF0130B-551E-4B39-A755-E0765A80F901}"/>
              </a:ext>
            </a:extLst>
          </p:cNvPr>
          <p:cNvSpPr/>
          <p:nvPr/>
        </p:nvSpPr>
        <p:spPr bwMode="auto">
          <a:xfrm>
            <a:off x="3378261" y="4162146"/>
            <a:ext cx="1656184"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团队人员管理</a:t>
            </a:r>
          </a:p>
        </p:txBody>
      </p:sp>
      <p:sp>
        <p:nvSpPr>
          <p:cNvPr id="11" name="矩形 10">
            <a:extLst>
              <a:ext uri="{FF2B5EF4-FFF2-40B4-BE49-F238E27FC236}">
                <a16:creationId xmlns:a16="http://schemas.microsoft.com/office/drawing/2014/main" id="{3EAE44C2-EAA6-4888-966A-9D411BC29057}"/>
              </a:ext>
            </a:extLst>
          </p:cNvPr>
          <p:cNvSpPr/>
          <p:nvPr/>
        </p:nvSpPr>
        <p:spPr bwMode="auto">
          <a:xfrm>
            <a:off x="681551" y="3537012"/>
            <a:ext cx="1656184"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项目管理</a:t>
            </a:r>
          </a:p>
        </p:txBody>
      </p:sp>
      <p:cxnSp>
        <p:nvCxnSpPr>
          <p:cNvPr id="9" name="直接连接符 8">
            <a:extLst>
              <a:ext uri="{FF2B5EF4-FFF2-40B4-BE49-F238E27FC236}">
                <a16:creationId xmlns:a16="http://schemas.microsoft.com/office/drawing/2014/main" id="{69EB755F-98C6-4578-9A56-69DBFE9E756B}"/>
              </a:ext>
            </a:extLst>
          </p:cNvPr>
          <p:cNvCxnSpPr>
            <a:cxnSpLocks/>
          </p:cNvCxnSpPr>
          <p:nvPr/>
        </p:nvCxnSpPr>
        <p:spPr bwMode="auto">
          <a:xfrm>
            <a:off x="2714005" y="2996952"/>
            <a:ext cx="0" cy="134521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D21ED5F5-DDC1-468D-8B64-1AA36A15B2C4}"/>
              </a:ext>
            </a:extLst>
          </p:cNvPr>
          <p:cNvCxnSpPr>
            <a:endCxn id="4" idx="1"/>
          </p:cNvCxnSpPr>
          <p:nvPr/>
        </p:nvCxnSpPr>
        <p:spPr bwMode="auto">
          <a:xfrm>
            <a:off x="2714005" y="2996952"/>
            <a:ext cx="62677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14974A13-ADEB-43AF-9AE9-5131F7AA9E4F}"/>
              </a:ext>
            </a:extLst>
          </p:cNvPr>
          <p:cNvCxnSpPr/>
          <p:nvPr/>
        </p:nvCxnSpPr>
        <p:spPr bwMode="auto">
          <a:xfrm>
            <a:off x="2714005" y="4342166"/>
            <a:ext cx="62677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4FB4A31A-D9BF-4BD0-BD07-C24F1AF45216}"/>
              </a:ext>
            </a:extLst>
          </p:cNvPr>
          <p:cNvCxnSpPr>
            <a:stCxn id="11" idx="3"/>
          </p:cNvCxnSpPr>
          <p:nvPr/>
        </p:nvCxnSpPr>
        <p:spPr bwMode="auto">
          <a:xfrm>
            <a:off x="2337735" y="3717032"/>
            <a:ext cx="37627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20">
            <a:extLst>
              <a:ext uri="{FF2B5EF4-FFF2-40B4-BE49-F238E27FC236}">
                <a16:creationId xmlns:a16="http://schemas.microsoft.com/office/drawing/2014/main" id="{14B79B45-13A7-4487-86B1-BEB01AE0CFF6}"/>
              </a:ext>
            </a:extLst>
          </p:cNvPr>
          <p:cNvSpPr txBox="1"/>
          <p:nvPr/>
        </p:nvSpPr>
        <p:spPr>
          <a:xfrm>
            <a:off x="5234285" y="2807640"/>
            <a:ext cx="5832648" cy="369332"/>
          </a:xfrm>
          <a:prstGeom prst="rect">
            <a:avLst/>
          </a:prstGeom>
          <a:noFill/>
        </p:spPr>
        <p:txBody>
          <a:bodyPr wrap="square" rtlCol="0">
            <a:spAutoFit/>
          </a:bodyPr>
          <a:lstStyle/>
          <a:p>
            <a:r>
              <a:rPr lang="zh-CN" altLang="en-US" dirty="0"/>
              <a:t>包括需求分析、项目具体实施方法、代码管理等</a:t>
            </a:r>
          </a:p>
        </p:txBody>
      </p:sp>
      <p:sp>
        <p:nvSpPr>
          <p:cNvPr id="24" name="文本框 23">
            <a:extLst>
              <a:ext uri="{FF2B5EF4-FFF2-40B4-BE49-F238E27FC236}">
                <a16:creationId xmlns:a16="http://schemas.microsoft.com/office/drawing/2014/main" id="{DA111836-819B-4EE8-ACAB-A20F4292E98C}"/>
              </a:ext>
            </a:extLst>
          </p:cNvPr>
          <p:cNvSpPr txBox="1"/>
          <p:nvPr/>
        </p:nvSpPr>
        <p:spPr>
          <a:xfrm>
            <a:off x="5183413" y="4152854"/>
            <a:ext cx="5832648" cy="369332"/>
          </a:xfrm>
          <a:prstGeom prst="rect">
            <a:avLst/>
          </a:prstGeom>
          <a:noFill/>
        </p:spPr>
        <p:txBody>
          <a:bodyPr wrap="square" rtlCol="0">
            <a:spAutoFit/>
          </a:bodyPr>
          <a:lstStyle/>
          <a:p>
            <a:r>
              <a:rPr lang="zh-CN" altLang="en-US" dirty="0"/>
              <a:t>包括人员分工、关系协调、团队合作等</a:t>
            </a:r>
          </a:p>
        </p:txBody>
      </p:sp>
    </p:spTree>
    <p:extLst>
      <p:ext uri="{BB962C8B-B14F-4D97-AF65-F5344CB8AC3E}">
        <p14:creationId xmlns:p14="http://schemas.microsoft.com/office/powerpoint/2010/main" val="274093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63"/>
                                        </p:tgtEl>
                                        <p:attrNameLst>
                                          <p:attrName>style.visibility</p:attrName>
                                        </p:attrNameLst>
                                      </p:cBhvr>
                                      <p:to>
                                        <p:strVal val="visible"/>
                                      </p:to>
                                    </p:set>
                                    <p:anim calcmode="lin" valueType="num">
                                      <p:cBhvr additive="base">
                                        <p:cTn id="7" dur="300" fill="hold"/>
                                        <p:tgtEl>
                                          <p:spTgt spid="10263"/>
                                        </p:tgtEl>
                                        <p:attrNameLst>
                                          <p:attrName>ppt_x</p:attrName>
                                        </p:attrNameLst>
                                      </p:cBhvr>
                                      <p:tavLst>
                                        <p:tav tm="0">
                                          <p:val>
                                            <p:strVal val="0-#ppt_w/2"/>
                                          </p:val>
                                        </p:tav>
                                        <p:tav tm="100000">
                                          <p:val>
                                            <p:strVal val="#ppt_x"/>
                                          </p:val>
                                        </p:tav>
                                      </p:tavLst>
                                    </p:anim>
                                    <p:anim calcmode="lin" valueType="num">
                                      <p:cBhvr additive="base">
                                        <p:cTn id="8" dur="300" fill="hold"/>
                                        <p:tgtEl>
                                          <p:spTgt spid="1026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10264"/>
                                        </p:tgtEl>
                                        <p:attrNameLst>
                                          <p:attrName>style.visibility</p:attrName>
                                        </p:attrNameLst>
                                      </p:cBhvr>
                                      <p:to>
                                        <p:strVal val="visible"/>
                                      </p:to>
                                    </p:set>
                                    <p:anim calcmode="lin" valueType="num">
                                      <p:cBhvr additive="base">
                                        <p:cTn id="12" dur="500" fill="hold"/>
                                        <p:tgtEl>
                                          <p:spTgt spid="10264"/>
                                        </p:tgtEl>
                                        <p:attrNameLst>
                                          <p:attrName>ppt_x</p:attrName>
                                        </p:attrNameLst>
                                      </p:cBhvr>
                                      <p:tavLst>
                                        <p:tav tm="0">
                                          <p:val>
                                            <p:strVal val="1+#ppt_w/2"/>
                                          </p:val>
                                        </p:tav>
                                        <p:tav tm="100000">
                                          <p:val>
                                            <p:strVal val="#ppt_x"/>
                                          </p:val>
                                        </p:tav>
                                      </p:tavLst>
                                    </p:anim>
                                    <p:anim calcmode="lin" valueType="num">
                                      <p:cBhvr additive="base">
                                        <p:cTn id="13" dur="500" fill="hold"/>
                                        <p:tgtEl>
                                          <p:spTgt spid="10264"/>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6"/>
                                        </p:tgtEl>
                                        <p:attrNameLst>
                                          <p:attrName>style.visibility</p:attrName>
                                        </p:attrNameLst>
                                      </p:cBhvr>
                                      <p:to>
                                        <p:strVal val="visible"/>
                                      </p:to>
                                    </p:set>
                                    <p:anim calcmode="lin" valueType="num">
                                      <p:cBhvr>
                                        <p:cTn id="17" dur="3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6"/>
                                        </p:tgtEl>
                                        <p:attrNameLst>
                                          <p:attrName>ppt_y</p:attrName>
                                        </p:attrNameLst>
                                      </p:cBhvr>
                                      <p:tavLst>
                                        <p:tav tm="0">
                                          <p:val>
                                            <p:strVal val="#ppt_y"/>
                                          </p:val>
                                        </p:tav>
                                        <p:tav tm="100000">
                                          <p:val>
                                            <p:strVal val="#ppt_y"/>
                                          </p:val>
                                        </p:tav>
                                      </p:tavLst>
                                    </p:anim>
                                    <p:anim calcmode="lin" valueType="num">
                                      <p:cBhvr>
                                        <p:cTn id="19" dur="3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3" grpId="0" animBg="1" autoUpdateAnimBg="0"/>
      <p:bldP spid="10264" grpId="0" animBg="1" autoUpdateAnimBg="0"/>
      <p:bldP spid="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0"/>
            <a:ext cx="2438400" cy="1038577"/>
          </a:xfrm>
          <a:prstGeom prst="rect">
            <a:avLst/>
          </a:prstGeom>
        </p:spPr>
      </p:pic>
      <p:sp>
        <p:nvSpPr>
          <p:cNvPr id="26" name="五边形 24"/>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 name="燕尾形 25"/>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 name="TextBox 16">
            <a:extLst>
              <a:ext uri="{FF2B5EF4-FFF2-40B4-BE49-F238E27FC236}">
                <a16:creationId xmlns:a16="http://schemas.microsoft.com/office/drawing/2014/main" id="{B71B7F0F-65D5-4D31-981A-A537A2E6F367}"/>
              </a:ext>
            </a:extLst>
          </p:cNvPr>
          <p:cNvSpPr txBox="1">
            <a:spLocks noChangeArrowheads="1"/>
          </p:cNvSpPr>
          <p:nvPr/>
        </p:nvSpPr>
        <p:spPr bwMode="auto">
          <a:xfrm>
            <a:off x="998538" y="260856"/>
            <a:ext cx="26564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dirty="0">
                <a:latin typeface="楷体" panose="02010609060101010101" pitchFamily="49" charset="-122"/>
                <a:ea typeface="楷体" panose="02010609060101010101" pitchFamily="49" charset="-122"/>
              </a:rPr>
              <a:t>项目内容管理</a:t>
            </a:r>
            <a:endParaRPr lang="en-US" altLang="zh-CN" sz="3200" b="1" dirty="0">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BDC17FEA-4ADE-4C54-B5BF-5F1BA6C9DB15}"/>
              </a:ext>
            </a:extLst>
          </p:cNvPr>
          <p:cNvSpPr txBox="1"/>
          <p:nvPr/>
        </p:nvSpPr>
        <p:spPr>
          <a:xfrm>
            <a:off x="1417861" y="1720840"/>
            <a:ext cx="8748972" cy="3416320"/>
          </a:xfrm>
          <a:prstGeom prst="rect">
            <a:avLst/>
          </a:prstGeom>
          <a:noFill/>
        </p:spPr>
        <p:txBody>
          <a:bodyPr wrap="square" rtlCol="0">
            <a:spAutoFit/>
          </a:bodyPr>
          <a:lstStyle/>
          <a:p>
            <a:r>
              <a:rPr lang="zh-CN" altLang="en-US" sz="2400" dirty="0"/>
              <a:t>优点：</a:t>
            </a:r>
            <a:endParaRPr lang="en-US" altLang="zh-CN" sz="2400" dirty="0"/>
          </a:p>
          <a:p>
            <a:r>
              <a:rPr lang="en-US" altLang="zh-CN" sz="2400" dirty="0"/>
              <a:t>1</a:t>
            </a:r>
            <a:r>
              <a:rPr lang="zh-CN" altLang="en-US" sz="2400" dirty="0"/>
              <a:t>、项目开发中，按照需求分析书、概要设计和详细设计书，不同组员负责不同模块开发。因此能够较快的完成任务，后期进一步修改也十分方便。</a:t>
            </a:r>
            <a:endParaRPr lang="en-US" altLang="zh-CN" sz="2400" dirty="0"/>
          </a:p>
          <a:p>
            <a:r>
              <a:rPr lang="en-US" altLang="zh-CN" sz="2400" dirty="0"/>
              <a:t>2</a:t>
            </a:r>
            <a:r>
              <a:rPr lang="zh-CN" altLang="en-US" sz="2400" dirty="0"/>
              <a:t>、每天的小组会议组员都能够报告进度，同时定好当天目标，能够按进度完成。</a:t>
            </a:r>
            <a:endParaRPr lang="en-US" altLang="zh-CN" sz="2400" dirty="0"/>
          </a:p>
          <a:p>
            <a:r>
              <a:rPr lang="zh-CN" altLang="en-US" sz="2400" dirty="0"/>
              <a:t>缺点：</a:t>
            </a:r>
            <a:endParaRPr lang="en-US" altLang="zh-CN" sz="2400" dirty="0"/>
          </a:p>
          <a:p>
            <a:r>
              <a:rPr lang="en-US" altLang="zh-CN" sz="2400" dirty="0"/>
              <a:t>1</a:t>
            </a:r>
            <a:r>
              <a:rPr lang="zh-CN" altLang="en-US" sz="2400" dirty="0"/>
              <a:t>、代码管理不规范，没有及时总结上传每天的代码。</a:t>
            </a:r>
            <a:endParaRPr lang="en-US" altLang="zh-CN" sz="2400" dirty="0"/>
          </a:p>
          <a:p>
            <a:r>
              <a:rPr lang="en-US" altLang="zh-CN" sz="2400" dirty="0"/>
              <a:t>2</a:t>
            </a:r>
            <a:r>
              <a:rPr lang="zh-CN" altLang="en-US" sz="2400" dirty="0"/>
              <a:t>、各模块代码之间的交流不足，互相不了解其他</a:t>
            </a:r>
            <a:endParaRPr lang="en-US" altLang="zh-CN" sz="2400" dirty="0"/>
          </a:p>
        </p:txBody>
      </p:sp>
    </p:spTree>
    <p:extLst>
      <p:ext uri="{BB962C8B-B14F-4D97-AF65-F5344CB8AC3E}">
        <p14:creationId xmlns:p14="http://schemas.microsoft.com/office/powerpoint/2010/main" val="407914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300" fill="hold"/>
                                        <p:tgtEl>
                                          <p:spTgt spid="26"/>
                                        </p:tgtEl>
                                        <p:attrNameLst>
                                          <p:attrName>ppt_x</p:attrName>
                                        </p:attrNameLst>
                                      </p:cBhvr>
                                      <p:tavLst>
                                        <p:tav tm="0">
                                          <p:val>
                                            <p:strVal val="0-#ppt_w/2"/>
                                          </p:val>
                                        </p:tav>
                                        <p:tav tm="100000">
                                          <p:val>
                                            <p:strVal val="#ppt_x"/>
                                          </p:val>
                                        </p:tav>
                                      </p:tavLst>
                                    </p:anim>
                                    <p:anim calcmode="lin" valueType="num">
                                      <p:cBhvr additive="base">
                                        <p:cTn id="8" dur="3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1+#ppt_w/2"/>
                                          </p:val>
                                        </p:tav>
                                        <p:tav tm="100000">
                                          <p:val>
                                            <p:strVal val="#ppt_x"/>
                                          </p:val>
                                        </p:tav>
                                      </p:tavLst>
                                    </p:anim>
                                    <p:anim calcmode="lin" valueType="num">
                                      <p:cBhvr additive="base">
                                        <p:cTn id="13" dur="500" fill="hold"/>
                                        <p:tgtEl>
                                          <p:spTgt spid="2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8"/>
                                        </p:tgtEl>
                                        <p:attrNameLst>
                                          <p:attrName>style.visibility</p:attrName>
                                        </p:attrNameLst>
                                      </p:cBhvr>
                                      <p:to>
                                        <p:strVal val="visible"/>
                                      </p:to>
                                    </p:set>
                                    <p:anim calcmode="lin" valueType="num">
                                      <p:cBhvr>
                                        <p:cTn id="17" dur="3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28"/>
                                        </p:tgtEl>
                                        <p:attrNameLst>
                                          <p:attrName>ppt_y</p:attrName>
                                        </p:attrNameLst>
                                      </p:cBhvr>
                                      <p:tavLst>
                                        <p:tav tm="0">
                                          <p:val>
                                            <p:strVal val="#ppt_y"/>
                                          </p:val>
                                        </p:tav>
                                        <p:tav tm="100000">
                                          <p:val>
                                            <p:strVal val="#ppt_y"/>
                                          </p:val>
                                        </p:tav>
                                      </p:tavLst>
                                    </p:anim>
                                    <p:anim calcmode="lin" valueType="num">
                                      <p:cBhvr>
                                        <p:cTn id="19" dur="3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7" grpId="0" animBg="1" autoUpdateAnimBg="0"/>
      <p:bldP spid="2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0"/>
            <a:ext cx="2438400" cy="1038577"/>
          </a:xfrm>
          <a:prstGeom prst="rect">
            <a:avLst/>
          </a:prstGeom>
        </p:spPr>
      </p:pic>
      <p:sp>
        <p:nvSpPr>
          <p:cNvPr id="26" name="五边形 24"/>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 name="燕尾形 25"/>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 name="TextBox 16">
            <a:extLst>
              <a:ext uri="{FF2B5EF4-FFF2-40B4-BE49-F238E27FC236}">
                <a16:creationId xmlns:a16="http://schemas.microsoft.com/office/drawing/2014/main" id="{B71B7F0F-65D5-4D31-981A-A537A2E6F367}"/>
              </a:ext>
            </a:extLst>
          </p:cNvPr>
          <p:cNvSpPr txBox="1">
            <a:spLocks noChangeArrowheads="1"/>
          </p:cNvSpPr>
          <p:nvPr/>
        </p:nvSpPr>
        <p:spPr bwMode="auto">
          <a:xfrm>
            <a:off x="998538" y="260856"/>
            <a:ext cx="26564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dirty="0">
                <a:latin typeface="楷体" panose="02010609060101010101" pitchFamily="49" charset="-122"/>
                <a:ea typeface="楷体" panose="02010609060101010101" pitchFamily="49" charset="-122"/>
              </a:rPr>
              <a:t>团队人员管理</a:t>
            </a:r>
            <a:endParaRPr lang="en-US" altLang="zh-CN" sz="3200" b="1" dirty="0">
              <a:latin typeface="楷体" panose="02010609060101010101" pitchFamily="49" charset="-122"/>
              <a:ea typeface="楷体" panose="02010609060101010101" pitchFamily="49" charset="-122"/>
            </a:endParaRPr>
          </a:p>
        </p:txBody>
      </p:sp>
      <p:sp>
        <p:nvSpPr>
          <p:cNvPr id="2" name="文本框 1"/>
          <p:cNvSpPr txBox="1"/>
          <p:nvPr/>
        </p:nvSpPr>
        <p:spPr>
          <a:xfrm>
            <a:off x="1201837" y="1124744"/>
            <a:ext cx="8928992" cy="1569660"/>
          </a:xfrm>
          <a:prstGeom prst="rect">
            <a:avLst/>
          </a:prstGeom>
          <a:noFill/>
        </p:spPr>
        <p:txBody>
          <a:bodyPr wrap="square" rtlCol="0">
            <a:spAutoFit/>
          </a:bodyPr>
          <a:lstStyle/>
          <a:p>
            <a:r>
              <a:rPr lang="zh-CN" altLang="en-US" sz="2400" dirty="0"/>
              <a:t>团队分工：</a:t>
            </a:r>
            <a:endParaRPr lang="en-US" altLang="zh-CN" sz="2400" dirty="0"/>
          </a:p>
          <a:p>
            <a:r>
              <a:rPr lang="zh-CN" altLang="en-US" sz="2400" dirty="0"/>
              <a:t>朱文博 李盛强：小组项目网页框架搭建 个人网页制作</a:t>
            </a:r>
            <a:endParaRPr lang="en-US" altLang="zh-CN" sz="2400" dirty="0"/>
          </a:p>
          <a:p>
            <a:r>
              <a:rPr lang="zh-CN" altLang="en-US" sz="2400" dirty="0"/>
              <a:t>刘书培 王佳乐：小组项目网页内容展示 个人网页制作 爬虫撰写</a:t>
            </a:r>
            <a:endParaRPr lang="en-US" altLang="zh-CN" sz="2400" dirty="0"/>
          </a:p>
          <a:p>
            <a:r>
              <a:rPr lang="zh-CN" altLang="en-US" sz="2400" dirty="0"/>
              <a:t>罗天悦：主要负责文档撰写 会议记录 个人网页制作</a:t>
            </a:r>
            <a:endParaRPr lang="en-US" altLang="zh-CN" sz="2400" dirty="0"/>
          </a:p>
        </p:txBody>
      </p:sp>
      <p:sp>
        <p:nvSpPr>
          <p:cNvPr id="3" name="文本框 2">
            <a:extLst>
              <a:ext uri="{FF2B5EF4-FFF2-40B4-BE49-F238E27FC236}">
                <a16:creationId xmlns:a16="http://schemas.microsoft.com/office/drawing/2014/main" id="{0048F5CF-12E0-484C-A71D-4F1751D02BC5}"/>
              </a:ext>
            </a:extLst>
          </p:cNvPr>
          <p:cNvSpPr txBox="1"/>
          <p:nvPr/>
        </p:nvSpPr>
        <p:spPr>
          <a:xfrm>
            <a:off x="1201837" y="2852936"/>
            <a:ext cx="8928992" cy="3416320"/>
          </a:xfrm>
          <a:prstGeom prst="rect">
            <a:avLst/>
          </a:prstGeom>
          <a:noFill/>
        </p:spPr>
        <p:txBody>
          <a:bodyPr wrap="square" rtlCol="0">
            <a:spAutoFit/>
          </a:bodyPr>
          <a:lstStyle/>
          <a:p>
            <a:r>
              <a:rPr lang="zh-CN" altLang="en-US" sz="2400" dirty="0"/>
              <a:t>人员管理优点：</a:t>
            </a:r>
            <a:endParaRPr lang="en-US" altLang="zh-CN" sz="2400" dirty="0"/>
          </a:p>
          <a:p>
            <a:r>
              <a:rPr lang="en-US" altLang="zh-CN" sz="2400" dirty="0"/>
              <a:t>1</a:t>
            </a:r>
            <a:r>
              <a:rPr lang="zh-CN" altLang="en-US" sz="2400" dirty="0"/>
              <a:t>、团队人员之间的分工能够及时调整，根据每个人擅长的能力处理不同问题</a:t>
            </a:r>
            <a:endParaRPr lang="en-US" altLang="zh-CN" sz="2400" dirty="0"/>
          </a:p>
          <a:p>
            <a:r>
              <a:rPr lang="en-US" altLang="zh-CN" sz="2400" dirty="0"/>
              <a:t>2</a:t>
            </a:r>
            <a:r>
              <a:rPr lang="zh-CN" altLang="en-US" sz="2400" dirty="0"/>
              <a:t>、互相比较熟悉，遇到问题能够及时交流。</a:t>
            </a:r>
            <a:endParaRPr lang="en-US" altLang="zh-CN" sz="2400" dirty="0"/>
          </a:p>
          <a:p>
            <a:r>
              <a:rPr lang="zh-CN" altLang="en-US" sz="2400" dirty="0"/>
              <a:t>人员管理缺点：</a:t>
            </a:r>
            <a:endParaRPr lang="en-US" altLang="zh-CN" sz="2400" dirty="0"/>
          </a:p>
          <a:p>
            <a:r>
              <a:rPr lang="en-US" altLang="zh-CN" sz="2400" dirty="0"/>
              <a:t>1</a:t>
            </a:r>
            <a:r>
              <a:rPr lang="zh-CN" altLang="en-US" sz="2400" dirty="0"/>
              <a:t>、没有实现团队内部技术上的互帮互助，主要是不同模块间的相互合作。</a:t>
            </a:r>
            <a:endParaRPr lang="en-US" altLang="zh-CN" sz="2400" dirty="0"/>
          </a:p>
          <a:p>
            <a:r>
              <a:rPr lang="en-US" altLang="zh-CN" sz="2400" dirty="0"/>
              <a:t>2</a:t>
            </a:r>
            <a:r>
              <a:rPr lang="zh-CN" altLang="en-US" sz="2400" dirty="0"/>
              <a:t>、团队内部关于功能需求不能及时沟通，会出现已经开发完模块后再讨论需不需要的情况</a:t>
            </a:r>
          </a:p>
        </p:txBody>
      </p:sp>
    </p:spTree>
    <p:extLst>
      <p:ext uri="{BB962C8B-B14F-4D97-AF65-F5344CB8AC3E}">
        <p14:creationId xmlns:p14="http://schemas.microsoft.com/office/powerpoint/2010/main" val="73915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300" fill="hold"/>
                                        <p:tgtEl>
                                          <p:spTgt spid="26"/>
                                        </p:tgtEl>
                                        <p:attrNameLst>
                                          <p:attrName>ppt_x</p:attrName>
                                        </p:attrNameLst>
                                      </p:cBhvr>
                                      <p:tavLst>
                                        <p:tav tm="0">
                                          <p:val>
                                            <p:strVal val="0-#ppt_w/2"/>
                                          </p:val>
                                        </p:tav>
                                        <p:tav tm="100000">
                                          <p:val>
                                            <p:strVal val="#ppt_x"/>
                                          </p:val>
                                        </p:tav>
                                      </p:tavLst>
                                    </p:anim>
                                    <p:anim calcmode="lin" valueType="num">
                                      <p:cBhvr additive="base">
                                        <p:cTn id="8" dur="3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1+#ppt_w/2"/>
                                          </p:val>
                                        </p:tav>
                                        <p:tav tm="100000">
                                          <p:val>
                                            <p:strVal val="#ppt_x"/>
                                          </p:val>
                                        </p:tav>
                                      </p:tavLst>
                                    </p:anim>
                                    <p:anim calcmode="lin" valueType="num">
                                      <p:cBhvr additive="base">
                                        <p:cTn id="13" dur="500" fill="hold"/>
                                        <p:tgtEl>
                                          <p:spTgt spid="2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8"/>
                                        </p:tgtEl>
                                        <p:attrNameLst>
                                          <p:attrName>style.visibility</p:attrName>
                                        </p:attrNameLst>
                                      </p:cBhvr>
                                      <p:to>
                                        <p:strVal val="visible"/>
                                      </p:to>
                                    </p:set>
                                    <p:anim calcmode="lin" valueType="num">
                                      <p:cBhvr>
                                        <p:cTn id="17" dur="3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28"/>
                                        </p:tgtEl>
                                        <p:attrNameLst>
                                          <p:attrName>ppt_y</p:attrName>
                                        </p:attrNameLst>
                                      </p:cBhvr>
                                      <p:tavLst>
                                        <p:tav tm="0">
                                          <p:val>
                                            <p:strVal val="#ppt_y"/>
                                          </p:val>
                                        </p:tav>
                                        <p:tav tm="100000">
                                          <p:val>
                                            <p:strVal val="#ppt_y"/>
                                          </p:val>
                                        </p:tav>
                                      </p:tavLst>
                                    </p:anim>
                                    <p:anim calcmode="lin" valueType="num">
                                      <p:cBhvr>
                                        <p:cTn id="19" dur="3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7" grpId="0" animBg="1" autoUpdateAnimBg="0"/>
      <p:bldP spid="2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5"/>
          <p:cNvSpPr txBox="1">
            <a:spLocks noChangeArrowheads="1"/>
          </p:cNvSpPr>
          <p:nvPr/>
        </p:nvSpPr>
        <p:spPr bwMode="auto">
          <a:xfrm>
            <a:off x="1240597" y="142852"/>
            <a:ext cx="2086084"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4000" b="1" dirty="0">
                <a:solidFill>
                  <a:schemeClr val="tx2"/>
                </a:solidFill>
                <a:latin typeface="Calibri" pitchFamily="34" charset="0"/>
                <a:ea typeface="微软雅黑" pitchFamily="34" charset="-122"/>
              </a:rPr>
              <a:t>C</a:t>
            </a:r>
            <a:r>
              <a:rPr lang="zh-CN" altLang="en-US" sz="4000" b="1" dirty="0">
                <a:solidFill>
                  <a:schemeClr val="tx2"/>
                </a:solidFill>
                <a:latin typeface="Calibri" pitchFamily="34" charset="0"/>
                <a:ea typeface="微软雅黑" pitchFamily="34" charset="-122"/>
              </a:rPr>
              <a:t>ontents</a:t>
            </a:r>
          </a:p>
        </p:txBody>
      </p:sp>
      <p:sp>
        <p:nvSpPr>
          <p:cNvPr id="7172" name="五边形 2"/>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3" name="燕尾形 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74" name="Group 6"/>
          <p:cNvGrpSpPr>
            <a:grpSpLocks/>
          </p:cNvGrpSpPr>
          <p:nvPr/>
        </p:nvGrpSpPr>
        <p:grpSpPr bwMode="auto">
          <a:xfrm>
            <a:off x="883407" y="2328863"/>
            <a:ext cx="3713162" cy="523875"/>
            <a:chOff x="0" y="0"/>
            <a:chExt cx="3396604" cy="479288"/>
          </a:xfrm>
        </p:grpSpPr>
        <p:sp>
          <p:nvSpPr>
            <p:cNvPr id="5174" name="椭圆 84"/>
            <p:cNvSpPr>
              <a:spLocks noChangeArrowheads="1"/>
            </p:cNvSpPr>
            <p:nvPr/>
          </p:nvSpPr>
          <p:spPr bwMode="auto">
            <a:xfrm>
              <a:off x="3123750" y="206434"/>
              <a:ext cx="272854" cy="272854"/>
            </a:xfrm>
            <a:prstGeom prst="ellipse">
              <a:avLst/>
            </a:prstGeom>
            <a:solidFill>
              <a:srgbClr val="A9BECB">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5175" name="直接连接符 85"/>
            <p:cNvCxnSpPr>
              <a:cxnSpLocks noChangeShapeType="1"/>
            </p:cNvCxnSpPr>
            <p:nvPr/>
          </p:nvCxnSpPr>
          <p:spPr bwMode="auto">
            <a:xfrm>
              <a:off x="0" y="0"/>
              <a:ext cx="2833304" cy="0"/>
            </a:xfrm>
            <a:prstGeom prst="line">
              <a:avLst/>
            </a:prstGeom>
            <a:noFill/>
            <a:ln w="19050">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76" name="直接连接符 86"/>
            <p:cNvCxnSpPr>
              <a:cxnSpLocks noChangeShapeType="1"/>
            </p:cNvCxnSpPr>
            <p:nvPr/>
          </p:nvCxnSpPr>
          <p:spPr bwMode="auto">
            <a:xfrm>
              <a:off x="2833304" y="0"/>
              <a:ext cx="426874" cy="334908"/>
            </a:xfrm>
            <a:prstGeom prst="line">
              <a:avLst/>
            </a:prstGeom>
            <a:noFill/>
            <a:ln w="19050">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78" name="Group 10"/>
          <p:cNvGrpSpPr>
            <a:grpSpLocks/>
          </p:cNvGrpSpPr>
          <p:nvPr/>
        </p:nvGrpSpPr>
        <p:grpSpPr bwMode="auto">
          <a:xfrm flipH="1">
            <a:off x="6631744" y="2328863"/>
            <a:ext cx="3713163" cy="523875"/>
            <a:chOff x="0" y="0"/>
            <a:chExt cx="3396604" cy="479288"/>
          </a:xfrm>
        </p:grpSpPr>
        <p:sp>
          <p:nvSpPr>
            <p:cNvPr id="5171" name="椭圆 88"/>
            <p:cNvSpPr>
              <a:spLocks noChangeArrowheads="1"/>
            </p:cNvSpPr>
            <p:nvPr/>
          </p:nvSpPr>
          <p:spPr bwMode="auto">
            <a:xfrm>
              <a:off x="3123750" y="206434"/>
              <a:ext cx="272854" cy="272854"/>
            </a:xfrm>
            <a:prstGeom prst="ellipse">
              <a:avLst/>
            </a:prstGeom>
            <a:solidFill>
              <a:srgbClr val="A9BECB">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5172" name="直接连接符 89"/>
            <p:cNvCxnSpPr>
              <a:cxnSpLocks noChangeShapeType="1"/>
            </p:cNvCxnSpPr>
            <p:nvPr/>
          </p:nvCxnSpPr>
          <p:spPr bwMode="auto">
            <a:xfrm>
              <a:off x="0" y="0"/>
              <a:ext cx="2833304" cy="0"/>
            </a:xfrm>
            <a:prstGeom prst="line">
              <a:avLst/>
            </a:prstGeom>
            <a:noFill/>
            <a:ln w="19050">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73" name="直接连接符 90"/>
            <p:cNvCxnSpPr>
              <a:cxnSpLocks noChangeShapeType="1"/>
            </p:cNvCxnSpPr>
            <p:nvPr/>
          </p:nvCxnSpPr>
          <p:spPr bwMode="auto">
            <a:xfrm>
              <a:off x="2833304" y="0"/>
              <a:ext cx="426874" cy="334908"/>
            </a:xfrm>
            <a:prstGeom prst="line">
              <a:avLst/>
            </a:prstGeom>
            <a:noFill/>
            <a:ln w="19050">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82" name="Group 14"/>
          <p:cNvGrpSpPr>
            <a:grpSpLocks/>
          </p:cNvGrpSpPr>
          <p:nvPr/>
        </p:nvGrpSpPr>
        <p:grpSpPr bwMode="auto">
          <a:xfrm flipV="1">
            <a:off x="883407" y="4584700"/>
            <a:ext cx="3713162" cy="523875"/>
            <a:chOff x="0" y="0"/>
            <a:chExt cx="3396604" cy="479288"/>
          </a:xfrm>
        </p:grpSpPr>
        <p:sp>
          <p:nvSpPr>
            <p:cNvPr id="5168" name="椭圆 92"/>
            <p:cNvSpPr>
              <a:spLocks noChangeArrowheads="1"/>
            </p:cNvSpPr>
            <p:nvPr/>
          </p:nvSpPr>
          <p:spPr bwMode="auto">
            <a:xfrm>
              <a:off x="3123750" y="206434"/>
              <a:ext cx="272854" cy="272854"/>
            </a:xfrm>
            <a:prstGeom prst="ellipse">
              <a:avLst/>
            </a:prstGeom>
            <a:solidFill>
              <a:srgbClr val="A9BECB">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5169" name="直接连接符 93"/>
            <p:cNvCxnSpPr>
              <a:cxnSpLocks noChangeShapeType="1"/>
            </p:cNvCxnSpPr>
            <p:nvPr/>
          </p:nvCxnSpPr>
          <p:spPr bwMode="auto">
            <a:xfrm>
              <a:off x="0" y="0"/>
              <a:ext cx="2833304" cy="0"/>
            </a:xfrm>
            <a:prstGeom prst="line">
              <a:avLst/>
            </a:prstGeom>
            <a:noFill/>
            <a:ln w="19050">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70" name="直接连接符 94"/>
            <p:cNvCxnSpPr>
              <a:cxnSpLocks noChangeShapeType="1"/>
            </p:cNvCxnSpPr>
            <p:nvPr/>
          </p:nvCxnSpPr>
          <p:spPr bwMode="auto">
            <a:xfrm>
              <a:off x="2833304" y="0"/>
              <a:ext cx="426874" cy="334908"/>
            </a:xfrm>
            <a:prstGeom prst="line">
              <a:avLst/>
            </a:prstGeom>
            <a:noFill/>
            <a:ln w="19050">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86" name="Group 18"/>
          <p:cNvGrpSpPr>
            <a:grpSpLocks/>
          </p:cNvGrpSpPr>
          <p:nvPr/>
        </p:nvGrpSpPr>
        <p:grpSpPr bwMode="auto">
          <a:xfrm flipH="1" flipV="1">
            <a:off x="6631744" y="4584700"/>
            <a:ext cx="3713163" cy="523875"/>
            <a:chOff x="0" y="0"/>
            <a:chExt cx="3396604" cy="479288"/>
          </a:xfrm>
        </p:grpSpPr>
        <p:sp>
          <p:nvSpPr>
            <p:cNvPr id="5165" name="椭圆 96"/>
            <p:cNvSpPr>
              <a:spLocks noChangeArrowheads="1"/>
            </p:cNvSpPr>
            <p:nvPr/>
          </p:nvSpPr>
          <p:spPr bwMode="auto">
            <a:xfrm>
              <a:off x="3123750" y="206434"/>
              <a:ext cx="272854" cy="272854"/>
            </a:xfrm>
            <a:prstGeom prst="ellipse">
              <a:avLst/>
            </a:prstGeom>
            <a:solidFill>
              <a:srgbClr val="A9BECB">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5166" name="直接连接符 97"/>
            <p:cNvCxnSpPr>
              <a:cxnSpLocks noChangeShapeType="1"/>
            </p:cNvCxnSpPr>
            <p:nvPr/>
          </p:nvCxnSpPr>
          <p:spPr bwMode="auto">
            <a:xfrm>
              <a:off x="0" y="0"/>
              <a:ext cx="2833304" cy="0"/>
            </a:xfrm>
            <a:prstGeom prst="line">
              <a:avLst/>
            </a:prstGeom>
            <a:noFill/>
            <a:ln w="19050">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67" name="直接连接符 98"/>
            <p:cNvCxnSpPr>
              <a:cxnSpLocks noChangeShapeType="1"/>
            </p:cNvCxnSpPr>
            <p:nvPr/>
          </p:nvCxnSpPr>
          <p:spPr bwMode="auto">
            <a:xfrm>
              <a:off x="2833304" y="0"/>
              <a:ext cx="426874" cy="334908"/>
            </a:xfrm>
            <a:prstGeom prst="line">
              <a:avLst/>
            </a:prstGeom>
            <a:noFill/>
            <a:ln w="19050">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90" name="Group 22"/>
          <p:cNvGrpSpPr>
            <a:grpSpLocks/>
          </p:cNvGrpSpPr>
          <p:nvPr/>
        </p:nvGrpSpPr>
        <p:grpSpPr bwMode="auto">
          <a:xfrm>
            <a:off x="4013173" y="2185988"/>
            <a:ext cx="3125788" cy="3125787"/>
            <a:chOff x="0" y="0"/>
            <a:chExt cx="4922" cy="4922"/>
          </a:xfrm>
        </p:grpSpPr>
        <p:sp>
          <p:nvSpPr>
            <p:cNvPr id="5147" name="椭圆 77"/>
            <p:cNvSpPr>
              <a:spLocks noChangeArrowheads="1"/>
            </p:cNvSpPr>
            <p:nvPr/>
          </p:nvSpPr>
          <p:spPr bwMode="auto">
            <a:xfrm>
              <a:off x="0" y="0"/>
              <a:ext cx="4923" cy="4922"/>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solidFill>
                  <a:srgbClr val="2B2E30"/>
                </a:solidFill>
              </a:endParaRPr>
            </a:p>
          </p:txBody>
        </p:sp>
        <p:grpSp>
          <p:nvGrpSpPr>
            <p:cNvPr id="5148" name="Group 24"/>
            <p:cNvGrpSpPr>
              <a:grpSpLocks/>
            </p:cNvGrpSpPr>
            <p:nvPr/>
          </p:nvGrpSpPr>
          <p:grpSpPr bwMode="auto">
            <a:xfrm>
              <a:off x="415" y="467"/>
              <a:ext cx="4070" cy="4075"/>
              <a:chOff x="0" y="0"/>
              <a:chExt cx="3411642" cy="3417058"/>
            </a:xfrm>
          </p:grpSpPr>
          <p:sp>
            <p:nvSpPr>
              <p:cNvPr id="5149" name="未知"/>
              <p:cNvSpPr>
                <a:spLocks/>
              </p:cNvSpPr>
              <p:nvPr/>
            </p:nvSpPr>
            <p:spPr bwMode="auto">
              <a:xfrm>
                <a:off x="1713102" y="198810"/>
                <a:ext cx="131072" cy="320905"/>
              </a:xfrm>
              <a:custGeom>
                <a:avLst/>
                <a:gdLst>
                  <a:gd name="T0" fmla="*/ 79169904 w 217"/>
                  <a:gd name="T1" fmla="*/ 727465 h 532"/>
                  <a:gd name="T2" fmla="*/ 1824136 w 217"/>
                  <a:gd name="T3" fmla="*/ 0 h 532"/>
                  <a:gd name="T4" fmla="*/ 0 w 217"/>
                  <a:gd name="T5" fmla="*/ 192843999 h 532"/>
                  <a:gd name="T6" fmla="*/ 77345768 w 217"/>
                  <a:gd name="T7" fmla="*/ 193571464 h 532"/>
                  <a:gd name="T8" fmla="*/ 79169904 w 217"/>
                  <a:gd name="T9" fmla="*/ 727465 h 5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532">
                    <a:moveTo>
                      <a:pt x="217" y="2"/>
                    </a:moveTo>
                    <a:lnTo>
                      <a:pt x="5" y="0"/>
                    </a:lnTo>
                    <a:lnTo>
                      <a:pt x="0" y="530"/>
                    </a:lnTo>
                    <a:lnTo>
                      <a:pt x="212" y="532"/>
                    </a:lnTo>
                    <a:lnTo>
                      <a:pt x="217" y="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未知"/>
              <p:cNvSpPr>
                <a:spLocks/>
              </p:cNvSpPr>
              <p:nvPr/>
            </p:nvSpPr>
            <p:spPr bwMode="auto">
              <a:xfrm>
                <a:off x="955795" y="344673"/>
                <a:ext cx="271854" cy="340355"/>
              </a:xfrm>
              <a:custGeom>
                <a:avLst/>
                <a:gdLst>
                  <a:gd name="T0" fmla="*/ 69043585 w 445"/>
                  <a:gd name="T1" fmla="*/ 0 h 567"/>
                  <a:gd name="T2" fmla="*/ 0 w 445"/>
                  <a:gd name="T3" fmla="*/ 37473866 h 567"/>
                  <a:gd name="T4" fmla="*/ 97034162 w 445"/>
                  <a:gd name="T5" fmla="*/ 204306042 h 567"/>
                  <a:gd name="T6" fmla="*/ 166077747 w 445"/>
                  <a:gd name="T7" fmla="*/ 166832177 h 567"/>
                  <a:gd name="T8" fmla="*/ 69043585 w 445"/>
                  <a:gd name="T9" fmla="*/ 0 h 5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5" h="567">
                    <a:moveTo>
                      <a:pt x="185" y="0"/>
                    </a:moveTo>
                    <a:lnTo>
                      <a:pt x="0" y="104"/>
                    </a:lnTo>
                    <a:lnTo>
                      <a:pt x="260" y="567"/>
                    </a:lnTo>
                    <a:lnTo>
                      <a:pt x="445" y="463"/>
                    </a:lnTo>
                    <a:lnTo>
                      <a:pt x="185"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未知"/>
              <p:cNvSpPr>
                <a:spLocks/>
              </p:cNvSpPr>
              <p:nvPr/>
            </p:nvSpPr>
            <p:spPr bwMode="auto">
              <a:xfrm>
                <a:off x="402383" y="855206"/>
                <a:ext cx="339819" cy="277146"/>
              </a:xfrm>
              <a:custGeom>
                <a:avLst/>
                <a:gdLst>
                  <a:gd name="T0" fmla="*/ 39290521 w 566"/>
                  <a:gd name="T1" fmla="*/ 0 h 453"/>
                  <a:gd name="T2" fmla="*/ 0 w 566"/>
                  <a:gd name="T3" fmla="*/ 68497276 h 453"/>
                  <a:gd name="T4" fmla="*/ 164732364 w 566"/>
                  <a:gd name="T5" fmla="*/ 169558290 h 453"/>
                  <a:gd name="T6" fmla="*/ 204022885 w 566"/>
                  <a:gd name="T7" fmla="*/ 101061014 h 453"/>
                  <a:gd name="T8" fmla="*/ 39290521 w 566"/>
                  <a:gd name="T9" fmla="*/ 0 h 4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453">
                    <a:moveTo>
                      <a:pt x="109" y="0"/>
                    </a:moveTo>
                    <a:lnTo>
                      <a:pt x="0" y="183"/>
                    </a:lnTo>
                    <a:lnTo>
                      <a:pt x="457" y="453"/>
                    </a:lnTo>
                    <a:lnTo>
                      <a:pt x="566" y="270"/>
                    </a:lnTo>
                    <a:lnTo>
                      <a:pt x="109"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未知"/>
              <p:cNvSpPr>
                <a:spLocks/>
              </p:cNvSpPr>
              <p:nvPr/>
            </p:nvSpPr>
            <p:spPr bwMode="auto">
              <a:xfrm>
                <a:off x="198494" y="1603990"/>
                <a:ext cx="325251" cy="131283"/>
              </a:xfrm>
              <a:custGeom>
                <a:avLst/>
                <a:gdLst>
                  <a:gd name="T0" fmla="*/ 744477 w 533"/>
                  <a:gd name="T1" fmla="*/ 0 h 218"/>
                  <a:gd name="T2" fmla="*/ 0 w 533"/>
                  <a:gd name="T3" fmla="*/ 76884865 h 218"/>
                  <a:gd name="T4" fmla="*/ 197359622 w 533"/>
                  <a:gd name="T5" fmla="*/ 79060670 h 218"/>
                  <a:gd name="T6" fmla="*/ 198476947 w 533"/>
                  <a:gd name="T7" fmla="*/ 1813271 h 218"/>
                  <a:gd name="T8" fmla="*/ 744477 w 533"/>
                  <a:gd name="T9" fmla="*/ 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18">
                    <a:moveTo>
                      <a:pt x="2" y="0"/>
                    </a:moveTo>
                    <a:lnTo>
                      <a:pt x="0" y="212"/>
                    </a:lnTo>
                    <a:lnTo>
                      <a:pt x="530" y="218"/>
                    </a:lnTo>
                    <a:lnTo>
                      <a:pt x="533" y="5"/>
                    </a:lnTo>
                    <a:lnTo>
                      <a:pt x="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未知"/>
              <p:cNvSpPr>
                <a:spLocks/>
              </p:cNvSpPr>
              <p:nvPr/>
            </p:nvSpPr>
            <p:spPr bwMode="auto">
              <a:xfrm>
                <a:off x="344128" y="2221497"/>
                <a:ext cx="339819" cy="272282"/>
              </a:xfrm>
              <a:custGeom>
                <a:avLst/>
                <a:gdLst>
                  <a:gd name="T0" fmla="*/ 0 w 567"/>
                  <a:gd name="T1" fmla="*/ 97339897 h 445"/>
                  <a:gd name="T2" fmla="*/ 37715114 w 567"/>
                  <a:gd name="T3" fmla="*/ 166601096 h 445"/>
                  <a:gd name="T4" fmla="*/ 203663056 w 567"/>
                  <a:gd name="T5" fmla="*/ 69261198 h 445"/>
                  <a:gd name="T6" fmla="*/ 166306939 w 567"/>
                  <a:gd name="T7" fmla="*/ 0 h 445"/>
                  <a:gd name="T8" fmla="*/ 0 w 567"/>
                  <a:gd name="T9" fmla="*/ 97339897 h 4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445">
                    <a:moveTo>
                      <a:pt x="0" y="260"/>
                    </a:moveTo>
                    <a:lnTo>
                      <a:pt x="105" y="445"/>
                    </a:lnTo>
                    <a:lnTo>
                      <a:pt x="567" y="185"/>
                    </a:lnTo>
                    <a:lnTo>
                      <a:pt x="463" y="0"/>
                    </a:lnTo>
                    <a:lnTo>
                      <a:pt x="0" y="2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未知"/>
              <p:cNvSpPr>
                <a:spLocks/>
              </p:cNvSpPr>
              <p:nvPr/>
            </p:nvSpPr>
            <p:spPr bwMode="auto">
              <a:xfrm>
                <a:off x="1552905" y="1555367"/>
                <a:ext cx="339819" cy="340355"/>
              </a:xfrm>
              <a:custGeom>
                <a:avLst/>
                <a:gdLst>
                  <a:gd name="T0" fmla="*/ 154463674 w 565"/>
                  <a:gd name="T1" fmla="*/ 13789498 h 565"/>
                  <a:gd name="T2" fmla="*/ 140355472 w 565"/>
                  <a:gd name="T3" fmla="*/ 7257694 h 565"/>
                  <a:gd name="T4" fmla="*/ 125524327 w 565"/>
                  <a:gd name="T5" fmla="*/ 2540313 h 565"/>
                  <a:gd name="T6" fmla="*/ 106351919 w 565"/>
                  <a:gd name="T7" fmla="*/ 0 h 565"/>
                  <a:gd name="T8" fmla="*/ 91158702 w 565"/>
                  <a:gd name="T9" fmla="*/ 362644 h 565"/>
                  <a:gd name="T10" fmla="*/ 72348367 w 565"/>
                  <a:gd name="T11" fmla="*/ 4354737 h 565"/>
                  <a:gd name="T12" fmla="*/ 54260975 w 565"/>
                  <a:gd name="T13" fmla="*/ 11975074 h 565"/>
                  <a:gd name="T14" fmla="*/ 33642081 w 565"/>
                  <a:gd name="T15" fmla="*/ 26127818 h 565"/>
                  <a:gd name="T16" fmla="*/ 23151598 w 565"/>
                  <a:gd name="T17" fmla="*/ 37377003 h 565"/>
                  <a:gd name="T18" fmla="*/ 14108202 w 565"/>
                  <a:gd name="T19" fmla="*/ 50440611 h 565"/>
                  <a:gd name="T20" fmla="*/ 5426278 w 565"/>
                  <a:gd name="T21" fmla="*/ 68948092 h 565"/>
                  <a:gd name="T22" fmla="*/ 1447088 w 565"/>
                  <a:gd name="T23" fmla="*/ 83826123 h 565"/>
                  <a:gd name="T24" fmla="*/ 0 w 565"/>
                  <a:gd name="T25" fmla="*/ 98704155 h 565"/>
                  <a:gd name="T26" fmla="*/ 1085015 w 565"/>
                  <a:gd name="T27" fmla="*/ 118300169 h 565"/>
                  <a:gd name="T28" fmla="*/ 7958381 w 565"/>
                  <a:gd name="T29" fmla="*/ 142250318 h 565"/>
                  <a:gd name="T30" fmla="*/ 14469673 w 565"/>
                  <a:gd name="T31" fmla="*/ 155313926 h 565"/>
                  <a:gd name="T32" fmla="*/ 26407244 w 565"/>
                  <a:gd name="T33" fmla="*/ 171281094 h 565"/>
                  <a:gd name="T34" fmla="*/ 37621271 w 565"/>
                  <a:gd name="T35" fmla="*/ 182167634 h 565"/>
                  <a:gd name="T36" fmla="*/ 54984519 w 565"/>
                  <a:gd name="T37" fmla="*/ 193780065 h 565"/>
                  <a:gd name="T38" fmla="*/ 73795455 w 565"/>
                  <a:gd name="T39" fmla="*/ 201037759 h 565"/>
                  <a:gd name="T40" fmla="*/ 88626600 w 565"/>
                  <a:gd name="T41" fmla="*/ 204303360 h 565"/>
                  <a:gd name="T42" fmla="*/ 108160478 w 565"/>
                  <a:gd name="T43" fmla="*/ 205029250 h 565"/>
                  <a:gd name="T44" fmla="*/ 127694958 w 565"/>
                  <a:gd name="T45" fmla="*/ 202126293 h 565"/>
                  <a:gd name="T46" fmla="*/ 146143822 w 565"/>
                  <a:gd name="T47" fmla="*/ 195231242 h 565"/>
                  <a:gd name="T48" fmla="*/ 163145598 w 565"/>
                  <a:gd name="T49" fmla="*/ 185070591 h 565"/>
                  <a:gd name="T50" fmla="*/ 178338816 w 565"/>
                  <a:gd name="T51" fmla="*/ 171281094 h 565"/>
                  <a:gd name="T52" fmla="*/ 190637858 w 565"/>
                  <a:gd name="T53" fmla="*/ 154951282 h 565"/>
                  <a:gd name="T54" fmla="*/ 199319782 w 565"/>
                  <a:gd name="T55" fmla="*/ 136081158 h 565"/>
                  <a:gd name="T56" fmla="*/ 204383987 w 565"/>
                  <a:gd name="T57" fmla="*/ 111405119 h 565"/>
                  <a:gd name="T58" fmla="*/ 204022516 w 565"/>
                  <a:gd name="T59" fmla="*/ 91809707 h 565"/>
                  <a:gd name="T60" fmla="*/ 200043326 w 565"/>
                  <a:gd name="T61" fmla="*/ 72213693 h 565"/>
                  <a:gd name="T62" fmla="*/ 192446416 w 565"/>
                  <a:gd name="T63" fmla="*/ 54069458 h 565"/>
                  <a:gd name="T64" fmla="*/ 184488036 w 565"/>
                  <a:gd name="T65" fmla="*/ 41368494 h 565"/>
                  <a:gd name="T66" fmla="*/ 174721096 w 565"/>
                  <a:gd name="T67" fmla="*/ 29756665 h 565"/>
                  <a:gd name="T68" fmla="*/ 154463674 w 565"/>
                  <a:gd name="T69" fmla="*/ 13789498 h 5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65" h="565">
                    <a:moveTo>
                      <a:pt x="427" y="38"/>
                    </a:moveTo>
                    <a:lnTo>
                      <a:pt x="388" y="20"/>
                    </a:lnTo>
                    <a:lnTo>
                      <a:pt x="347" y="7"/>
                    </a:lnTo>
                    <a:lnTo>
                      <a:pt x="294" y="0"/>
                    </a:lnTo>
                    <a:lnTo>
                      <a:pt x="252" y="1"/>
                    </a:lnTo>
                    <a:lnTo>
                      <a:pt x="200" y="12"/>
                    </a:lnTo>
                    <a:lnTo>
                      <a:pt x="150" y="33"/>
                    </a:lnTo>
                    <a:lnTo>
                      <a:pt x="93" y="72"/>
                    </a:lnTo>
                    <a:lnTo>
                      <a:pt x="64" y="103"/>
                    </a:lnTo>
                    <a:lnTo>
                      <a:pt x="39" y="139"/>
                    </a:lnTo>
                    <a:lnTo>
                      <a:pt x="15" y="190"/>
                    </a:lnTo>
                    <a:lnTo>
                      <a:pt x="4" y="231"/>
                    </a:lnTo>
                    <a:lnTo>
                      <a:pt x="0" y="272"/>
                    </a:lnTo>
                    <a:lnTo>
                      <a:pt x="3" y="326"/>
                    </a:lnTo>
                    <a:lnTo>
                      <a:pt x="22" y="392"/>
                    </a:lnTo>
                    <a:lnTo>
                      <a:pt x="40" y="428"/>
                    </a:lnTo>
                    <a:lnTo>
                      <a:pt x="73" y="472"/>
                    </a:lnTo>
                    <a:lnTo>
                      <a:pt x="104" y="502"/>
                    </a:lnTo>
                    <a:lnTo>
                      <a:pt x="152" y="534"/>
                    </a:lnTo>
                    <a:lnTo>
                      <a:pt x="204" y="554"/>
                    </a:lnTo>
                    <a:lnTo>
                      <a:pt x="245" y="563"/>
                    </a:lnTo>
                    <a:lnTo>
                      <a:pt x="299" y="565"/>
                    </a:lnTo>
                    <a:lnTo>
                      <a:pt x="353" y="557"/>
                    </a:lnTo>
                    <a:lnTo>
                      <a:pt x="404" y="538"/>
                    </a:lnTo>
                    <a:lnTo>
                      <a:pt x="451" y="510"/>
                    </a:lnTo>
                    <a:lnTo>
                      <a:pt x="493" y="472"/>
                    </a:lnTo>
                    <a:lnTo>
                      <a:pt x="527" y="427"/>
                    </a:lnTo>
                    <a:lnTo>
                      <a:pt x="551" y="375"/>
                    </a:lnTo>
                    <a:lnTo>
                      <a:pt x="565" y="307"/>
                    </a:lnTo>
                    <a:lnTo>
                      <a:pt x="564" y="253"/>
                    </a:lnTo>
                    <a:lnTo>
                      <a:pt x="553" y="199"/>
                    </a:lnTo>
                    <a:lnTo>
                      <a:pt x="532" y="149"/>
                    </a:lnTo>
                    <a:lnTo>
                      <a:pt x="510" y="114"/>
                    </a:lnTo>
                    <a:lnTo>
                      <a:pt x="483" y="82"/>
                    </a:lnTo>
                    <a:lnTo>
                      <a:pt x="427" y="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未知"/>
              <p:cNvSpPr>
                <a:spLocks/>
              </p:cNvSpPr>
              <p:nvPr/>
            </p:nvSpPr>
            <p:spPr bwMode="auto">
              <a:xfrm>
                <a:off x="1193672" y="685028"/>
                <a:ext cx="611673" cy="1074553"/>
              </a:xfrm>
              <a:custGeom>
                <a:avLst/>
                <a:gdLst>
                  <a:gd name="T0" fmla="*/ 310641122 w 1013"/>
                  <a:gd name="T1" fmla="*/ 595187706 h 1940"/>
                  <a:gd name="T2" fmla="*/ 0 w 1013"/>
                  <a:gd name="T3" fmla="*/ 22702979 h 1940"/>
                  <a:gd name="T4" fmla="*/ 58701286 w 1013"/>
                  <a:gd name="T5" fmla="*/ 0 h 1940"/>
                  <a:gd name="T6" fmla="*/ 369342408 w 1013"/>
                  <a:gd name="T7" fmla="*/ 572791584 h 1940"/>
                  <a:gd name="T8" fmla="*/ 310641122 w 1013"/>
                  <a:gd name="T9" fmla="*/ 595187706 h 19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3" h="1940">
                    <a:moveTo>
                      <a:pt x="852" y="1940"/>
                    </a:moveTo>
                    <a:lnTo>
                      <a:pt x="0" y="74"/>
                    </a:lnTo>
                    <a:lnTo>
                      <a:pt x="161" y="0"/>
                    </a:lnTo>
                    <a:lnTo>
                      <a:pt x="1013" y="1867"/>
                    </a:lnTo>
                    <a:lnTo>
                      <a:pt x="852" y="19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未知"/>
              <p:cNvSpPr>
                <a:spLocks/>
              </p:cNvSpPr>
              <p:nvPr/>
            </p:nvSpPr>
            <p:spPr bwMode="auto">
              <a:xfrm>
                <a:off x="853853" y="2707715"/>
                <a:ext cx="276706" cy="340355"/>
              </a:xfrm>
              <a:custGeom>
                <a:avLst/>
                <a:gdLst>
                  <a:gd name="T0" fmla="*/ 0 w 453"/>
                  <a:gd name="T1" fmla="*/ 166062463 h 564"/>
                  <a:gd name="T2" fmla="*/ 68279802 w 453"/>
                  <a:gd name="T3" fmla="*/ 205392777 h 564"/>
                  <a:gd name="T4" fmla="*/ 169020332 w 453"/>
                  <a:gd name="T5" fmla="*/ 38966423 h 564"/>
                  <a:gd name="T6" fmla="*/ 100740531 w 453"/>
                  <a:gd name="T7" fmla="*/ 0 h 564"/>
                  <a:gd name="T8" fmla="*/ 0 w 453"/>
                  <a:gd name="T9" fmla="*/ 166062463 h 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3" h="564">
                    <a:moveTo>
                      <a:pt x="0" y="456"/>
                    </a:moveTo>
                    <a:lnTo>
                      <a:pt x="183" y="564"/>
                    </a:lnTo>
                    <a:lnTo>
                      <a:pt x="453" y="107"/>
                    </a:lnTo>
                    <a:lnTo>
                      <a:pt x="270" y="0"/>
                    </a:lnTo>
                    <a:lnTo>
                      <a:pt x="0" y="45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未知"/>
              <p:cNvSpPr>
                <a:spLocks/>
              </p:cNvSpPr>
              <p:nvPr/>
            </p:nvSpPr>
            <p:spPr bwMode="auto">
              <a:xfrm>
                <a:off x="1601450" y="2926516"/>
                <a:ext cx="131072" cy="325769"/>
              </a:xfrm>
              <a:custGeom>
                <a:avLst/>
                <a:gdLst>
                  <a:gd name="T0" fmla="*/ 0 w 218"/>
                  <a:gd name="T1" fmla="*/ 197248249 h 534"/>
                  <a:gd name="T2" fmla="*/ 76999389 w 218"/>
                  <a:gd name="T3" fmla="*/ 198736782 h 534"/>
                  <a:gd name="T4" fmla="*/ 78806739 w 218"/>
                  <a:gd name="T5" fmla="*/ 744266 h 534"/>
                  <a:gd name="T6" fmla="*/ 1807351 w 218"/>
                  <a:gd name="T7" fmla="*/ 0 h 534"/>
                  <a:gd name="T8" fmla="*/ 0 w 218"/>
                  <a:gd name="T9" fmla="*/ 197248249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534">
                    <a:moveTo>
                      <a:pt x="0" y="530"/>
                    </a:moveTo>
                    <a:lnTo>
                      <a:pt x="213" y="534"/>
                    </a:lnTo>
                    <a:lnTo>
                      <a:pt x="218" y="2"/>
                    </a:lnTo>
                    <a:lnTo>
                      <a:pt x="5" y="0"/>
                    </a:lnTo>
                    <a:lnTo>
                      <a:pt x="0" y="5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未知"/>
              <p:cNvSpPr>
                <a:spLocks/>
              </p:cNvSpPr>
              <p:nvPr/>
            </p:nvSpPr>
            <p:spPr bwMode="auto">
              <a:xfrm>
                <a:off x="2217975" y="2761202"/>
                <a:ext cx="271854" cy="345219"/>
              </a:xfrm>
              <a:custGeom>
                <a:avLst/>
                <a:gdLst>
                  <a:gd name="T0" fmla="*/ 97471905 w 444"/>
                  <a:gd name="T1" fmla="*/ 210558583 h 566"/>
                  <a:gd name="T2" fmla="*/ 166451796 w 444"/>
                  <a:gd name="T3" fmla="*/ 171497602 h 566"/>
                  <a:gd name="T4" fmla="*/ 68979891 w 444"/>
                  <a:gd name="T5" fmla="*/ 0 h 566"/>
                  <a:gd name="T6" fmla="*/ 0 w 444"/>
                  <a:gd name="T7" fmla="*/ 38688925 h 566"/>
                  <a:gd name="T8" fmla="*/ 97471905 w 444"/>
                  <a:gd name="T9" fmla="*/ 210558583 h 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 h="566">
                    <a:moveTo>
                      <a:pt x="260" y="566"/>
                    </a:moveTo>
                    <a:lnTo>
                      <a:pt x="444" y="461"/>
                    </a:lnTo>
                    <a:lnTo>
                      <a:pt x="184" y="0"/>
                    </a:lnTo>
                    <a:lnTo>
                      <a:pt x="0" y="104"/>
                    </a:lnTo>
                    <a:lnTo>
                      <a:pt x="260" y="5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未知"/>
              <p:cNvSpPr>
                <a:spLocks/>
              </p:cNvSpPr>
              <p:nvPr/>
            </p:nvSpPr>
            <p:spPr bwMode="auto">
              <a:xfrm>
                <a:off x="2703428" y="2318737"/>
                <a:ext cx="339819" cy="277146"/>
              </a:xfrm>
              <a:custGeom>
                <a:avLst/>
                <a:gdLst>
                  <a:gd name="T0" fmla="*/ 165315628 w 565"/>
                  <a:gd name="T1" fmla="*/ 169933419 h 452"/>
                  <a:gd name="T2" fmla="*/ 204383987 w 565"/>
                  <a:gd name="T3" fmla="*/ 101509015 h 452"/>
                  <a:gd name="T4" fmla="*/ 39068359 w 565"/>
                  <a:gd name="T5" fmla="*/ 0 h 452"/>
                  <a:gd name="T6" fmla="*/ 0 w 565"/>
                  <a:gd name="T7" fmla="*/ 68800268 h 452"/>
                  <a:gd name="T8" fmla="*/ 165315628 w 565"/>
                  <a:gd name="T9" fmla="*/ 169933419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5" h="452">
                    <a:moveTo>
                      <a:pt x="457" y="452"/>
                    </a:moveTo>
                    <a:lnTo>
                      <a:pt x="565" y="270"/>
                    </a:lnTo>
                    <a:lnTo>
                      <a:pt x="108" y="0"/>
                    </a:lnTo>
                    <a:lnTo>
                      <a:pt x="0" y="183"/>
                    </a:lnTo>
                    <a:lnTo>
                      <a:pt x="457" y="45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未知"/>
              <p:cNvSpPr>
                <a:spLocks/>
              </p:cNvSpPr>
              <p:nvPr/>
            </p:nvSpPr>
            <p:spPr bwMode="auto">
              <a:xfrm>
                <a:off x="2921879" y="1715822"/>
                <a:ext cx="325251" cy="131283"/>
              </a:xfrm>
              <a:custGeom>
                <a:avLst/>
                <a:gdLst>
                  <a:gd name="T0" fmla="*/ 198102314 w 532"/>
                  <a:gd name="T1" fmla="*/ 79060670 h 218"/>
                  <a:gd name="T2" fmla="*/ 198850024 w 532"/>
                  <a:gd name="T3" fmla="*/ 2175805 h 218"/>
                  <a:gd name="T4" fmla="*/ 747710 w 532"/>
                  <a:gd name="T5" fmla="*/ 0 h 218"/>
                  <a:gd name="T6" fmla="*/ 0 w 532"/>
                  <a:gd name="T7" fmla="*/ 76884865 h 218"/>
                  <a:gd name="T8" fmla="*/ 198102314 w 532"/>
                  <a:gd name="T9" fmla="*/ 790606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2" h="218">
                    <a:moveTo>
                      <a:pt x="530" y="218"/>
                    </a:moveTo>
                    <a:lnTo>
                      <a:pt x="532" y="6"/>
                    </a:lnTo>
                    <a:lnTo>
                      <a:pt x="2" y="0"/>
                    </a:lnTo>
                    <a:lnTo>
                      <a:pt x="0" y="212"/>
                    </a:lnTo>
                    <a:lnTo>
                      <a:pt x="530" y="2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未知"/>
              <p:cNvSpPr>
                <a:spLocks/>
              </p:cNvSpPr>
              <p:nvPr/>
            </p:nvSpPr>
            <p:spPr bwMode="auto">
              <a:xfrm>
                <a:off x="2756824" y="957316"/>
                <a:ext cx="344671" cy="267424"/>
              </a:xfrm>
              <a:custGeom>
                <a:avLst/>
                <a:gdLst>
                  <a:gd name="T0" fmla="*/ 209890633 w 566"/>
                  <a:gd name="T1" fmla="*/ 66811529 h 445"/>
                  <a:gd name="T2" fmla="*/ 171324018 w 566"/>
                  <a:gd name="T3" fmla="*/ 0 h 445"/>
                  <a:gd name="T4" fmla="*/ 0 w 566"/>
                  <a:gd name="T5" fmla="*/ 94258847 h 445"/>
                  <a:gd name="T6" fmla="*/ 38937471 w 566"/>
                  <a:gd name="T7" fmla="*/ 160709204 h 445"/>
                  <a:gd name="T8" fmla="*/ 209890633 w 566"/>
                  <a:gd name="T9" fmla="*/ 66811529 h 4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445">
                    <a:moveTo>
                      <a:pt x="566" y="185"/>
                    </a:moveTo>
                    <a:lnTo>
                      <a:pt x="462" y="0"/>
                    </a:lnTo>
                    <a:lnTo>
                      <a:pt x="0" y="261"/>
                    </a:lnTo>
                    <a:lnTo>
                      <a:pt x="105" y="445"/>
                    </a:lnTo>
                    <a:lnTo>
                      <a:pt x="566" y="1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未知"/>
              <p:cNvSpPr>
                <a:spLocks/>
              </p:cNvSpPr>
              <p:nvPr/>
            </p:nvSpPr>
            <p:spPr bwMode="auto">
              <a:xfrm>
                <a:off x="2315064" y="398160"/>
                <a:ext cx="276706" cy="345219"/>
              </a:xfrm>
              <a:custGeom>
                <a:avLst/>
                <a:gdLst>
                  <a:gd name="T0" fmla="*/ 169020332 w 453"/>
                  <a:gd name="T1" fmla="*/ 40319746 h 565"/>
                  <a:gd name="T2" fmla="*/ 100740531 w 453"/>
                  <a:gd name="T3" fmla="*/ 0 h 565"/>
                  <a:gd name="T4" fmla="*/ 0 w 453"/>
                  <a:gd name="T5" fmla="*/ 170611507 h 565"/>
                  <a:gd name="T6" fmla="*/ 68279802 w 453"/>
                  <a:gd name="T7" fmla="*/ 210931253 h 565"/>
                  <a:gd name="T8" fmla="*/ 169020332 w 453"/>
                  <a:gd name="T9" fmla="*/ 40319746 h 5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3" h="565">
                    <a:moveTo>
                      <a:pt x="453" y="108"/>
                    </a:moveTo>
                    <a:lnTo>
                      <a:pt x="270" y="0"/>
                    </a:lnTo>
                    <a:lnTo>
                      <a:pt x="0" y="457"/>
                    </a:lnTo>
                    <a:lnTo>
                      <a:pt x="183" y="565"/>
                    </a:lnTo>
                    <a:lnTo>
                      <a:pt x="453" y="10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未知"/>
              <p:cNvSpPr>
                <a:spLocks/>
              </p:cNvSpPr>
              <p:nvPr/>
            </p:nvSpPr>
            <p:spPr bwMode="auto">
              <a:xfrm>
                <a:off x="1674267" y="1321980"/>
                <a:ext cx="917503" cy="486224"/>
              </a:xfrm>
              <a:custGeom>
                <a:avLst/>
                <a:gdLst>
                  <a:gd name="T0" fmla="*/ 462279931 w 1821"/>
                  <a:gd name="T1" fmla="*/ 113318185 h 799"/>
                  <a:gd name="T2" fmla="*/ 440447794 w 1821"/>
                  <a:gd name="T3" fmla="*/ 0 h 799"/>
                  <a:gd name="T4" fmla="*/ 0 w 1821"/>
                  <a:gd name="T5" fmla="*/ 182568897 h 799"/>
                  <a:gd name="T6" fmla="*/ 21832138 w 1821"/>
                  <a:gd name="T7" fmla="*/ 295887082 h 799"/>
                  <a:gd name="T8" fmla="*/ 462279931 w 1821"/>
                  <a:gd name="T9" fmla="*/ 113318185 h 7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1" h="799">
                    <a:moveTo>
                      <a:pt x="1821" y="306"/>
                    </a:moveTo>
                    <a:lnTo>
                      <a:pt x="1735" y="0"/>
                    </a:lnTo>
                    <a:lnTo>
                      <a:pt x="0" y="493"/>
                    </a:lnTo>
                    <a:lnTo>
                      <a:pt x="86" y="799"/>
                    </a:lnTo>
                    <a:lnTo>
                      <a:pt x="1821" y="30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Oval 66"/>
              <p:cNvSpPr>
                <a:spLocks noChangeArrowheads="1"/>
              </p:cNvSpPr>
              <p:nvPr/>
            </p:nvSpPr>
            <p:spPr bwMode="auto">
              <a:xfrm>
                <a:off x="0" y="0"/>
                <a:ext cx="3411642" cy="3417058"/>
              </a:xfrm>
              <a:prstGeom prst="ellipse">
                <a:avLst/>
              </a:prstGeom>
              <a:noFill/>
              <a:ln w="57150">
                <a:solidFill>
                  <a:schemeClr val="bg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209" name="Group 41"/>
          <p:cNvGrpSpPr>
            <a:grpSpLocks/>
          </p:cNvGrpSpPr>
          <p:nvPr/>
        </p:nvGrpSpPr>
        <p:grpSpPr bwMode="auto">
          <a:xfrm>
            <a:off x="383341" y="1692275"/>
            <a:ext cx="4108642" cy="694328"/>
            <a:chOff x="20" y="0"/>
            <a:chExt cx="6471" cy="1093"/>
          </a:xfrm>
        </p:grpSpPr>
        <p:sp>
          <p:nvSpPr>
            <p:cNvPr id="5144" name="TextBox 81"/>
            <p:cNvSpPr txBox="1">
              <a:spLocks noChangeArrowheads="1"/>
            </p:cNvSpPr>
            <p:nvPr/>
          </p:nvSpPr>
          <p:spPr bwMode="auto">
            <a:xfrm>
              <a:off x="773" y="35"/>
              <a:ext cx="5718" cy="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514350" indent="-514350">
                <a:lnSpc>
                  <a:spcPct val="150000"/>
                </a:lnSpc>
              </a:pPr>
              <a:r>
                <a:rPr lang="en-US" altLang="zh-CN" sz="2800" b="1" dirty="0">
                  <a:latin typeface="Calibri" pitchFamily="34" charset="0"/>
                  <a:ea typeface="楷体" pitchFamily="49" charset="-122"/>
                </a:rPr>
                <a:t>1</a:t>
              </a:r>
              <a:r>
                <a:rPr lang="zh-CN" altLang="en-US" sz="2800" b="1" dirty="0">
                  <a:latin typeface="Calibri" pitchFamily="34" charset="0"/>
                  <a:ea typeface="楷体" pitchFamily="49" charset="-122"/>
                </a:rPr>
                <a:t>、立项目的</a:t>
              </a:r>
              <a:endParaRPr lang="en-US" altLang="zh-CN" sz="2800" b="1" dirty="0">
                <a:latin typeface="Calibri" pitchFamily="34" charset="0"/>
                <a:ea typeface="楷体" pitchFamily="49" charset="-122"/>
              </a:endParaRPr>
            </a:p>
          </p:txBody>
        </p:sp>
        <p:sp>
          <p:nvSpPr>
            <p:cNvPr id="5146" name="Freeform 8"/>
            <p:cNvSpPr>
              <a:spLocks noEditPoints="1"/>
            </p:cNvSpPr>
            <p:nvPr/>
          </p:nvSpPr>
          <p:spPr bwMode="auto">
            <a:xfrm>
              <a:off x="20" y="0"/>
              <a:ext cx="648" cy="878"/>
            </a:xfrm>
            <a:custGeom>
              <a:avLst/>
              <a:gdLst>
                <a:gd name="T0" fmla="*/ 62 w 734"/>
                <a:gd name="T1" fmla="*/ 708 h 993"/>
                <a:gd name="T2" fmla="*/ 96 w 734"/>
                <a:gd name="T3" fmla="*/ 119 h 993"/>
                <a:gd name="T4" fmla="*/ 126 w 734"/>
                <a:gd name="T5" fmla="*/ 171 h 993"/>
                <a:gd name="T6" fmla="*/ 156 w 734"/>
                <a:gd name="T7" fmla="*/ 119 h 993"/>
                <a:gd name="T8" fmla="*/ 256 w 734"/>
                <a:gd name="T9" fmla="*/ 140 h 993"/>
                <a:gd name="T10" fmla="*/ 316 w 734"/>
                <a:gd name="T11" fmla="*/ 140 h 993"/>
                <a:gd name="T12" fmla="*/ 416 w 734"/>
                <a:gd name="T13" fmla="*/ 119 h 993"/>
                <a:gd name="T14" fmla="*/ 446 w 734"/>
                <a:gd name="T15" fmla="*/ 171 h 993"/>
                <a:gd name="T16" fmla="*/ 476 w 734"/>
                <a:gd name="T17" fmla="*/ 119 h 993"/>
                <a:gd name="T18" fmla="*/ 511 w 734"/>
                <a:gd name="T19" fmla="*/ 708 h 993"/>
                <a:gd name="T20" fmla="*/ 476 w 734"/>
                <a:gd name="T21" fmla="*/ 52 h 993"/>
                <a:gd name="T22" fmla="*/ 446 w 734"/>
                <a:gd name="T23" fmla="*/ 0 h 993"/>
                <a:gd name="T24" fmla="*/ 416 w 734"/>
                <a:gd name="T25" fmla="*/ 52 h 993"/>
                <a:gd name="T26" fmla="*/ 316 w 734"/>
                <a:gd name="T27" fmla="*/ 30 h 993"/>
                <a:gd name="T28" fmla="*/ 256 w 734"/>
                <a:gd name="T29" fmla="*/ 30 h 993"/>
                <a:gd name="T30" fmla="*/ 156 w 734"/>
                <a:gd name="T31" fmla="*/ 52 h 993"/>
                <a:gd name="T32" fmla="*/ 126 w 734"/>
                <a:gd name="T33" fmla="*/ 0 h 993"/>
                <a:gd name="T34" fmla="*/ 96 w 734"/>
                <a:gd name="T35" fmla="*/ 52 h 993"/>
                <a:gd name="T36" fmla="*/ 0 w 734"/>
                <a:gd name="T37" fmla="*/ 115 h 993"/>
                <a:gd name="T38" fmla="*/ 63 w 734"/>
                <a:gd name="T39" fmla="*/ 776 h 993"/>
                <a:gd name="T40" fmla="*/ 572 w 734"/>
                <a:gd name="T41" fmla="*/ 714 h 993"/>
                <a:gd name="T42" fmla="*/ 510 w 734"/>
                <a:gd name="T43" fmla="*/ 52 h 993"/>
                <a:gd name="T44" fmla="*/ 447 w 734"/>
                <a:gd name="T45" fmla="*/ 290 h 993"/>
                <a:gd name="T46" fmla="*/ 125 w 734"/>
                <a:gd name="T47" fmla="*/ 248 h 993"/>
                <a:gd name="T48" fmla="*/ 125 w 734"/>
                <a:gd name="T49" fmla="*/ 401 h 993"/>
                <a:gd name="T50" fmla="*/ 447 w 734"/>
                <a:gd name="T51" fmla="*/ 358 h 993"/>
                <a:gd name="T52" fmla="*/ 125 w 734"/>
                <a:gd name="T53" fmla="*/ 401 h 993"/>
                <a:gd name="T54" fmla="*/ 447 w 734"/>
                <a:gd name="T55" fmla="*/ 510 h 993"/>
                <a:gd name="T56" fmla="*/ 125 w 734"/>
                <a:gd name="T57" fmla="*/ 469 h 993"/>
                <a:gd name="T58" fmla="*/ 125 w 734"/>
                <a:gd name="T59" fmla="*/ 621 h 993"/>
                <a:gd name="T60" fmla="*/ 447 w 734"/>
                <a:gd name="T61" fmla="*/ 578 h 993"/>
                <a:gd name="T62" fmla="*/ 125 w 734"/>
                <a:gd name="T63" fmla="*/ 621 h 9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13" name="Group 45"/>
          <p:cNvGrpSpPr>
            <a:grpSpLocks/>
          </p:cNvGrpSpPr>
          <p:nvPr/>
        </p:nvGrpSpPr>
        <p:grpSpPr bwMode="auto">
          <a:xfrm>
            <a:off x="7748878" y="1639888"/>
            <a:ext cx="4447934" cy="721772"/>
            <a:chOff x="0" y="0"/>
            <a:chExt cx="7003" cy="1136"/>
          </a:xfrm>
        </p:grpSpPr>
        <p:sp>
          <p:nvSpPr>
            <p:cNvPr id="5141" name="TextBox 102"/>
            <p:cNvSpPr txBox="1">
              <a:spLocks noChangeArrowheads="1"/>
            </p:cNvSpPr>
            <p:nvPr/>
          </p:nvSpPr>
          <p:spPr bwMode="auto">
            <a:xfrm>
              <a:off x="840" y="79"/>
              <a:ext cx="6163" cy="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indent="-514350">
                <a:lnSpc>
                  <a:spcPct val="150000"/>
                </a:lnSpc>
              </a:pPr>
              <a:r>
                <a:rPr lang="en-US" altLang="zh-CN" sz="2800" b="1" dirty="0">
                  <a:latin typeface="Calibri" pitchFamily="34" charset="0"/>
                  <a:ea typeface="楷体" pitchFamily="49" charset="-122"/>
                </a:rPr>
                <a:t>2</a:t>
              </a:r>
              <a:r>
                <a:rPr lang="zh-CN" altLang="en-US" sz="2800" b="1" dirty="0">
                  <a:latin typeface="Calibri" pitchFamily="34" charset="0"/>
                  <a:ea typeface="楷体" pitchFamily="49" charset="-122"/>
                </a:rPr>
                <a:t>、项目展示</a:t>
              </a:r>
              <a:endParaRPr lang="en-US" altLang="zh-CN" sz="2800" b="1" dirty="0">
                <a:latin typeface="Calibri" pitchFamily="34" charset="0"/>
                <a:ea typeface="楷体" pitchFamily="49" charset="-122"/>
              </a:endParaRPr>
            </a:p>
          </p:txBody>
        </p:sp>
        <p:pic>
          <p:nvPicPr>
            <p:cNvPr id="5143" name="组合 14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3"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17" name="Group 49"/>
          <p:cNvGrpSpPr>
            <a:grpSpLocks/>
          </p:cNvGrpSpPr>
          <p:nvPr/>
        </p:nvGrpSpPr>
        <p:grpSpPr bwMode="auto">
          <a:xfrm>
            <a:off x="240348" y="4421188"/>
            <a:ext cx="4133215" cy="751205"/>
            <a:chOff x="-1784" y="0"/>
            <a:chExt cx="6509" cy="1183"/>
          </a:xfrm>
        </p:grpSpPr>
        <p:sp>
          <p:nvSpPr>
            <p:cNvPr id="5138" name="TextBox 106"/>
            <p:cNvSpPr txBox="1">
              <a:spLocks noChangeArrowheads="1"/>
            </p:cNvSpPr>
            <p:nvPr/>
          </p:nvSpPr>
          <p:spPr bwMode="auto">
            <a:xfrm>
              <a:off x="-1559" y="125"/>
              <a:ext cx="6284" cy="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514350" indent="-514350">
                <a:lnSpc>
                  <a:spcPct val="150000"/>
                </a:lnSpc>
              </a:pPr>
              <a:r>
                <a:rPr lang="en-US" altLang="zh-CN" sz="2800" b="1" dirty="0">
                  <a:latin typeface="Calibri" pitchFamily="34" charset="0"/>
                  <a:ea typeface="楷体" pitchFamily="49" charset="-122"/>
                </a:rPr>
                <a:t>      3</a:t>
              </a:r>
              <a:r>
                <a:rPr lang="zh-CN" altLang="en-US" sz="2800" b="1" dirty="0">
                  <a:latin typeface="Calibri" pitchFamily="34" charset="0"/>
                  <a:ea typeface="楷体" pitchFamily="49" charset="-122"/>
                </a:rPr>
                <a:t>、项目亮点</a:t>
              </a:r>
              <a:endParaRPr lang="en-US" altLang="zh-CN" sz="2800" b="1" dirty="0">
                <a:latin typeface="Calibri" pitchFamily="34" charset="0"/>
                <a:ea typeface="楷体" pitchFamily="49" charset="-122"/>
              </a:endParaRPr>
            </a:p>
          </p:txBody>
        </p:sp>
        <p:sp>
          <p:nvSpPr>
            <p:cNvPr id="5140" name="Freeform 16"/>
            <p:cNvSpPr>
              <a:spLocks noEditPoints="1"/>
            </p:cNvSpPr>
            <p:nvPr/>
          </p:nvSpPr>
          <p:spPr bwMode="auto">
            <a:xfrm>
              <a:off x="-1784" y="0"/>
              <a:ext cx="900" cy="977"/>
            </a:xfrm>
            <a:custGeom>
              <a:avLst/>
              <a:gdLst>
                <a:gd name="T0" fmla="*/ 327 w 1053"/>
                <a:gd name="T1" fmla="*/ 746 h 1145"/>
                <a:gd name="T2" fmla="*/ 315 w 1053"/>
                <a:gd name="T3" fmla="*/ 783 h 1145"/>
                <a:gd name="T4" fmla="*/ 326 w 1053"/>
                <a:gd name="T5" fmla="*/ 801 h 1145"/>
                <a:gd name="T6" fmla="*/ 338 w 1053"/>
                <a:gd name="T7" fmla="*/ 806 h 1145"/>
                <a:gd name="T8" fmla="*/ 360 w 1053"/>
                <a:gd name="T9" fmla="*/ 829 h 1145"/>
                <a:gd name="T10" fmla="*/ 382 w 1053"/>
                <a:gd name="T11" fmla="*/ 834 h 1145"/>
                <a:gd name="T12" fmla="*/ 406 w 1053"/>
                <a:gd name="T13" fmla="*/ 830 h 1145"/>
                <a:gd name="T14" fmla="*/ 431 w 1053"/>
                <a:gd name="T15" fmla="*/ 807 h 1145"/>
                <a:gd name="T16" fmla="*/ 436 w 1053"/>
                <a:gd name="T17" fmla="*/ 806 h 1145"/>
                <a:gd name="T18" fmla="*/ 452 w 1053"/>
                <a:gd name="T19" fmla="*/ 791 h 1145"/>
                <a:gd name="T20" fmla="*/ 455 w 1053"/>
                <a:gd name="T21" fmla="*/ 757 h 1145"/>
                <a:gd name="T22" fmla="*/ 385 w 1053"/>
                <a:gd name="T23" fmla="*/ 175 h 1145"/>
                <a:gd name="T24" fmla="*/ 221 w 1053"/>
                <a:gd name="T25" fmla="*/ 514 h 1145"/>
                <a:gd name="T26" fmla="*/ 313 w 1053"/>
                <a:gd name="T27" fmla="*/ 681 h 1145"/>
                <a:gd name="T28" fmla="*/ 320 w 1053"/>
                <a:gd name="T29" fmla="*/ 725 h 1145"/>
                <a:gd name="T30" fmla="*/ 474 w 1053"/>
                <a:gd name="T31" fmla="*/ 702 h 1145"/>
                <a:gd name="T32" fmla="*/ 529 w 1053"/>
                <a:gd name="T33" fmla="*/ 538 h 1145"/>
                <a:gd name="T34" fmla="*/ 590 w 1053"/>
                <a:gd name="T35" fmla="*/ 387 h 1145"/>
                <a:gd name="T36" fmla="*/ 385 w 1053"/>
                <a:gd name="T37" fmla="*/ 175 h 1145"/>
                <a:gd name="T38" fmla="*/ 666 w 1053"/>
                <a:gd name="T39" fmla="*/ 509 h 1145"/>
                <a:gd name="T40" fmla="*/ 634 w 1053"/>
                <a:gd name="T41" fmla="*/ 564 h 1145"/>
                <a:gd name="T42" fmla="*/ 717 w 1053"/>
                <a:gd name="T43" fmla="*/ 575 h 1145"/>
                <a:gd name="T44" fmla="*/ 247 w 1053"/>
                <a:gd name="T45" fmla="*/ 146 h 1145"/>
                <a:gd name="T46" fmla="*/ 236 w 1053"/>
                <a:gd name="T47" fmla="*/ 63 h 1145"/>
                <a:gd name="T48" fmla="*/ 180 w 1053"/>
                <a:gd name="T49" fmla="*/ 95 h 1145"/>
                <a:gd name="T50" fmla="*/ 247 w 1053"/>
                <a:gd name="T51" fmla="*/ 146 h 1145"/>
                <a:gd name="T52" fmla="*/ 533 w 1053"/>
                <a:gd name="T53" fmla="*/ 63 h 1145"/>
                <a:gd name="T54" fmla="*/ 522 w 1053"/>
                <a:gd name="T55" fmla="*/ 146 h 1145"/>
                <a:gd name="T56" fmla="*/ 589 w 1053"/>
                <a:gd name="T57" fmla="*/ 95 h 1145"/>
                <a:gd name="T58" fmla="*/ 737 w 1053"/>
                <a:gd name="T59" fmla="*/ 352 h 1145"/>
                <a:gd name="T60" fmla="*/ 660 w 1053"/>
                <a:gd name="T61" fmla="*/ 383 h 1145"/>
                <a:gd name="T62" fmla="*/ 737 w 1053"/>
                <a:gd name="T63" fmla="*/ 415 h 1145"/>
                <a:gd name="T64" fmla="*/ 737 w 1053"/>
                <a:gd name="T65" fmla="*/ 352 h 1145"/>
                <a:gd name="T66" fmla="*/ 416 w 1053"/>
                <a:gd name="T67" fmla="*/ 77 h 1145"/>
                <a:gd name="T68" fmla="*/ 385 w 1053"/>
                <a:gd name="T69" fmla="*/ 0 h 1145"/>
                <a:gd name="T70" fmla="*/ 353 w 1053"/>
                <a:gd name="T71" fmla="*/ 77 h 1145"/>
                <a:gd name="T72" fmla="*/ 134 w 1053"/>
                <a:gd name="T73" fmla="*/ 202 h 1145"/>
                <a:gd name="T74" fmla="*/ 51 w 1053"/>
                <a:gd name="T75" fmla="*/ 191 h 1145"/>
                <a:gd name="T76" fmla="*/ 103 w 1053"/>
                <a:gd name="T77" fmla="*/ 258 h 1145"/>
                <a:gd name="T78" fmla="*/ 134 w 1053"/>
                <a:gd name="T79" fmla="*/ 202 h 1145"/>
                <a:gd name="T80" fmla="*/ 706 w 1053"/>
                <a:gd name="T81" fmla="*/ 236 h 1145"/>
                <a:gd name="T82" fmla="*/ 674 w 1053"/>
                <a:gd name="T83" fmla="*/ 180 h 1145"/>
                <a:gd name="T84" fmla="*/ 622 w 1053"/>
                <a:gd name="T85" fmla="*/ 246 h 1145"/>
                <a:gd name="T86" fmla="*/ 103 w 1053"/>
                <a:gd name="T87" fmla="*/ 509 h 1145"/>
                <a:gd name="T88" fmla="*/ 51 w 1053"/>
                <a:gd name="T89" fmla="*/ 575 h 1145"/>
                <a:gd name="T90" fmla="*/ 134 w 1053"/>
                <a:gd name="T91" fmla="*/ 564 h 1145"/>
                <a:gd name="T92" fmla="*/ 103 w 1053"/>
                <a:gd name="T93" fmla="*/ 509 h 1145"/>
                <a:gd name="T94" fmla="*/ 78 w 1053"/>
                <a:gd name="T95" fmla="*/ 352 h 1145"/>
                <a:gd name="T96" fmla="*/ 0 w 1053"/>
                <a:gd name="T97" fmla="*/ 383 h 1145"/>
                <a:gd name="T98" fmla="*/ 78 w 1053"/>
                <a:gd name="T99" fmla="*/ 415 h 114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53" h="1145">
                  <a:moveTo>
                    <a:pt x="606" y="1024"/>
                  </a:moveTo>
                  <a:lnTo>
                    <a:pt x="448" y="1024"/>
                  </a:lnTo>
                  <a:cubicBezTo>
                    <a:pt x="439" y="1024"/>
                    <a:pt x="432" y="1031"/>
                    <a:pt x="432" y="1040"/>
                  </a:cubicBezTo>
                  <a:lnTo>
                    <a:pt x="432" y="1076"/>
                  </a:lnTo>
                  <a:cubicBezTo>
                    <a:pt x="432" y="1079"/>
                    <a:pt x="433" y="1083"/>
                    <a:pt x="435" y="1086"/>
                  </a:cubicBezTo>
                  <a:lnTo>
                    <a:pt x="447" y="1101"/>
                  </a:lnTo>
                  <a:cubicBezTo>
                    <a:pt x="449" y="1103"/>
                    <a:pt x="452" y="1105"/>
                    <a:pt x="455" y="1106"/>
                  </a:cubicBezTo>
                  <a:cubicBezTo>
                    <a:pt x="457" y="1107"/>
                    <a:pt x="459" y="1107"/>
                    <a:pt x="462" y="1108"/>
                  </a:cubicBezTo>
                  <a:cubicBezTo>
                    <a:pt x="463" y="1108"/>
                    <a:pt x="464" y="1108"/>
                    <a:pt x="465" y="1109"/>
                  </a:cubicBezTo>
                  <a:lnTo>
                    <a:pt x="492" y="1138"/>
                  </a:lnTo>
                  <a:cubicBezTo>
                    <a:pt x="494" y="1139"/>
                    <a:pt x="496" y="1141"/>
                    <a:pt x="498" y="1142"/>
                  </a:cubicBezTo>
                  <a:cubicBezTo>
                    <a:pt x="504" y="1144"/>
                    <a:pt x="513" y="1145"/>
                    <a:pt x="523" y="1145"/>
                  </a:cubicBezTo>
                  <a:lnTo>
                    <a:pt x="525" y="1145"/>
                  </a:lnTo>
                  <a:cubicBezTo>
                    <a:pt x="542" y="1145"/>
                    <a:pt x="551" y="1142"/>
                    <a:pt x="556" y="1140"/>
                  </a:cubicBezTo>
                  <a:cubicBezTo>
                    <a:pt x="558" y="1139"/>
                    <a:pt x="560" y="1138"/>
                    <a:pt x="561" y="1137"/>
                  </a:cubicBezTo>
                  <a:cubicBezTo>
                    <a:pt x="561" y="1137"/>
                    <a:pt x="589" y="1109"/>
                    <a:pt x="590" y="1109"/>
                  </a:cubicBezTo>
                  <a:cubicBezTo>
                    <a:pt x="591" y="1108"/>
                    <a:pt x="592" y="1108"/>
                    <a:pt x="593" y="1108"/>
                  </a:cubicBezTo>
                  <a:cubicBezTo>
                    <a:pt x="595" y="1108"/>
                    <a:pt x="596" y="1108"/>
                    <a:pt x="597" y="1107"/>
                  </a:cubicBezTo>
                  <a:cubicBezTo>
                    <a:pt x="602" y="1107"/>
                    <a:pt x="606" y="1105"/>
                    <a:pt x="609" y="1101"/>
                  </a:cubicBezTo>
                  <a:lnTo>
                    <a:pt x="619" y="1086"/>
                  </a:lnTo>
                  <a:cubicBezTo>
                    <a:pt x="621" y="1083"/>
                    <a:pt x="622" y="1080"/>
                    <a:pt x="622" y="1077"/>
                  </a:cubicBezTo>
                  <a:lnTo>
                    <a:pt x="622" y="1040"/>
                  </a:lnTo>
                  <a:cubicBezTo>
                    <a:pt x="622" y="1031"/>
                    <a:pt x="615" y="1024"/>
                    <a:pt x="606" y="1024"/>
                  </a:cubicBezTo>
                  <a:close/>
                  <a:moveTo>
                    <a:pt x="527" y="240"/>
                  </a:moveTo>
                  <a:cubicBezTo>
                    <a:pt x="373" y="240"/>
                    <a:pt x="248" y="370"/>
                    <a:pt x="247" y="531"/>
                  </a:cubicBezTo>
                  <a:cubicBezTo>
                    <a:pt x="247" y="594"/>
                    <a:pt x="266" y="654"/>
                    <a:pt x="303" y="705"/>
                  </a:cubicBezTo>
                  <a:cubicBezTo>
                    <a:pt x="304" y="707"/>
                    <a:pt x="322" y="730"/>
                    <a:pt x="331" y="740"/>
                  </a:cubicBezTo>
                  <a:cubicBezTo>
                    <a:pt x="396" y="820"/>
                    <a:pt x="428" y="884"/>
                    <a:pt x="428" y="935"/>
                  </a:cubicBezTo>
                  <a:cubicBezTo>
                    <a:pt x="415" y="939"/>
                    <a:pt x="406" y="950"/>
                    <a:pt x="406" y="964"/>
                  </a:cubicBezTo>
                  <a:cubicBezTo>
                    <a:pt x="406" y="982"/>
                    <a:pt x="420" y="996"/>
                    <a:pt x="437" y="996"/>
                  </a:cubicBezTo>
                  <a:lnTo>
                    <a:pt x="617" y="996"/>
                  </a:lnTo>
                  <a:cubicBezTo>
                    <a:pt x="634" y="996"/>
                    <a:pt x="648" y="982"/>
                    <a:pt x="648" y="964"/>
                  </a:cubicBezTo>
                  <a:cubicBezTo>
                    <a:pt x="648" y="954"/>
                    <a:pt x="643" y="944"/>
                    <a:pt x="635" y="939"/>
                  </a:cubicBezTo>
                  <a:cubicBezTo>
                    <a:pt x="634" y="881"/>
                    <a:pt x="663" y="815"/>
                    <a:pt x="724" y="739"/>
                  </a:cubicBezTo>
                  <a:cubicBezTo>
                    <a:pt x="733" y="729"/>
                    <a:pt x="750" y="707"/>
                    <a:pt x="751" y="706"/>
                  </a:cubicBezTo>
                  <a:cubicBezTo>
                    <a:pt x="787" y="655"/>
                    <a:pt x="807" y="595"/>
                    <a:pt x="807" y="532"/>
                  </a:cubicBezTo>
                  <a:cubicBezTo>
                    <a:pt x="807" y="454"/>
                    <a:pt x="778" y="381"/>
                    <a:pt x="726" y="326"/>
                  </a:cubicBezTo>
                  <a:cubicBezTo>
                    <a:pt x="673" y="271"/>
                    <a:pt x="603" y="240"/>
                    <a:pt x="527" y="240"/>
                  </a:cubicBezTo>
                  <a:close/>
                  <a:moveTo>
                    <a:pt x="966" y="730"/>
                  </a:moveTo>
                  <a:lnTo>
                    <a:pt x="912" y="699"/>
                  </a:lnTo>
                  <a:cubicBezTo>
                    <a:pt x="891" y="687"/>
                    <a:pt x="864" y="694"/>
                    <a:pt x="852" y="715"/>
                  </a:cubicBezTo>
                  <a:cubicBezTo>
                    <a:pt x="840" y="736"/>
                    <a:pt x="847" y="762"/>
                    <a:pt x="868" y="775"/>
                  </a:cubicBezTo>
                  <a:lnTo>
                    <a:pt x="923" y="806"/>
                  </a:lnTo>
                  <a:cubicBezTo>
                    <a:pt x="943" y="818"/>
                    <a:pt x="970" y="811"/>
                    <a:pt x="982" y="790"/>
                  </a:cubicBezTo>
                  <a:cubicBezTo>
                    <a:pt x="994" y="769"/>
                    <a:pt x="987" y="742"/>
                    <a:pt x="966" y="730"/>
                  </a:cubicBezTo>
                  <a:close/>
                  <a:moveTo>
                    <a:pt x="338" y="200"/>
                  </a:moveTo>
                  <a:cubicBezTo>
                    <a:pt x="359" y="188"/>
                    <a:pt x="366" y="162"/>
                    <a:pt x="354" y="141"/>
                  </a:cubicBezTo>
                  <a:lnTo>
                    <a:pt x="323" y="87"/>
                  </a:lnTo>
                  <a:cubicBezTo>
                    <a:pt x="311" y="66"/>
                    <a:pt x="284" y="58"/>
                    <a:pt x="263" y="71"/>
                  </a:cubicBezTo>
                  <a:cubicBezTo>
                    <a:pt x="242" y="83"/>
                    <a:pt x="235" y="109"/>
                    <a:pt x="247" y="130"/>
                  </a:cubicBezTo>
                  <a:lnTo>
                    <a:pt x="278" y="184"/>
                  </a:lnTo>
                  <a:cubicBezTo>
                    <a:pt x="290" y="205"/>
                    <a:pt x="317" y="213"/>
                    <a:pt x="338" y="200"/>
                  </a:cubicBezTo>
                  <a:close/>
                  <a:moveTo>
                    <a:pt x="790" y="71"/>
                  </a:moveTo>
                  <a:cubicBezTo>
                    <a:pt x="769" y="58"/>
                    <a:pt x="742" y="66"/>
                    <a:pt x="730" y="87"/>
                  </a:cubicBezTo>
                  <a:lnTo>
                    <a:pt x="699" y="141"/>
                  </a:lnTo>
                  <a:cubicBezTo>
                    <a:pt x="686" y="162"/>
                    <a:pt x="694" y="188"/>
                    <a:pt x="715" y="200"/>
                  </a:cubicBezTo>
                  <a:cubicBezTo>
                    <a:pt x="735" y="213"/>
                    <a:pt x="762" y="205"/>
                    <a:pt x="774" y="184"/>
                  </a:cubicBezTo>
                  <a:lnTo>
                    <a:pt x="806" y="130"/>
                  </a:lnTo>
                  <a:cubicBezTo>
                    <a:pt x="818" y="109"/>
                    <a:pt x="811" y="83"/>
                    <a:pt x="790" y="71"/>
                  </a:cubicBezTo>
                  <a:close/>
                  <a:moveTo>
                    <a:pt x="1009" y="483"/>
                  </a:moveTo>
                  <a:lnTo>
                    <a:pt x="947" y="483"/>
                  </a:lnTo>
                  <a:cubicBezTo>
                    <a:pt x="922" y="483"/>
                    <a:pt x="903" y="502"/>
                    <a:pt x="903" y="526"/>
                  </a:cubicBezTo>
                  <a:cubicBezTo>
                    <a:pt x="903" y="551"/>
                    <a:pt x="922" y="570"/>
                    <a:pt x="947" y="570"/>
                  </a:cubicBezTo>
                  <a:lnTo>
                    <a:pt x="1009" y="570"/>
                  </a:lnTo>
                  <a:cubicBezTo>
                    <a:pt x="1033" y="570"/>
                    <a:pt x="1053" y="551"/>
                    <a:pt x="1053" y="526"/>
                  </a:cubicBezTo>
                  <a:cubicBezTo>
                    <a:pt x="1053" y="502"/>
                    <a:pt x="1033" y="483"/>
                    <a:pt x="1009" y="483"/>
                  </a:cubicBezTo>
                  <a:close/>
                  <a:moveTo>
                    <a:pt x="526" y="150"/>
                  </a:moveTo>
                  <a:cubicBezTo>
                    <a:pt x="550" y="150"/>
                    <a:pt x="570" y="130"/>
                    <a:pt x="570" y="106"/>
                  </a:cubicBezTo>
                  <a:lnTo>
                    <a:pt x="570" y="44"/>
                  </a:lnTo>
                  <a:cubicBezTo>
                    <a:pt x="570" y="20"/>
                    <a:pt x="550" y="0"/>
                    <a:pt x="526" y="0"/>
                  </a:cubicBezTo>
                  <a:cubicBezTo>
                    <a:pt x="502" y="0"/>
                    <a:pt x="483" y="20"/>
                    <a:pt x="483" y="44"/>
                  </a:cubicBezTo>
                  <a:lnTo>
                    <a:pt x="483" y="106"/>
                  </a:lnTo>
                  <a:cubicBezTo>
                    <a:pt x="483" y="130"/>
                    <a:pt x="502" y="150"/>
                    <a:pt x="526" y="150"/>
                  </a:cubicBezTo>
                  <a:close/>
                  <a:moveTo>
                    <a:pt x="184" y="278"/>
                  </a:moveTo>
                  <a:lnTo>
                    <a:pt x="130" y="247"/>
                  </a:lnTo>
                  <a:cubicBezTo>
                    <a:pt x="109" y="235"/>
                    <a:pt x="82" y="242"/>
                    <a:pt x="70" y="263"/>
                  </a:cubicBezTo>
                  <a:cubicBezTo>
                    <a:pt x="58" y="284"/>
                    <a:pt x="65" y="311"/>
                    <a:pt x="86" y="323"/>
                  </a:cubicBezTo>
                  <a:lnTo>
                    <a:pt x="140" y="354"/>
                  </a:lnTo>
                  <a:cubicBezTo>
                    <a:pt x="161" y="366"/>
                    <a:pt x="188" y="359"/>
                    <a:pt x="200" y="338"/>
                  </a:cubicBezTo>
                  <a:cubicBezTo>
                    <a:pt x="212" y="317"/>
                    <a:pt x="205" y="291"/>
                    <a:pt x="184" y="278"/>
                  </a:cubicBezTo>
                  <a:close/>
                  <a:moveTo>
                    <a:pt x="912" y="354"/>
                  </a:moveTo>
                  <a:lnTo>
                    <a:pt x="966" y="323"/>
                  </a:lnTo>
                  <a:cubicBezTo>
                    <a:pt x="987" y="311"/>
                    <a:pt x="994" y="284"/>
                    <a:pt x="982" y="263"/>
                  </a:cubicBezTo>
                  <a:cubicBezTo>
                    <a:pt x="970" y="242"/>
                    <a:pt x="943" y="235"/>
                    <a:pt x="923" y="247"/>
                  </a:cubicBezTo>
                  <a:lnTo>
                    <a:pt x="868" y="278"/>
                  </a:lnTo>
                  <a:cubicBezTo>
                    <a:pt x="847" y="291"/>
                    <a:pt x="840" y="317"/>
                    <a:pt x="852" y="338"/>
                  </a:cubicBezTo>
                  <a:cubicBezTo>
                    <a:pt x="864" y="359"/>
                    <a:pt x="891" y="366"/>
                    <a:pt x="912" y="354"/>
                  </a:cubicBezTo>
                  <a:close/>
                  <a:moveTo>
                    <a:pt x="140" y="699"/>
                  </a:moveTo>
                  <a:lnTo>
                    <a:pt x="86" y="730"/>
                  </a:lnTo>
                  <a:cubicBezTo>
                    <a:pt x="65" y="742"/>
                    <a:pt x="58" y="769"/>
                    <a:pt x="70" y="790"/>
                  </a:cubicBezTo>
                  <a:cubicBezTo>
                    <a:pt x="82" y="811"/>
                    <a:pt x="109" y="818"/>
                    <a:pt x="130" y="806"/>
                  </a:cubicBezTo>
                  <a:lnTo>
                    <a:pt x="184" y="775"/>
                  </a:lnTo>
                  <a:cubicBezTo>
                    <a:pt x="205" y="762"/>
                    <a:pt x="212" y="736"/>
                    <a:pt x="200" y="715"/>
                  </a:cubicBezTo>
                  <a:cubicBezTo>
                    <a:pt x="188" y="694"/>
                    <a:pt x="161" y="687"/>
                    <a:pt x="140" y="699"/>
                  </a:cubicBezTo>
                  <a:close/>
                  <a:moveTo>
                    <a:pt x="150" y="526"/>
                  </a:moveTo>
                  <a:cubicBezTo>
                    <a:pt x="150" y="502"/>
                    <a:pt x="130" y="483"/>
                    <a:pt x="106" y="483"/>
                  </a:cubicBezTo>
                  <a:lnTo>
                    <a:pt x="44" y="483"/>
                  </a:lnTo>
                  <a:cubicBezTo>
                    <a:pt x="19" y="483"/>
                    <a:pt x="0" y="502"/>
                    <a:pt x="0" y="526"/>
                  </a:cubicBezTo>
                  <a:cubicBezTo>
                    <a:pt x="0" y="551"/>
                    <a:pt x="19" y="570"/>
                    <a:pt x="44" y="570"/>
                  </a:cubicBezTo>
                  <a:lnTo>
                    <a:pt x="106" y="570"/>
                  </a:lnTo>
                  <a:cubicBezTo>
                    <a:pt x="130" y="570"/>
                    <a:pt x="150" y="551"/>
                    <a:pt x="150" y="52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21" name="Group 53"/>
          <p:cNvGrpSpPr>
            <a:grpSpLocks/>
          </p:cNvGrpSpPr>
          <p:nvPr/>
        </p:nvGrpSpPr>
        <p:grpSpPr bwMode="auto">
          <a:xfrm>
            <a:off x="7685562" y="4495572"/>
            <a:ext cx="3669235" cy="671597"/>
            <a:chOff x="-88" y="217"/>
            <a:chExt cx="5777" cy="1057"/>
          </a:xfrm>
        </p:grpSpPr>
        <p:sp>
          <p:nvSpPr>
            <p:cNvPr id="5135" name="TextBox 110"/>
            <p:cNvSpPr txBox="1">
              <a:spLocks noChangeArrowheads="1"/>
            </p:cNvSpPr>
            <p:nvPr/>
          </p:nvSpPr>
          <p:spPr bwMode="auto">
            <a:xfrm>
              <a:off x="885" y="217"/>
              <a:ext cx="4804" cy="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indent="-514350">
                <a:lnSpc>
                  <a:spcPct val="150000"/>
                </a:lnSpc>
              </a:pPr>
              <a:r>
                <a:rPr lang="en-US" altLang="zh-CN" sz="2800" b="1" dirty="0">
                  <a:latin typeface="Calibri" pitchFamily="34" charset="0"/>
                  <a:ea typeface="楷体" pitchFamily="49" charset="-122"/>
                </a:rPr>
                <a:t>4</a:t>
              </a:r>
              <a:r>
                <a:rPr lang="zh-CN" altLang="en-US" sz="2800" b="1" dirty="0">
                  <a:latin typeface="Calibri" pitchFamily="34" charset="0"/>
                  <a:ea typeface="楷体" pitchFamily="49" charset="-122"/>
                </a:rPr>
                <a:t>、项目管理</a:t>
              </a:r>
              <a:endParaRPr lang="en-US" altLang="zh-CN" sz="2800" b="1" dirty="0">
                <a:latin typeface="Calibri" pitchFamily="34" charset="0"/>
                <a:ea typeface="楷体" pitchFamily="49" charset="-122"/>
              </a:endParaRPr>
            </a:p>
          </p:txBody>
        </p:sp>
        <p:sp>
          <p:nvSpPr>
            <p:cNvPr id="5137" name="Freeform 17"/>
            <p:cNvSpPr>
              <a:spLocks noEditPoints="1"/>
            </p:cNvSpPr>
            <p:nvPr/>
          </p:nvSpPr>
          <p:spPr bwMode="auto">
            <a:xfrm>
              <a:off x="-88" y="247"/>
              <a:ext cx="928" cy="892"/>
            </a:xfrm>
            <a:custGeom>
              <a:avLst/>
              <a:gdLst>
                <a:gd name="T0" fmla="*/ 373 w 1145"/>
                <a:gd name="T1" fmla="*/ 444 h 1102"/>
                <a:gd name="T2" fmla="*/ 364 w 1145"/>
                <a:gd name="T3" fmla="*/ 350 h 1102"/>
                <a:gd name="T4" fmla="*/ 244 w 1145"/>
                <a:gd name="T5" fmla="*/ 349 h 1102"/>
                <a:gd name="T6" fmla="*/ 229 w 1145"/>
                <a:gd name="T7" fmla="*/ 425 h 1102"/>
                <a:gd name="T8" fmla="*/ 272 w 1145"/>
                <a:gd name="T9" fmla="*/ 417 h 1102"/>
                <a:gd name="T10" fmla="*/ 304 w 1145"/>
                <a:gd name="T11" fmla="*/ 376 h 1102"/>
                <a:gd name="T12" fmla="*/ 335 w 1145"/>
                <a:gd name="T13" fmla="*/ 407 h 1102"/>
                <a:gd name="T14" fmla="*/ 316 w 1145"/>
                <a:gd name="T15" fmla="*/ 433 h 1102"/>
                <a:gd name="T16" fmla="*/ 272 w 1145"/>
                <a:gd name="T17" fmla="*/ 445 h 1102"/>
                <a:gd name="T18" fmla="*/ 274 w 1145"/>
                <a:gd name="T19" fmla="*/ 482 h 1102"/>
                <a:gd name="T20" fmla="*/ 280 w 1145"/>
                <a:gd name="T21" fmla="*/ 484 h 1102"/>
                <a:gd name="T22" fmla="*/ 332 w 1145"/>
                <a:gd name="T23" fmla="*/ 495 h 1102"/>
                <a:gd name="T24" fmla="*/ 334 w 1145"/>
                <a:gd name="T25" fmla="*/ 545 h 1102"/>
                <a:gd name="T26" fmla="*/ 272 w 1145"/>
                <a:gd name="T27" fmla="*/ 542 h 1102"/>
                <a:gd name="T28" fmla="*/ 250 w 1145"/>
                <a:gd name="T29" fmla="*/ 497 h 1102"/>
                <a:gd name="T30" fmla="*/ 209 w 1145"/>
                <a:gd name="T31" fmla="*/ 505 h 1102"/>
                <a:gd name="T32" fmla="*/ 303 w 1145"/>
                <a:gd name="T33" fmla="*/ 601 h 1102"/>
                <a:gd name="T34" fmla="*/ 397 w 1145"/>
                <a:gd name="T35" fmla="*/ 517 h 1102"/>
                <a:gd name="T36" fmla="*/ 536 w 1145"/>
                <a:gd name="T37" fmla="*/ 338 h 1102"/>
                <a:gd name="T38" fmla="*/ 460 w 1145"/>
                <a:gd name="T39" fmla="*/ 346 h 1102"/>
                <a:gd name="T40" fmla="*/ 468 w 1145"/>
                <a:gd name="T41" fmla="*/ 384 h 1102"/>
                <a:gd name="T42" fmla="*/ 493 w 1145"/>
                <a:gd name="T43" fmla="*/ 583 h 1102"/>
                <a:gd name="T44" fmla="*/ 536 w 1145"/>
                <a:gd name="T45" fmla="*/ 592 h 1102"/>
                <a:gd name="T46" fmla="*/ 544 w 1145"/>
                <a:gd name="T47" fmla="*/ 346 h 1102"/>
                <a:gd name="T48" fmla="*/ 584 w 1145"/>
                <a:gd name="T49" fmla="*/ 167 h 1102"/>
                <a:gd name="T50" fmla="*/ 606 w 1145"/>
                <a:gd name="T51" fmla="*/ 23 h 1102"/>
                <a:gd name="T52" fmla="*/ 562 w 1145"/>
                <a:gd name="T53" fmla="*/ 23 h 1102"/>
                <a:gd name="T54" fmla="*/ 584 w 1145"/>
                <a:gd name="T55" fmla="*/ 167 h 1102"/>
                <a:gd name="T56" fmla="*/ 664 w 1145"/>
                <a:gd name="T57" fmla="*/ 651 h 1102"/>
                <a:gd name="T58" fmla="*/ 71 w 1145"/>
                <a:gd name="T59" fmla="*/ 631 h 1102"/>
                <a:gd name="T60" fmla="*/ 88 w 1145"/>
                <a:gd name="T61" fmla="*/ 274 h 1102"/>
                <a:gd name="T62" fmla="*/ 682 w 1145"/>
                <a:gd name="T63" fmla="*/ 294 h 1102"/>
                <a:gd name="T64" fmla="*/ 664 w 1145"/>
                <a:gd name="T65" fmla="*/ 84 h 1102"/>
                <a:gd name="T66" fmla="*/ 642 w 1145"/>
                <a:gd name="T67" fmla="*/ 144 h 1102"/>
                <a:gd name="T68" fmla="*/ 526 w 1145"/>
                <a:gd name="T69" fmla="*/ 144 h 1102"/>
                <a:gd name="T70" fmla="*/ 226 w 1145"/>
                <a:gd name="T71" fmla="*/ 84 h 1102"/>
                <a:gd name="T72" fmla="*/ 169 w 1145"/>
                <a:gd name="T73" fmla="*/ 202 h 1102"/>
                <a:gd name="T74" fmla="*/ 111 w 1145"/>
                <a:gd name="T75" fmla="*/ 84 h 1102"/>
                <a:gd name="T76" fmla="*/ 0 w 1145"/>
                <a:gd name="T77" fmla="*/ 173 h 1102"/>
                <a:gd name="T78" fmla="*/ 88 w 1145"/>
                <a:gd name="T79" fmla="*/ 722 h 1102"/>
                <a:gd name="T80" fmla="*/ 752 w 1145"/>
                <a:gd name="T81" fmla="*/ 633 h 1102"/>
                <a:gd name="T82" fmla="*/ 664 w 1145"/>
                <a:gd name="T83" fmla="*/ 84 h 1102"/>
                <a:gd name="T84" fmla="*/ 191 w 1145"/>
                <a:gd name="T85" fmla="*/ 144 h 1102"/>
                <a:gd name="T86" fmla="*/ 169 w 1145"/>
                <a:gd name="T87" fmla="*/ 0 h 1102"/>
                <a:gd name="T88" fmla="*/ 146 w 1145"/>
                <a:gd name="T89" fmla="*/ 144 h 11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45" h="1102">
                  <a:moveTo>
                    <a:pt x="549" y="697"/>
                  </a:moveTo>
                  <a:cubicBezTo>
                    <a:pt x="556" y="692"/>
                    <a:pt x="562" y="685"/>
                    <a:pt x="568" y="677"/>
                  </a:cubicBezTo>
                  <a:cubicBezTo>
                    <a:pt x="580" y="660"/>
                    <a:pt x="587" y="639"/>
                    <a:pt x="587" y="615"/>
                  </a:cubicBezTo>
                  <a:cubicBezTo>
                    <a:pt x="587" y="583"/>
                    <a:pt x="576" y="555"/>
                    <a:pt x="554" y="534"/>
                  </a:cubicBezTo>
                  <a:cubicBezTo>
                    <a:pt x="532" y="513"/>
                    <a:pt x="501" y="502"/>
                    <a:pt x="459" y="502"/>
                  </a:cubicBezTo>
                  <a:cubicBezTo>
                    <a:pt x="425" y="502"/>
                    <a:pt x="396" y="513"/>
                    <a:pt x="372" y="533"/>
                  </a:cubicBezTo>
                  <a:cubicBezTo>
                    <a:pt x="348" y="554"/>
                    <a:pt x="335" y="589"/>
                    <a:pt x="335" y="636"/>
                  </a:cubicBezTo>
                  <a:cubicBezTo>
                    <a:pt x="335" y="643"/>
                    <a:pt x="341" y="649"/>
                    <a:pt x="348" y="649"/>
                  </a:cubicBezTo>
                  <a:lnTo>
                    <a:pt x="401" y="649"/>
                  </a:lnTo>
                  <a:cubicBezTo>
                    <a:pt x="408" y="649"/>
                    <a:pt x="414" y="644"/>
                    <a:pt x="414" y="636"/>
                  </a:cubicBezTo>
                  <a:cubicBezTo>
                    <a:pt x="415" y="614"/>
                    <a:pt x="419" y="597"/>
                    <a:pt x="427" y="587"/>
                  </a:cubicBezTo>
                  <a:cubicBezTo>
                    <a:pt x="435" y="578"/>
                    <a:pt x="446" y="573"/>
                    <a:pt x="463" y="573"/>
                  </a:cubicBezTo>
                  <a:cubicBezTo>
                    <a:pt x="479" y="573"/>
                    <a:pt x="490" y="577"/>
                    <a:pt x="497" y="586"/>
                  </a:cubicBezTo>
                  <a:cubicBezTo>
                    <a:pt x="505" y="596"/>
                    <a:pt x="509" y="607"/>
                    <a:pt x="509" y="621"/>
                  </a:cubicBezTo>
                  <a:cubicBezTo>
                    <a:pt x="509" y="632"/>
                    <a:pt x="506" y="641"/>
                    <a:pt x="501" y="648"/>
                  </a:cubicBezTo>
                  <a:cubicBezTo>
                    <a:pt x="496" y="655"/>
                    <a:pt x="490" y="659"/>
                    <a:pt x="481" y="661"/>
                  </a:cubicBezTo>
                  <a:cubicBezTo>
                    <a:pt x="470" y="664"/>
                    <a:pt x="451" y="665"/>
                    <a:pt x="426" y="665"/>
                  </a:cubicBezTo>
                  <a:cubicBezTo>
                    <a:pt x="419" y="665"/>
                    <a:pt x="413" y="671"/>
                    <a:pt x="413" y="679"/>
                  </a:cubicBezTo>
                  <a:lnTo>
                    <a:pt x="413" y="725"/>
                  </a:lnTo>
                  <a:cubicBezTo>
                    <a:pt x="413" y="729"/>
                    <a:pt x="414" y="732"/>
                    <a:pt x="417" y="735"/>
                  </a:cubicBezTo>
                  <a:cubicBezTo>
                    <a:pt x="420" y="737"/>
                    <a:pt x="423" y="739"/>
                    <a:pt x="426" y="739"/>
                  </a:cubicBezTo>
                  <a:lnTo>
                    <a:pt x="427" y="739"/>
                  </a:lnTo>
                  <a:cubicBezTo>
                    <a:pt x="432" y="738"/>
                    <a:pt x="437" y="738"/>
                    <a:pt x="442" y="738"/>
                  </a:cubicBezTo>
                  <a:cubicBezTo>
                    <a:pt x="471" y="738"/>
                    <a:pt x="493" y="744"/>
                    <a:pt x="506" y="755"/>
                  </a:cubicBezTo>
                  <a:cubicBezTo>
                    <a:pt x="518" y="765"/>
                    <a:pt x="524" y="778"/>
                    <a:pt x="524" y="794"/>
                  </a:cubicBezTo>
                  <a:cubicBezTo>
                    <a:pt x="524" y="810"/>
                    <a:pt x="519" y="822"/>
                    <a:pt x="508" y="832"/>
                  </a:cubicBezTo>
                  <a:cubicBezTo>
                    <a:pt x="498" y="842"/>
                    <a:pt x="483" y="847"/>
                    <a:pt x="464" y="847"/>
                  </a:cubicBezTo>
                  <a:cubicBezTo>
                    <a:pt x="443" y="847"/>
                    <a:pt x="427" y="841"/>
                    <a:pt x="414" y="828"/>
                  </a:cubicBezTo>
                  <a:cubicBezTo>
                    <a:pt x="402" y="815"/>
                    <a:pt x="395" y="796"/>
                    <a:pt x="394" y="771"/>
                  </a:cubicBezTo>
                  <a:cubicBezTo>
                    <a:pt x="394" y="764"/>
                    <a:pt x="388" y="758"/>
                    <a:pt x="381" y="758"/>
                  </a:cubicBezTo>
                  <a:lnTo>
                    <a:pt x="331" y="758"/>
                  </a:lnTo>
                  <a:cubicBezTo>
                    <a:pt x="324" y="758"/>
                    <a:pt x="318" y="764"/>
                    <a:pt x="318" y="771"/>
                  </a:cubicBezTo>
                  <a:cubicBezTo>
                    <a:pt x="318" y="816"/>
                    <a:pt x="330" y="852"/>
                    <a:pt x="353" y="878"/>
                  </a:cubicBezTo>
                  <a:cubicBezTo>
                    <a:pt x="377" y="905"/>
                    <a:pt x="413" y="918"/>
                    <a:pt x="461" y="918"/>
                  </a:cubicBezTo>
                  <a:cubicBezTo>
                    <a:pt x="499" y="918"/>
                    <a:pt x="532" y="908"/>
                    <a:pt x="560" y="887"/>
                  </a:cubicBezTo>
                  <a:cubicBezTo>
                    <a:pt x="589" y="865"/>
                    <a:pt x="604" y="833"/>
                    <a:pt x="604" y="790"/>
                  </a:cubicBezTo>
                  <a:cubicBezTo>
                    <a:pt x="604" y="747"/>
                    <a:pt x="585" y="716"/>
                    <a:pt x="549" y="697"/>
                  </a:cubicBezTo>
                  <a:close/>
                  <a:moveTo>
                    <a:pt x="815" y="516"/>
                  </a:moveTo>
                  <a:lnTo>
                    <a:pt x="713" y="516"/>
                  </a:lnTo>
                  <a:cubicBezTo>
                    <a:pt x="706" y="516"/>
                    <a:pt x="700" y="521"/>
                    <a:pt x="700" y="529"/>
                  </a:cubicBezTo>
                  <a:lnTo>
                    <a:pt x="700" y="574"/>
                  </a:lnTo>
                  <a:cubicBezTo>
                    <a:pt x="700" y="581"/>
                    <a:pt x="706" y="587"/>
                    <a:pt x="713" y="587"/>
                  </a:cubicBezTo>
                  <a:lnTo>
                    <a:pt x="750" y="587"/>
                  </a:lnTo>
                  <a:lnTo>
                    <a:pt x="750" y="890"/>
                  </a:lnTo>
                  <a:cubicBezTo>
                    <a:pt x="750" y="897"/>
                    <a:pt x="756" y="903"/>
                    <a:pt x="763" y="903"/>
                  </a:cubicBezTo>
                  <a:lnTo>
                    <a:pt x="815" y="903"/>
                  </a:lnTo>
                  <a:cubicBezTo>
                    <a:pt x="822" y="903"/>
                    <a:pt x="828" y="897"/>
                    <a:pt x="828" y="890"/>
                  </a:cubicBezTo>
                  <a:lnTo>
                    <a:pt x="828" y="529"/>
                  </a:lnTo>
                  <a:cubicBezTo>
                    <a:pt x="828" y="521"/>
                    <a:pt x="822" y="516"/>
                    <a:pt x="815" y="516"/>
                  </a:cubicBezTo>
                  <a:close/>
                  <a:moveTo>
                    <a:pt x="889" y="254"/>
                  </a:moveTo>
                  <a:cubicBezTo>
                    <a:pt x="908" y="254"/>
                    <a:pt x="923" y="239"/>
                    <a:pt x="923" y="220"/>
                  </a:cubicBezTo>
                  <a:lnTo>
                    <a:pt x="923" y="34"/>
                  </a:lnTo>
                  <a:cubicBezTo>
                    <a:pt x="923" y="15"/>
                    <a:pt x="908" y="0"/>
                    <a:pt x="889" y="0"/>
                  </a:cubicBezTo>
                  <a:cubicBezTo>
                    <a:pt x="870" y="0"/>
                    <a:pt x="855" y="15"/>
                    <a:pt x="855" y="34"/>
                  </a:cubicBezTo>
                  <a:lnTo>
                    <a:pt x="855" y="220"/>
                  </a:lnTo>
                  <a:cubicBezTo>
                    <a:pt x="855" y="239"/>
                    <a:pt x="870" y="254"/>
                    <a:pt x="889" y="254"/>
                  </a:cubicBezTo>
                  <a:close/>
                  <a:moveTo>
                    <a:pt x="1039" y="964"/>
                  </a:moveTo>
                  <a:cubicBezTo>
                    <a:pt x="1039" y="980"/>
                    <a:pt x="1026" y="993"/>
                    <a:pt x="1011" y="993"/>
                  </a:cubicBezTo>
                  <a:lnTo>
                    <a:pt x="135" y="993"/>
                  </a:lnTo>
                  <a:cubicBezTo>
                    <a:pt x="120" y="993"/>
                    <a:pt x="107" y="980"/>
                    <a:pt x="107" y="964"/>
                  </a:cubicBezTo>
                  <a:lnTo>
                    <a:pt x="107" y="448"/>
                  </a:lnTo>
                  <a:cubicBezTo>
                    <a:pt x="107" y="432"/>
                    <a:pt x="120" y="419"/>
                    <a:pt x="135" y="419"/>
                  </a:cubicBezTo>
                  <a:lnTo>
                    <a:pt x="1011" y="419"/>
                  </a:lnTo>
                  <a:cubicBezTo>
                    <a:pt x="1026" y="419"/>
                    <a:pt x="1039" y="432"/>
                    <a:pt x="1039" y="448"/>
                  </a:cubicBezTo>
                  <a:lnTo>
                    <a:pt x="1039" y="964"/>
                  </a:lnTo>
                  <a:close/>
                  <a:moveTo>
                    <a:pt x="1011" y="128"/>
                  </a:moveTo>
                  <a:lnTo>
                    <a:pt x="977" y="128"/>
                  </a:lnTo>
                  <a:lnTo>
                    <a:pt x="977" y="220"/>
                  </a:lnTo>
                  <a:cubicBezTo>
                    <a:pt x="977" y="268"/>
                    <a:pt x="937" y="308"/>
                    <a:pt x="889" y="308"/>
                  </a:cubicBezTo>
                  <a:cubicBezTo>
                    <a:pt x="841" y="308"/>
                    <a:pt x="801" y="268"/>
                    <a:pt x="801" y="220"/>
                  </a:cubicBezTo>
                  <a:lnTo>
                    <a:pt x="801" y="128"/>
                  </a:lnTo>
                  <a:lnTo>
                    <a:pt x="344" y="128"/>
                  </a:lnTo>
                  <a:lnTo>
                    <a:pt x="344" y="220"/>
                  </a:lnTo>
                  <a:cubicBezTo>
                    <a:pt x="344" y="268"/>
                    <a:pt x="305" y="308"/>
                    <a:pt x="257" y="308"/>
                  </a:cubicBezTo>
                  <a:cubicBezTo>
                    <a:pt x="208" y="308"/>
                    <a:pt x="169" y="268"/>
                    <a:pt x="169" y="220"/>
                  </a:cubicBezTo>
                  <a:lnTo>
                    <a:pt x="169" y="128"/>
                  </a:lnTo>
                  <a:lnTo>
                    <a:pt x="135" y="128"/>
                  </a:lnTo>
                  <a:cubicBezTo>
                    <a:pt x="61" y="128"/>
                    <a:pt x="0" y="189"/>
                    <a:pt x="0" y="264"/>
                  </a:cubicBezTo>
                  <a:lnTo>
                    <a:pt x="0" y="966"/>
                  </a:lnTo>
                  <a:cubicBezTo>
                    <a:pt x="0" y="1041"/>
                    <a:pt x="61" y="1102"/>
                    <a:pt x="135" y="1102"/>
                  </a:cubicBezTo>
                  <a:lnTo>
                    <a:pt x="1011" y="1102"/>
                  </a:lnTo>
                  <a:cubicBezTo>
                    <a:pt x="1085" y="1102"/>
                    <a:pt x="1145" y="1041"/>
                    <a:pt x="1145" y="966"/>
                  </a:cubicBezTo>
                  <a:lnTo>
                    <a:pt x="1145" y="264"/>
                  </a:lnTo>
                  <a:cubicBezTo>
                    <a:pt x="1145" y="189"/>
                    <a:pt x="1085" y="128"/>
                    <a:pt x="1011" y="128"/>
                  </a:cubicBezTo>
                  <a:close/>
                  <a:moveTo>
                    <a:pt x="257" y="254"/>
                  </a:moveTo>
                  <a:cubicBezTo>
                    <a:pt x="276" y="254"/>
                    <a:pt x="291" y="239"/>
                    <a:pt x="291" y="220"/>
                  </a:cubicBezTo>
                  <a:lnTo>
                    <a:pt x="291" y="34"/>
                  </a:lnTo>
                  <a:cubicBezTo>
                    <a:pt x="291" y="15"/>
                    <a:pt x="276" y="0"/>
                    <a:pt x="257" y="0"/>
                  </a:cubicBezTo>
                  <a:cubicBezTo>
                    <a:pt x="238" y="0"/>
                    <a:pt x="222" y="15"/>
                    <a:pt x="222" y="34"/>
                  </a:cubicBezTo>
                  <a:lnTo>
                    <a:pt x="222" y="220"/>
                  </a:lnTo>
                  <a:cubicBezTo>
                    <a:pt x="222" y="239"/>
                    <a:pt x="238" y="254"/>
                    <a:pt x="257" y="25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p>
          </p:txBody>
        </p:sp>
      </p:grpSp>
      <p:pic>
        <p:nvPicPr>
          <p:cNvPr id="52" name="图片 5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246679"/>
            <a:ext cx="2438400" cy="10385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300" fill="hold"/>
                                        <p:tgtEl>
                                          <p:spTgt spid="7172"/>
                                        </p:tgtEl>
                                        <p:attrNameLst>
                                          <p:attrName>ppt_x</p:attrName>
                                        </p:attrNameLst>
                                      </p:cBhvr>
                                      <p:tavLst>
                                        <p:tav tm="0">
                                          <p:val>
                                            <p:strVal val="0-#ppt_w/2"/>
                                          </p:val>
                                        </p:tav>
                                        <p:tav tm="100000">
                                          <p:val>
                                            <p:strVal val="#ppt_x"/>
                                          </p:val>
                                        </p:tav>
                                      </p:tavLst>
                                    </p:anim>
                                    <p:anim calcmode="lin" valueType="num">
                                      <p:cBhvr additive="base">
                                        <p:cTn id="8" dur="300" fill="hold"/>
                                        <p:tgtEl>
                                          <p:spTgt spid="717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7173"/>
                                        </p:tgtEl>
                                        <p:attrNameLst>
                                          <p:attrName>style.visibility</p:attrName>
                                        </p:attrNameLst>
                                      </p:cBhvr>
                                      <p:to>
                                        <p:strVal val="visible"/>
                                      </p:to>
                                    </p:set>
                                    <p:anim calcmode="lin" valueType="num">
                                      <p:cBhvr additive="base">
                                        <p:cTn id="12" dur="500" fill="hold"/>
                                        <p:tgtEl>
                                          <p:spTgt spid="7173"/>
                                        </p:tgtEl>
                                        <p:attrNameLst>
                                          <p:attrName>ppt_x</p:attrName>
                                        </p:attrNameLst>
                                      </p:cBhvr>
                                      <p:tavLst>
                                        <p:tav tm="0">
                                          <p:val>
                                            <p:strVal val="1+#ppt_w/2"/>
                                          </p:val>
                                        </p:tav>
                                        <p:tav tm="100000">
                                          <p:val>
                                            <p:strVal val="#ppt_x"/>
                                          </p:val>
                                        </p:tav>
                                      </p:tavLst>
                                    </p:anim>
                                    <p:anim calcmode="lin" valueType="num">
                                      <p:cBhvr additive="base">
                                        <p:cTn id="13" dur="500" fill="hold"/>
                                        <p:tgtEl>
                                          <p:spTgt spid="717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20" presetClass="entr" presetSubtype="0" fill="hold" nodeType="afterEffect">
                                  <p:stCondLst>
                                    <p:cond delay="0"/>
                                  </p:stCondLst>
                                  <p:childTnLst>
                                    <p:set>
                                      <p:cBhvr>
                                        <p:cTn id="16" dur="1" fill="hold">
                                          <p:stCondLst>
                                            <p:cond delay="0"/>
                                          </p:stCondLst>
                                        </p:cTn>
                                        <p:tgtEl>
                                          <p:spTgt spid="7190"/>
                                        </p:tgtEl>
                                        <p:attrNameLst>
                                          <p:attrName>style.visibility</p:attrName>
                                        </p:attrNameLst>
                                      </p:cBhvr>
                                      <p:to>
                                        <p:strVal val="visible"/>
                                      </p:to>
                                    </p:set>
                                    <p:animEffect transition="in" filter="wedge">
                                      <p:cBhvr>
                                        <p:cTn id="17" dur="2000"/>
                                        <p:tgtEl>
                                          <p:spTgt spid="7190"/>
                                        </p:tgtEl>
                                      </p:cBhvr>
                                    </p:animEffect>
                                  </p:childTnLst>
                                </p:cTn>
                              </p:par>
                            </p:childTnLst>
                          </p:cTn>
                        </p:par>
                        <p:par>
                          <p:cTn id="18" fill="hold" nodeType="afterGroup">
                            <p:stCondLst>
                              <p:cond delay="2800"/>
                            </p:stCondLst>
                            <p:childTnLst>
                              <p:par>
                                <p:cTn id="19" presetID="22" presetClass="entr" presetSubtype="2" fill="hold" nodeType="afterEffect">
                                  <p:stCondLst>
                                    <p:cond delay="0"/>
                                  </p:stCondLst>
                                  <p:childTnLst>
                                    <p:set>
                                      <p:cBhvr>
                                        <p:cTn id="20" dur="1" fill="hold">
                                          <p:stCondLst>
                                            <p:cond delay="0"/>
                                          </p:stCondLst>
                                        </p:cTn>
                                        <p:tgtEl>
                                          <p:spTgt spid="7174"/>
                                        </p:tgtEl>
                                        <p:attrNameLst>
                                          <p:attrName>style.visibility</p:attrName>
                                        </p:attrNameLst>
                                      </p:cBhvr>
                                      <p:to>
                                        <p:strVal val="visible"/>
                                      </p:to>
                                    </p:set>
                                    <p:animEffect transition="in" filter="wipe(right)">
                                      <p:cBhvr>
                                        <p:cTn id="21" dur="500"/>
                                        <p:tgtEl>
                                          <p:spTgt spid="7174"/>
                                        </p:tgtEl>
                                      </p:cBhvr>
                                    </p:animEffect>
                                  </p:childTnLst>
                                </p:cTn>
                              </p:par>
                            </p:childTnLst>
                          </p:cTn>
                        </p:par>
                        <p:par>
                          <p:cTn id="22" fill="hold" nodeType="afterGroup">
                            <p:stCondLst>
                              <p:cond delay="3300"/>
                            </p:stCondLst>
                            <p:childTnLst>
                              <p:par>
                                <p:cTn id="23" presetID="16" presetClass="entr" presetSubtype="42" fill="hold" nodeType="afterEffect">
                                  <p:stCondLst>
                                    <p:cond delay="0"/>
                                  </p:stCondLst>
                                  <p:childTnLst>
                                    <p:set>
                                      <p:cBhvr>
                                        <p:cTn id="24" dur="1" fill="hold">
                                          <p:stCondLst>
                                            <p:cond delay="0"/>
                                          </p:stCondLst>
                                        </p:cTn>
                                        <p:tgtEl>
                                          <p:spTgt spid="7209"/>
                                        </p:tgtEl>
                                        <p:attrNameLst>
                                          <p:attrName>style.visibility</p:attrName>
                                        </p:attrNameLst>
                                      </p:cBhvr>
                                      <p:to>
                                        <p:strVal val="visible"/>
                                      </p:to>
                                    </p:set>
                                    <p:animEffect transition="in" filter="barn(outHorizontal)">
                                      <p:cBhvr>
                                        <p:cTn id="25" dur="500"/>
                                        <p:tgtEl>
                                          <p:spTgt spid="7209"/>
                                        </p:tgtEl>
                                      </p:cBhvr>
                                    </p:animEffect>
                                  </p:childTnLst>
                                </p:cTn>
                              </p:par>
                            </p:childTnLst>
                          </p:cTn>
                        </p:par>
                        <p:par>
                          <p:cTn id="26" fill="hold" nodeType="afterGroup">
                            <p:stCondLst>
                              <p:cond delay="3800"/>
                            </p:stCondLst>
                            <p:childTnLst>
                              <p:par>
                                <p:cTn id="27" presetID="22" presetClass="entr" presetSubtype="8" fill="hold" nodeType="afterEffect">
                                  <p:stCondLst>
                                    <p:cond delay="0"/>
                                  </p:stCondLst>
                                  <p:childTnLst>
                                    <p:set>
                                      <p:cBhvr>
                                        <p:cTn id="28" dur="1" fill="hold">
                                          <p:stCondLst>
                                            <p:cond delay="0"/>
                                          </p:stCondLst>
                                        </p:cTn>
                                        <p:tgtEl>
                                          <p:spTgt spid="7178"/>
                                        </p:tgtEl>
                                        <p:attrNameLst>
                                          <p:attrName>style.visibility</p:attrName>
                                        </p:attrNameLst>
                                      </p:cBhvr>
                                      <p:to>
                                        <p:strVal val="visible"/>
                                      </p:to>
                                    </p:set>
                                    <p:animEffect transition="in" filter="wipe(left)">
                                      <p:cBhvr>
                                        <p:cTn id="29" dur="1000"/>
                                        <p:tgtEl>
                                          <p:spTgt spid="7178"/>
                                        </p:tgtEl>
                                      </p:cBhvr>
                                    </p:animEffect>
                                  </p:childTnLst>
                                </p:cTn>
                              </p:par>
                            </p:childTnLst>
                          </p:cTn>
                        </p:par>
                        <p:par>
                          <p:cTn id="30" fill="hold" nodeType="afterGroup">
                            <p:stCondLst>
                              <p:cond delay="4800"/>
                            </p:stCondLst>
                            <p:childTnLst>
                              <p:par>
                                <p:cTn id="31" presetID="16" presetClass="entr" presetSubtype="42" fill="hold" nodeType="afterEffect">
                                  <p:stCondLst>
                                    <p:cond delay="0"/>
                                  </p:stCondLst>
                                  <p:childTnLst>
                                    <p:set>
                                      <p:cBhvr>
                                        <p:cTn id="32" dur="1" fill="hold">
                                          <p:stCondLst>
                                            <p:cond delay="0"/>
                                          </p:stCondLst>
                                        </p:cTn>
                                        <p:tgtEl>
                                          <p:spTgt spid="7213"/>
                                        </p:tgtEl>
                                        <p:attrNameLst>
                                          <p:attrName>style.visibility</p:attrName>
                                        </p:attrNameLst>
                                      </p:cBhvr>
                                      <p:to>
                                        <p:strVal val="visible"/>
                                      </p:to>
                                    </p:set>
                                    <p:animEffect transition="in" filter="barn(outHorizontal)">
                                      <p:cBhvr>
                                        <p:cTn id="33" dur="500"/>
                                        <p:tgtEl>
                                          <p:spTgt spid="7213"/>
                                        </p:tgtEl>
                                      </p:cBhvr>
                                    </p:animEffect>
                                  </p:childTnLst>
                                </p:cTn>
                              </p:par>
                            </p:childTnLst>
                          </p:cTn>
                        </p:par>
                        <p:par>
                          <p:cTn id="34" fill="hold" nodeType="afterGroup">
                            <p:stCondLst>
                              <p:cond delay="5300"/>
                            </p:stCondLst>
                            <p:childTnLst>
                              <p:par>
                                <p:cTn id="35" presetID="22" presetClass="entr" presetSubtype="4" fill="hold" nodeType="afterEffect">
                                  <p:stCondLst>
                                    <p:cond delay="0"/>
                                  </p:stCondLst>
                                  <p:childTnLst>
                                    <p:set>
                                      <p:cBhvr>
                                        <p:cTn id="36" dur="1" fill="hold">
                                          <p:stCondLst>
                                            <p:cond delay="0"/>
                                          </p:stCondLst>
                                        </p:cTn>
                                        <p:tgtEl>
                                          <p:spTgt spid="7186"/>
                                        </p:tgtEl>
                                        <p:attrNameLst>
                                          <p:attrName>style.visibility</p:attrName>
                                        </p:attrNameLst>
                                      </p:cBhvr>
                                      <p:to>
                                        <p:strVal val="visible"/>
                                      </p:to>
                                    </p:set>
                                    <p:animEffect transition="in" filter="wipe(down)">
                                      <p:cBhvr>
                                        <p:cTn id="37" dur="500"/>
                                        <p:tgtEl>
                                          <p:spTgt spid="7186"/>
                                        </p:tgtEl>
                                      </p:cBhvr>
                                    </p:animEffect>
                                  </p:childTnLst>
                                </p:cTn>
                              </p:par>
                            </p:childTnLst>
                          </p:cTn>
                        </p:par>
                        <p:par>
                          <p:cTn id="38" fill="hold" nodeType="afterGroup">
                            <p:stCondLst>
                              <p:cond delay="5800"/>
                            </p:stCondLst>
                            <p:childTnLst>
                              <p:par>
                                <p:cTn id="39" presetID="16" presetClass="entr" presetSubtype="26" fill="hold" nodeType="afterEffect">
                                  <p:stCondLst>
                                    <p:cond delay="0"/>
                                  </p:stCondLst>
                                  <p:childTnLst>
                                    <p:set>
                                      <p:cBhvr>
                                        <p:cTn id="40" dur="1" fill="hold">
                                          <p:stCondLst>
                                            <p:cond delay="0"/>
                                          </p:stCondLst>
                                        </p:cTn>
                                        <p:tgtEl>
                                          <p:spTgt spid="7221"/>
                                        </p:tgtEl>
                                        <p:attrNameLst>
                                          <p:attrName>style.visibility</p:attrName>
                                        </p:attrNameLst>
                                      </p:cBhvr>
                                      <p:to>
                                        <p:strVal val="visible"/>
                                      </p:to>
                                    </p:set>
                                    <p:animEffect transition="in" filter="barn(inHorizontal)">
                                      <p:cBhvr>
                                        <p:cTn id="41" dur="500"/>
                                        <p:tgtEl>
                                          <p:spTgt spid="7221"/>
                                        </p:tgtEl>
                                      </p:cBhvr>
                                    </p:animEffect>
                                  </p:childTnLst>
                                </p:cTn>
                              </p:par>
                            </p:childTnLst>
                          </p:cTn>
                        </p:par>
                        <p:par>
                          <p:cTn id="42" fill="hold" nodeType="afterGroup">
                            <p:stCondLst>
                              <p:cond delay="6300"/>
                            </p:stCondLst>
                            <p:childTnLst>
                              <p:par>
                                <p:cTn id="43" presetID="22" presetClass="entr" presetSubtype="4" fill="hold" nodeType="afterEffect">
                                  <p:stCondLst>
                                    <p:cond delay="0"/>
                                  </p:stCondLst>
                                  <p:childTnLst>
                                    <p:set>
                                      <p:cBhvr>
                                        <p:cTn id="44" dur="1" fill="hold">
                                          <p:stCondLst>
                                            <p:cond delay="0"/>
                                          </p:stCondLst>
                                        </p:cTn>
                                        <p:tgtEl>
                                          <p:spTgt spid="7182"/>
                                        </p:tgtEl>
                                        <p:attrNameLst>
                                          <p:attrName>style.visibility</p:attrName>
                                        </p:attrNameLst>
                                      </p:cBhvr>
                                      <p:to>
                                        <p:strVal val="visible"/>
                                      </p:to>
                                    </p:set>
                                    <p:animEffect transition="in" filter="wipe(down)">
                                      <p:cBhvr>
                                        <p:cTn id="45" dur="500"/>
                                        <p:tgtEl>
                                          <p:spTgt spid="7182"/>
                                        </p:tgtEl>
                                      </p:cBhvr>
                                    </p:animEffect>
                                  </p:childTnLst>
                                </p:cTn>
                              </p:par>
                            </p:childTnLst>
                          </p:cTn>
                        </p:par>
                        <p:par>
                          <p:cTn id="46" fill="hold" nodeType="afterGroup">
                            <p:stCondLst>
                              <p:cond delay="6800"/>
                            </p:stCondLst>
                            <p:childTnLst>
                              <p:par>
                                <p:cTn id="47" presetID="16" presetClass="entr" presetSubtype="26" fill="hold" nodeType="afterEffect">
                                  <p:stCondLst>
                                    <p:cond delay="0"/>
                                  </p:stCondLst>
                                  <p:childTnLst>
                                    <p:set>
                                      <p:cBhvr>
                                        <p:cTn id="48" dur="1" fill="hold">
                                          <p:stCondLst>
                                            <p:cond delay="0"/>
                                          </p:stCondLst>
                                        </p:cTn>
                                        <p:tgtEl>
                                          <p:spTgt spid="7217"/>
                                        </p:tgtEl>
                                        <p:attrNameLst>
                                          <p:attrName>style.visibility</p:attrName>
                                        </p:attrNameLst>
                                      </p:cBhvr>
                                      <p:to>
                                        <p:strVal val="visible"/>
                                      </p:to>
                                    </p:set>
                                    <p:animEffect transition="in" filter="barn(inHorizontal)">
                                      <p:cBhvr>
                                        <p:cTn id="49" dur="500"/>
                                        <p:tgtEl>
                                          <p:spTgt spid="7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autoUpdateAnimBg="0"/>
      <p:bldP spid="717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0" b="1">
                <a:solidFill>
                  <a:schemeClr val="bg1"/>
                </a:solidFill>
                <a:latin typeface="微软雅黑" pitchFamily="34" charset="-122"/>
                <a:ea typeface="微软雅黑" pitchFamily="34" charset="-122"/>
              </a:rPr>
              <a:t>1</a:t>
            </a:r>
            <a:endParaRPr lang="zh-CN" altLang="en-US" sz="12000" b="1">
              <a:solidFill>
                <a:schemeClr val="bg1"/>
              </a:solidFill>
              <a:latin typeface="微软雅黑" pitchFamily="34" charset="-122"/>
              <a:ea typeface="微软雅黑" pitchFamily="34" charset="-122"/>
            </a:endParaRPr>
          </a:p>
        </p:txBody>
      </p:sp>
      <p:sp>
        <p:nvSpPr>
          <p:cNvPr id="8195"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a:solidFill>
                  <a:schemeClr val="bg1"/>
                </a:solidFill>
              </a:rPr>
              <a:t>part</a:t>
            </a:r>
            <a:endParaRPr lang="zh-CN" altLang="en-US" sz="3000">
              <a:solidFill>
                <a:schemeClr val="bg1"/>
              </a:solidFill>
            </a:endParaRPr>
          </a:p>
        </p:txBody>
      </p:sp>
      <p:cxnSp>
        <p:nvCxnSpPr>
          <p:cNvPr id="8200" name="直接连接符 10"/>
          <p:cNvCxnSpPr>
            <a:cxnSpLocks noChangeShapeType="1"/>
          </p:cNvCxnSpPr>
          <p:nvPr/>
        </p:nvCxnSpPr>
        <p:spPr bwMode="auto">
          <a:xfrm flipH="1">
            <a:off x="3576638" y="3328988"/>
            <a:ext cx="862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1" name="Freeform 10"/>
          <p:cNvSpPr>
            <a:spLocks/>
          </p:cNvSpPr>
          <p:nvPr/>
        </p:nvSpPr>
        <p:spPr bwMode="auto">
          <a:xfrm>
            <a:off x="1150938" y="2205038"/>
            <a:ext cx="1849437" cy="1944687"/>
          </a:xfrm>
          <a:custGeom>
            <a:avLst/>
            <a:gdLst>
              <a:gd name="T0" fmla="*/ 913116472 w 3480"/>
              <a:gd name="T1" fmla="*/ 641346286 h 3657"/>
              <a:gd name="T2" fmla="*/ 856629457 w 3480"/>
              <a:gd name="T3" fmla="*/ 744843837 h 3657"/>
              <a:gd name="T4" fmla="*/ 288932547 w 3480"/>
              <a:gd name="T5" fmla="*/ 824305332 h 3657"/>
              <a:gd name="T6" fmla="*/ 209285586 w 3480"/>
              <a:gd name="T7" fmla="*/ 255916449 h 3657"/>
              <a:gd name="T8" fmla="*/ 569673895 w 3480"/>
              <a:gd name="T9" fmla="*/ 96145283 h 3657"/>
              <a:gd name="T10" fmla="*/ 587185087 w 3480"/>
              <a:gd name="T11" fmla="*/ 97559262 h 3657"/>
              <a:gd name="T12" fmla="*/ 583796047 w 3480"/>
              <a:gd name="T13" fmla="*/ 138279636 h 3657"/>
              <a:gd name="T14" fmla="*/ 646496744 w 3480"/>
              <a:gd name="T15" fmla="*/ 71826326 h 3657"/>
              <a:gd name="T16" fmla="*/ 595940683 w 3480"/>
              <a:gd name="T17" fmla="*/ 0 h 3657"/>
              <a:gd name="T18" fmla="*/ 593116572 w 3480"/>
              <a:gd name="T19" fmla="*/ 31954127 h 3657"/>
              <a:gd name="T20" fmla="*/ 575605379 w 3480"/>
              <a:gd name="T21" fmla="*/ 30257777 h 3657"/>
              <a:gd name="T22" fmla="*/ 156469810 w 3480"/>
              <a:gd name="T23" fmla="*/ 216044250 h 3657"/>
              <a:gd name="T24" fmla="*/ 249109066 w 3480"/>
              <a:gd name="T25" fmla="*/ 877185184 h 3657"/>
              <a:gd name="T26" fmla="*/ 909162503 w 3480"/>
              <a:gd name="T27" fmla="*/ 784433133 h 3657"/>
              <a:gd name="T28" fmla="*/ 982878511 w 3480"/>
              <a:gd name="T29" fmla="*/ 641346286 h 3657"/>
              <a:gd name="T30" fmla="*/ 913116472 w 3480"/>
              <a:gd name="T31" fmla="*/ 641346286 h 36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TextBox 81"/>
          <p:cNvSpPr txBox="1">
            <a:spLocks noChangeArrowheads="1"/>
          </p:cNvSpPr>
          <p:nvPr/>
        </p:nvSpPr>
        <p:spPr bwMode="auto">
          <a:xfrm>
            <a:off x="3883803" y="2249566"/>
            <a:ext cx="6964248" cy="100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514350" indent="-514350">
              <a:lnSpc>
                <a:spcPct val="150000"/>
              </a:lnSpc>
            </a:pPr>
            <a:r>
              <a:rPr lang="zh-CN" altLang="en-US" sz="4400" b="1" dirty="0">
                <a:latin typeface="Calibri" pitchFamily="34" charset="0"/>
                <a:ea typeface="楷体" pitchFamily="49" charset="-122"/>
              </a:rPr>
              <a:t>立项目的</a:t>
            </a:r>
            <a:endParaRPr lang="en-US" altLang="zh-CN" sz="4400" b="1" dirty="0">
              <a:latin typeface="Calibri" pitchFamily="34" charset="0"/>
              <a:ea typeface="楷体" pitchFamily="49" charset="-122"/>
            </a:endParaRPr>
          </a:p>
        </p:txBody>
      </p:sp>
      <p:pic>
        <p:nvPicPr>
          <p:cNvPr id="7" name="图片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246679"/>
            <a:ext cx="2438400" cy="10385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25004 -4.44444E-6 L 2.68115E-6 -4.44444E-6 " pathEditMode="relative" rAng="0" ptsTypes="AA">
                                      <p:cBhvr>
                                        <p:cTn id="6" dur="2000" fill="hold"/>
                                        <p:tgtEl>
                                          <p:spTgt spid="8201"/>
                                        </p:tgtEl>
                                        <p:attrNameLst>
                                          <p:attrName>ppt_x,ppt_y</p:attrName>
                                        </p:attrNameLst>
                                      </p:cBhvr>
                                      <p:rCtr x="12500" y="0"/>
                                    </p:animMotion>
                                  </p:childTnLst>
                                </p:cTn>
                              </p:par>
                              <p:par>
                                <p:cTn id="7" presetID="8" presetClass="emph" presetSubtype="0" fill="hold" grpId="1" nodeType="withEffect">
                                  <p:stCondLst>
                                    <p:cond delay="0"/>
                                  </p:stCondLst>
                                  <p:childTnLst>
                                    <p:animRot by="21600000">
                                      <p:cBhvr>
                                        <p:cTn id="8" dur="2000" fill="hold"/>
                                        <p:tgtEl>
                                          <p:spTgt spid="8201"/>
                                        </p:tgtEl>
                                        <p:attrNameLst>
                                          <p:attrName>r</p:attrName>
                                        </p:attrNameLst>
                                      </p:cBhvr>
                                    </p:animRot>
                                  </p:childTnLst>
                                </p:cTn>
                              </p:par>
                            </p:childTnLst>
                          </p:cTn>
                        </p:par>
                        <p:par>
                          <p:cTn id="9" fill="hold" nodeType="afterGroup">
                            <p:stCondLst>
                              <p:cond delay="2000"/>
                            </p:stCondLst>
                            <p:childTnLst>
                              <p:par>
                                <p:cTn id="10" presetID="47" presetClass="entr" presetSubtype="0" fill="hold" grpId="0" nodeType="after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fade">
                                      <p:cBhvr>
                                        <p:cTn id="12" dur="1000"/>
                                        <p:tgtEl>
                                          <p:spTgt spid="8195"/>
                                        </p:tgtEl>
                                      </p:cBhvr>
                                    </p:animEffect>
                                    <p:anim calcmode="lin" valueType="num">
                                      <p:cBhvr>
                                        <p:cTn id="13" dur="1000" fill="hold"/>
                                        <p:tgtEl>
                                          <p:spTgt spid="8195"/>
                                        </p:tgtEl>
                                        <p:attrNameLst>
                                          <p:attrName>ppt_x</p:attrName>
                                        </p:attrNameLst>
                                      </p:cBhvr>
                                      <p:tavLst>
                                        <p:tav tm="0">
                                          <p:val>
                                            <p:strVal val="#ppt_x"/>
                                          </p:val>
                                        </p:tav>
                                        <p:tav tm="100000">
                                          <p:val>
                                            <p:strVal val="#ppt_x"/>
                                          </p:val>
                                        </p:tav>
                                      </p:tavLst>
                                    </p:anim>
                                    <p:anim calcmode="lin" valueType="num">
                                      <p:cBhvr>
                                        <p:cTn id="14" dur="1000" fill="hold"/>
                                        <p:tgtEl>
                                          <p:spTgt spid="819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fade">
                                      <p:cBhvr>
                                        <p:cTn id="17" dur="1000"/>
                                        <p:tgtEl>
                                          <p:spTgt spid="8194"/>
                                        </p:tgtEl>
                                      </p:cBhvr>
                                    </p:animEffect>
                                    <p:anim calcmode="lin" valueType="num">
                                      <p:cBhvr>
                                        <p:cTn id="18" dur="1000" fill="hold"/>
                                        <p:tgtEl>
                                          <p:spTgt spid="8194"/>
                                        </p:tgtEl>
                                        <p:attrNameLst>
                                          <p:attrName>ppt_x</p:attrName>
                                        </p:attrNameLst>
                                      </p:cBhvr>
                                      <p:tavLst>
                                        <p:tav tm="0">
                                          <p:val>
                                            <p:strVal val="#ppt_x"/>
                                          </p:val>
                                        </p:tav>
                                        <p:tav tm="100000">
                                          <p:val>
                                            <p:strVal val="#ppt_x"/>
                                          </p:val>
                                        </p:tav>
                                      </p:tavLst>
                                    </p:anim>
                                    <p:anim calcmode="lin" valueType="num">
                                      <p:cBhvr>
                                        <p:cTn id="19" dur="1000" fill="hold"/>
                                        <p:tgtEl>
                                          <p:spTgt spid="8194"/>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8200"/>
                                        </p:tgtEl>
                                        <p:attrNameLst>
                                          <p:attrName>style.visibility</p:attrName>
                                        </p:attrNameLst>
                                      </p:cBhvr>
                                      <p:to>
                                        <p:strVal val="visible"/>
                                      </p:to>
                                    </p:set>
                                    <p:animEffect transition="in" filter="wipe(left)">
                                      <p:cBhvr>
                                        <p:cTn id="23" dur="20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P spid="8201" grpId="0" animBg="1"/>
      <p:bldP spid="820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TextBox 16"/>
          <p:cNvSpPr txBox="1">
            <a:spLocks noChangeArrowheads="1"/>
          </p:cNvSpPr>
          <p:nvPr/>
        </p:nvSpPr>
        <p:spPr bwMode="auto">
          <a:xfrm>
            <a:off x="1059943" y="25112"/>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dirty="0">
                <a:latin typeface="Calibri" pitchFamily="34" charset="0"/>
                <a:ea typeface="楷体" pitchFamily="49" charset="-122"/>
              </a:rPr>
              <a:t>立项目的</a:t>
            </a:r>
            <a:endParaRPr lang="en-US" altLang="zh-CN" sz="3200" dirty="0"/>
          </a:p>
        </p:txBody>
      </p:sp>
      <p:sp>
        <p:nvSpPr>
          <p:cNvPr id="9232" name="五边形 17"/>
          <p:cNvSpPr>
            <a:spLocks noChangeArrowheads="1"/>
          </p:cNvSpPr>
          <p:nvPr/>
        </p:nvSpPr>
        <p:spPr bwMode="auto">
          <a:xfrm>
            <a:off x="29831" y="73235"/>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628143" y="81755"/>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3" name="图片 1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246679"/>
            <a:ext cx="2438400" cy="1038577"/>
          </a:xfrm>
          <a:prstGeom prst="rect">
            <a:avLst/>
          </a:prstGeom>
        </p:spPr>
      </p:pic>
      <p:pic>
        <p:nvPicPr>
          <p:cNvPr id="5" name="图片 4">
            <a:extLst>
              <a:ext uri="{FF2B5EF4-FFF2-40B4-BE49-F238E27FC236}">
                <a16:creationId xmlns:a16="http://schemas.microsoft.com/office/drawing/2014/main" id="{C4E39B55-2DBF-4773-A28B-1DFCED620B6C}"/>
              </a:ext>
            </a:extLst>
          </p:cNvPr>
          <p:cNvPicPr>
            <a:picLocks noChangeAspect="1"/>
          </p:cNvPicPr>
          <p:nvPr/>
        </p:nvPicPr>
        <p:blipFill>
          <a:blip r:embed="rId3"/>
          <a:stretch>
            <a:fillRect/>
          </a:stretch>
        </p:blipFill>
        <p:spPr>
          <a:xfrm>
            <a:off x="2764449" y="3861048"/>
            <a:ext cx="5818241" cy="285924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图片 7">
            <a:extLst>
              <a:ext uri="{FF2B5EF4-FFF2-40B4-BE49-F238E27FC236}">
                <a16:creationId xmlns:a16="http://schemas.microsoft.com/office/drawing/2014/main" id="{4FE0E60B-91D4-4E4A-AD89-4B05AF4FB8AD}"/>
              </a:ext>
            </a:extLst>
          </p:cNvPr>
          <p:cNvPicPr>
            <a:picLocks noChangeAspect="1"/>
          </p:cNvPicPr>
          <p:nvPr/>
        </p:nvPicPr>
        <p:blipFill>
          <a:blip r:embed="rId4"/>
          <a:stretch>
            <a:fillRect/>
          </a:stretch>
        </p:blipFill>
        <p:spPr>
          <a:xfrm>
            <a:off x="2667218" y="735744"/>
            <a:ext cx="6012701" cy="27663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300" fill="hold"/>
                                        <p:tgtEl>
                                          <p:spTgt spid="9232"/>
                                        </p:tgtEl>
                                        <p:attrNameLst>
                                          <p:attrName>ppt_x</p:attrName>
                                        </p:attrNameLst>
                                      </p:cBhvr>
                                      <p:tavLst>
                                        <p:tav tm="0">
                                          <p:val>
                                            <p:strVal val="0-#ppt_w/2"/>
                                          </p:val>
                                        </p:tav>
                                        <p:tav tm="100000">
                                          <p:val>
                                            <p:strVal val="#ppt_x"/>
                                          </p:val>
                                        </p:tav>
                                      </p:tavLst>
                                    </p:anim>
                                    <p:anim calcmode="lin" valueType="num">
                                      <p:cBhvr additive="base">
                                        <p:cTn id="8" dur="300" fill="hold"/>
                                        <p:tgtEl>
                                          <p:spTgt spid="923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9233"/>
                                        </p:tgtEl>
                                        <p:attrNameLst>
                                          <p:attrName>style.visibility</p:attrName>
                                        </p:attrNameLst>
                                      </p:cBhvr>
                                      <p:to>
                                        <p:strVal val="visible"/>
                                      </p:to>
                                    </p:set>
                                    <p:anim calcmode="lin" valueType="num">
                                      <p:cBhvr additive="base">
                                        <p:cTn id="12" dur="500" fill="hold"/>
                                        <p:tgtEl>
                                          <p:spTgt spid="9233"/>
                                        </p:tgtEl>
                                        <p:attrNameLst>
                                          <p:attrName>ppt_x</p:attrName>
                                        </p:attrNameLst>
                                      </p:cBhvr>
                                      <p:tavLst>
                                        <p:tav tm="0">
                                          <p:val>
                                            <p:strVal val="1+#ppt_w/2"/>
                                          </p:val>
                                        </p:tav>
                                        <p:tav tm="100000">
                                          <p:val>
                                            <p:strVal val="#ppt_x"/>
                                          </p:val>
                                        </p:tav>
                                      </p:tavLst>
                                    </p:anim>
                                    <p:anim calcmode="lin" valueType="num">
                                      <p:cBhvr additive="base">
                                        <p:cTn id="13" dur="500" fill="hold"/>
                                        <p:tgtEl>
                                          <p:spTgt spid="923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231"/>
                                        </p:tgtEl>
                                        <p:attrNameLst>
                                          <p:attrName>style.visibility</p:attrName>
                                        </p:attrNameLst>
                                      </p:cBhvr>
                                      <p:to>
                                        <p:strVal val="visible"/>
                                      </p:to>
                                    </p:set>
                                    <p:anim calcmode="lin" valueType="num">
                                      <p:cBhvr>
                                        <p:cTn id="17" dur="300" fill="hold"/>
                                        <p:tgtEl>
                                          <p:spTgt spid="9231"/>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9231"/>
                                        </p:tgtEl>
                                        <p:attrNameLst>
                                          <p:attrName>ppt_y</p:attrName>
                                        </p:attrNameLst>
                                      </p:cBhvr>
                                      <p:tavLst>
                                        <p:tav tm="0">
                                          <p:val>
                                            <p:strVal val="#ppt_y"/>
                                          </p:val>
                                        </p:tav>
                                        <p:tav tm="100000">
                                          <p:val>
                                            <p:strVal val="#ppt_y"/>
                                          </p:val>
                                        </p:tav>
                                      </p:tavLst>
                                    </p:anim>
                                    <p:anim calcmode="lin" valueType="num">
                                      <p:cBhvr>
                                        <p:cTn id="19" dur="300" fill="hold"/>
                                        <p:tgtEl>
                                          <p:spTgt spid="9231"/>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923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1" grpId="0" autoUpdateAnimBg="0"/>
      <p:bldP spid="9232" grpId="0" animBg="1" autoUpdateAnimBg="0"/>
      <p:bldP spid="923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0" b="1">
                <a:solidFill>
                  <a:srgbClr val="21A3D0"/>
                </a:solidFill>
                <a:latin typeface="微软雅黑" pitchFamily="34" charset="-122"/>
                <a:ea typeface="微软雅黑" pitchFamily="34" charset="-122"/>
              </a:rPr>
              <a:t>2</a:t>
            </a:r>
            <a:endParaRPr lang="zh-CN" altLang="en-US" sz="12000" b="1">
              <a:solidFill>
                <a:srgbClr val="21A3D0"/>
              </a:solidFill>
              <a:latin typeface="微软雅黑" pitchFamily="34" charset="-122"/>
              <a:ea typeface="微软雅黑" pitchFamily="34" charset="-122"/>
            </a:endParaRPr>
          </a:p>
        </p:txBody>
      </p:sp>
      <p:sp>
        <p:nvSpPr>
          <p:cNvPr id="14339"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a:solidFill>
                  <a:srgbClr val="21A3D0"/>
                </a:solidFill>
              </a:rPr>
              <a:t>part</a:t>
            </a:r>
            <a:endParaRPr lang="zh-CN" altLang="en-US" sz="3000">
              <a:solidFill>
                <a:srgbClr val="21A3D0"/>
              </a:solidFill>
            </a:endParaRPr>
          </a:p>
        </p:txBody>
      </p:sp>
      <p:cxnSp>
        <p:nvCxnSpPr>
          <p:cNvPr id="14344" name="直接连接符 10"/>
          <p:cNvCxnSpPr>
            <a:cxnSpLocks noChangeShapeType="1"/>
          </p:cNvCxnSpPr>
          <p:nvPr/>
        </p:nvCxnSpPr>
        <p:spPr bwMode="auto">
          <a:xfrm flipH="1">
            <a:off x="3576638" y="3328988"/>
            <a:ext cx="862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45" name="Freeform 10"/>
          <p:cNvSpPr>
            <a:spLocks/>
          </p:cNvSpPr>
          <p:nvPr/>
        </p:nvSpPr>
        <p:spPr bwMode="auto">
          <a:xfrm>
            <a:off x="1150938" y="2205038"/>
            <a:ext cx="1849437" cy="1944687"/>
          </a:xfrm>
          <a:custGeom>
            <a:avLst/>
            <a:gdLst>
              <a:gd name="T0" fmla="*/ 913116472 w 3480"/>
              <a:gd name="T1" fmla="*/ 641346286 h 3657"/>
              <a:gd name="T2" fmla="*/ 856629457 w 3480"/>
              <a:gd name="T3" fmla="*/ 744843837 h 3657"/>
              <a:gd name="T4" fmla="*/ 288932547 w 3480"/>
              <a:gd name="T5" fmla="*/ 824305332 h 3657"/>
              <a:gd name="T6" fmla="*/ 209285586 w 3480"/>
              <a:gd name="T7" fmla="*/ 255916449 h 3657"/>
              <a:gd name="T8" fmla="*/ 569673895 w 3480"/>
              <a:gd name="T9" fmla="*/ 96145283 h 3657"/>
              <a:gd name="T10" fmla="*/ 587185087 w 3480"/>
              <a:gd name="T11" fmla="*/ 97559262 h 3657"/>
              <a:gd name="T12" fmla="*/ 583796047 w 3480"/>
              <a:gd name="T13" fmla="*/ 138279636 h 3657"/>
              <a:gd name="T14" fmla="*/ 646496744 w 3480"/>
              <a:gd name="T15" fmla="*/ 71826326 h 3657"/>
              <a:gd name="T16" fmla="*/ 595940683 w 3480"/>
              <a:gd name="T17" fmla="*/ 0 h 3657"/>
              <a:gd name="T18" fmla="*/ 593116572 w 3480"/>
              <a:gd name="T19" fmla="*/ 31954127 h 3657"/>
              <a:gd name="T20" fmla="*/ 575605379 w 3480"/>
              <a:gd name="T21" fmla="*/ 30257777 h 3657"/>
              <a:gd name="T22" fmla="*/ 156469810 w 3480"/>
              <a:gd name="T23" fmla="*/ 216044250 h 3657"/>
              <a:gd name="T24" fmla="*/ 249109066 w 3480"/>
              <a:gd name="T25" fmla="*/ 877185184 h 3657"/>
              <a:gd name="T26" fmla="*/ 909162503 w 3480"/>
              <a:gd name="T27" fmla="*/ 784433133 h 3657"/>
              <a:gd name="T28" fmla="*/ 982878511 w 3480"/>
              <a:gd name="T29" fmla="*/ 641346286 h 3657"/>
              <a:gd name="T30" fmla="*/ 913116472 w 3480"/>
              <a:gd name="T31" fmla="*/ 641346286 h 36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TextBox 102"/>
          <p:cNvSpPr txBox="1">
            <a:spLocks noChangeArrowheads="1"/>
          </p:cNvSpPr>
          <p:nvPr/>
        </p:nvSpPr>
        <p:spPr bwMode="auto">
          <a:xfrm>
            <a:off x="3883803" y="2285992"/>
            <a:ext cx="6500858" cy="108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514350" indent="-514350" algn="ctr">
              <a:lnSpc>
                <a:spcPct val="150000"/>
              </a:lnSpc>
            </a:pPr>
            <a:r>
              <a:rPr lang="zh-CN" altLang="en-US" sz="4800" b="1" dirty="0">
                <a:latin typeface="Calibri" pitchFamily="34" charset="0"/>
                <a:ea typeface="楷体" pitchFamily="49" charset="-122"/>
              </a:rPr>
              <a:t>项目展示</a:t>
            </a:r>
            <a:endParaRPr lang="en-US" altLang="zh-CN" sz="4800" b="1" dirty="0">
              <a:latin typeface="Calibri" pitchFamily="34" charset="0"/>
              <a:ea typeface="楷体" pitchFamily="49" charset="-122"/>
            </a:endParaRPr>
          </a:p>
        </p:txBody>
      </p:sp>
      <p:pic>
        <p:nvPicPr>
          <p:cNvPr id="7" name="图片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246679"/>
            <a:ext cx="2438400" cy="1038577"/>
          </a:xfrm>
          <a:prstGeom prst="rect">
            <a:avLst/>
          </a:prstGeom>
        </p:spPr>
      </p:pic>
    </p:spTree>
    <p:extLst>
      <p:ext uri="{BB962C8B-B14F-4D97-AF65-F5344CB8AC3E}">
        <p14:creationId xmlns:p14="http://schemas.microsoft.com/office/powerpoint/2010/main" val="3089738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25004 -4.44444E-6 L 2.68115E-6 -4.44444E-6 " pathEditMode="relative" rAng="0" ptsTypes="AA">
                                      <p:cBhvr>
                                        <p:cTn id="6" dur="2000" fill="hold"/>
                                        <p:tgtEl>
                                          <p:spTgt spid="14345"/>
                                        </p:tgtEl>
                                        <p:attrNameLst>
                                          <p:attrName>ppt_x,ppt_y</p:attrName>
                                        </p:attrNameLst>
                                      </p:cBhvr>
                                      <p:rCtr x="12500" y="0"/>
                                    </p:animMotion>
                                  </p:childTnLst>
                                </p:cTn>
                              </p:par>
                              <p:par>
                                <p:cTn id="7" presetID="8" presetClass="emph" presetSubtype="0" fill="hold" grpId="1" nodeType="withEffect">
                                  <p:stCondLst>
                                    <p:cond delay="0"/>
                                  </p:stCondLst>
                                  <p:childTnLst>
                                    <p:animRot by="21600000">
                                      <p:cBhvr>
                                        <p:cTn id="8" dur="2000" fill="hold"/>
                                        <p:tgtEl>
                                          <p:spTgt spid="14345"/>
                                        </p:tgtEl>
                                        <p:attrNameLst>
                                          <p:attrName>r</p:attrName>
                                        </p:attrNameLst>
                                      </p:cBhvr>
                                    </p:animRot>
                                  </p:childTnLst>
                                </p:cTn>
                              </p:par>
                            </p:childTnLst>
                          </p:cTn>
                        </p:par>
                        <p:par>
                          <p:cTn id="9" fill="hold" nodeType="afterGroup">
                            <p:stCondLst>
                              <p:cond delay="2000"/>
                            </p:stCondLst>
                            <p:childTnLst>
                              <p:par>
                                <p:cTn id="10" presetID="47" presetClass="entr" presetSubtype="0" fill="hold" grpId="0" nodeType="after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fade">
                                      <p:cBhvr>
                                        <p:cTn id="12" dur="1000"/>
                                        <p:tgtEl>
                                          <p:spTgt spid="14339"/>
                                        </p:tgtEl>
                                      </p:cBhvr>
                                    </p:animEffect>
                                    <p:anim calcmode="lin" valueType="num">
                                      <p:cBhvr>
                                        <p:cTn id="13" dur="1000" fill="hold"/>
                                        <p:tgtEl>
                                          <p:spTgt spid="14339"/>
                                        </p:tgtEl>
                                        <p:attrNameLst>
                                          <p:attrName>ppt_x</p:attrName>
                                        </p:attrNameLst>
                                      </p:cBhvr>
                                      <p:tavLst>
                                        <p:tav tm="0">
                                          <p:val>
                                            <p:strVal val="#ppt_x"/>
                                          </p:val>
                                        </p:tav>
                                        <p:tav tm="100000">
                                          <p:val>
                                            <p:strVal val="#ppt_x"/>
                                          </p:val>
                                        </p:tav>
                                      </p:tavLst>
                                    </p:anim>
                                    <p:anim calcmode="lin" valueType="num">
                                      <p:cBhvr>
                                        <p:cTn id="14" dur="1000" fill="hold"/>
                                        <p:tgtEl>
                                          <p:spTgt spid="1433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4338"/>
                                        </p:tgtEl>
                                        <p:attrNameLst>
                                          <p:attrName>style.visibility</p:attrName>
                                        </p:attrNameLst>
                                      </p:cBhvr>
                                      <p:to>
                                        <p:strVal val="visible"/>
                                      </p:to>
                                    </p:set>
                                    <p:animEffect transition="in" filter="fade">
                                      <p:cBhvr>
                                        <p:cTn id="17" dur="1000"/>
                                        <p:tgtEl>
                                          <p:spTgt spid="14338"/>
                                        </p:tgtEl>
                                      </p:cBhvr>
                                    </p:animEffect>
                                    <p:anim calcmode="lin" valueType="num">
                                      <p:cBhvr>
                                        <p:cTn id="18" dur="1000" fill="hold"/>
                                        <p:tgtEl>
                                          <p:spTgt spid="14338"/>
                                        </p:tgtEl>
                                        <p:attrNameLst>
                                          <p:attrName>ppt_x</p:attrName>
                                        </p:attrNameLst>
                                      </p:cBhvr>
                                      <p:tavLst>
                                        <p:tav tm="0">
                                          <p:val>
                                            <p:strVal val="#ppt_x"/>
                                          </p:val>
                                        </p:tav>
                                        <p:tav tm="100000">
                                          <p:val>
                                            <p:strVal val="#ppt_x"/>
                                          </p:val>
                                        </p:tav>
                                      </p:tavLst>
                                    </p:anim>
                                    <p:anim calcmode="lin" valueType="num">
                                      <p:cBhvr>
                                        <p:cTn id="19" dur="1000" fill="hold"/>
                                        <p:tgtEl>
                                          <p:spTgt spid="14338"/>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4344"/>
                                        </p:tgtEl>
                                        <p:attrNameLst>
                                          <p:attrName>style.visibility</p:attrName>
                                        </p:attrNameLst>
                                      </p:cBhvr>
                                      <p:to>
                                        <p:strVal val="visible"/>
                                      </p:to>
                                    </p:set>
                                    <p:animEffect transition="in" filter="wipe(left)">
                                      <p:cBhvr>
                                        <p:cTn id="23" dur="20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P spid="14345" grpId="0" animBg="1"/>
      <p:bldP spid="1434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TextBox 16"/>
          <p:cNvSpPr txBox="1">
            <a:spLocks noChangeArrowheads="1"/>
          </p:cNvSpPr>
          <p:nvPr/>
        </p:nvSpPr>
        <p:spPr bwMode="auto">
          <a:xfrm>
            <a:off x="1159013" y="72827"/>
            <a:ext cx="1832553" cy="74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514350" indent="-514350">
              <a:lnSpc>
                <a:spcPct val="150000"/>
              </a:lnSpc>
            </a:pPr>
            <a:r>
              <a:rPr lang="zh-CN" altLang="en-US" sz="3200" b="1" dirty="0">
                <a:latin typeface="Calibri" pitchFamily="34" charset="0"/>
                <a:ea typeface="楷体" pitchFamily="49" charset="-122"/>
              </a:rPr>
              <a:t>项目展示</a:t>
            </a:r>
            <a:endParaRPr lang="en-US" altLang="zh-CN" sz="3200" b="1" dirty="0">
              <a:latin typeface="Calibri" pitchFamily="34" charset="0"/>
              <a:ea typeface="楷体" pitchFamily="49" charset="-122"/>
            </a:endParaRPr>
          </a:p>
        </p:txBody>
      </p:sp>
      <p:sp>
        <p:nvSpPr>
          <p:cNvPr id="9232" name="五边形 17"/>
          <p:cNvSpPr>
            <a:spLocks noChangeArrowheads="1"/>
          </p:cNvSpPr>
          <p:nvPr/>
        </p:nvSpPr>
        <p:spPr bwMode="auto">
          <a:xfrm>
            <a:off x="31026" y="242216"/>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246679"/>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3" name="图片 1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246679"/>
            <a:ext cx="2438400" cy="1038577"/>
          </a:xfrm>
          <a:prstGeom prst="rect">
            <a:avLst/>
          </a:prstGeom>
        </p:spPr>
      </p:pic>
      <p:sp>
        <p:nvSpPr>
          <p:cNvPr id="14" name="矩形 13">
            <a:extLst>
              <a:ext uri="{FF2B5EF4-FFF2-40B4-BE49-F238E27FC236}">
                <a16:creationId xmlns:a16="http://schemas.microsoft.com/office/drawing/2014/main" id="{1EF887D5-D140-4E35-AF38-4DF2B719697C}"/>
              </a:ext>
            </a:extLst>
          </p:cNvPr>
          <p:cNvSpPr/>
          <p:nvPr/>
        </p:nvSpPr>
        <p:spPr bwMode="auto">
          <a:xfrm>
            <a:off x="1308764" y="1776467"/>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输入网址</a:t>
            </a:r>
          </a:p>
        </p:txBody>
      </p:sp>
      <p:sp>
        <p:nvSpPr>
          <p:cNvPr id="15" name="矩形 14">
            <a:extLst>
              <a:ext uri="{FF2B5EF4-FFF2-40B4-BE49-F238E27FC236}">
                <a16:creationId xmlns:a16="http://schemas.microsoft.com/office/drawing/2014/main" id="{35AEC46D-F234-441D-A5DF-DC4465941B53}"/>
              </a:ext>
            </a:extLst>
          </p:cNvPr>
          <p:cNvSpPr/>
          <p:nvPr/>
        </p:nvSpPr>
        <p:spPr bwMode="auto">
          <a:xfrm>
            <a:off x="3047793" y="1776739"/>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搜索页</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17" name="矩形 16">
            <a:extLst>
              <a:ext uri="{FF2B5EF4-FFF2-40B4-BE49-F238E27FC236}">
                <a16:creationId xmlns:a16="http://schemas.microsoft.com/office/drawing/2014/main" id="{87488ADC-3750-4274-AF33-D3E871580955}"/>
              </a:ext>
            </a:extLst>
          </p:cNvPr>
          <p:cNvSpPr/>
          <p:nvPr/>
        </p:nvSpPr>
        <p:spPr bwMode="auto">
          <a:xfrm>
            <a:off x="8628265" y="5112209"/>
            <a:ext cx="1374614"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网易云歌手</a:t>
            </a:r>
          </a:p>
        </p:txBody>
      </p:sp>
      <p:sp>
        <p:nvSpPr>
          <p:cNvPr id="18" name="矩形 17">
            <a:extLst>
              <a:ext uri="{FF2B5EF4-FFF2-40B4-BE49-F238E27FC236}">
                <a16:creationId xmlns:a16="http://schemas.microsoft.com/office/drawing/2014/main" id="{8815B185-DDD6-4B0A-9945-F9F7C10743B1}"/>
              </a:ext>
            </a:extLst>
          </p:cNvPr>
          <p:cNvSpPr/>
          <p:nvPr/>
        </p:nvSpPr>
        <p:spPr bwMode="auto">
          <a:xfrm>
            <a:off x="6889909" y="5118256"/>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搞笑图集</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19" name="矩形 18">
            <a:extLst>
              <a:ext uri="{FF2B5EF4-FFF2-40B4-BE49-F238E27FC236}">
                <a16:creationId xmlns:a16="http://schemas.microsoft.com/office/drawing/2014/main" id="{9A3534AD-AB83-442C-9E3C-522B3E372F4B}"/>
              </a:ext>
            </a:extLst>
          </p:cNvPr>
          <p:cNvSpPr/>
          <p:nvPr/>
        </p:nvSpPr>
        <p:spPr bwMode="auto">
          <a:xfrm>
            <a:off x="5151441" y="5124131"/>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精美图集</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20" name="矩形 19">
            <a:extLst>
              <a:ext uri="{FF2B5EF4-FFF2-40B4-BE49-F238E27FC236}">
                <a16:creationId xmlns:a16="http://schemas.microsoft.com/office/drawing/2014/main" id="{08BCE20E-ED2E-4C5B-A256-07AE2C2AD8B0}"/>
              </a:ext>
            </a:extLst>
          </p:cNvPr>
          <p:cNvSpPr/>
          <p:nvPr/>
        </p:nvSpPr>
        <p:spPr bwMode="auto">
          <a:xfrm>
            <a:off x="3474624" y="5127586"/>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豆瓣电影</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21" name="矩形 20">
            <a:extLst>
              <a:ext uri="{FF2B5EF4-FFF2-40B4-BE49-F238E27FC236}">
                <a16:creationId xmlns:a16="http://schemas.microsoft.com/office/drawing/2014/main" id="{E18D4D8F-0A66-4548-920D-5DFDCF1AD26A}"/>
              </a:ext>
            </a:extLst>
          </p:cNvPr>
          <p:cNvSpPr/>
          <p:nvPr/>
        </p:nvSpPr>
        <p:spPr bwMode="auto">
          <a:xfrm>
            <a:off x="1920152" y="5118256"/>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微信读书</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22" name="矩形 21">
            <a:extLst>
              <a:ext uri="{FF2B5EF4-FFF2-40B4-BE49-F238E27FC236}">
                <a16:creationId xmlns:a16="http://schemas.microsoft.com/office/drawing/2014/main" id="{7357A277-06BF-4E3F-BC5B-251CED900D4E}"/>
              </a:ext>
            </a:extLst>
          </p:cNvPr>
          <p:cNvSpPr/>
          <p:nvPr/>
        </p:nvSpPr>
        <p:spPr bwMode="auto">
          <a:xfrm>
            <a:off x="4948868" y="1776467"/>
            <a:ext cx="1616308"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输入查询地址</a:t>
            </a:r>
          </a:p>
        </p:txBody>
      </p:sp>
      <p:sp>
        <p:nvSpPr>
          <p:cNvPr id="23" name="矩形 22">
            <a:extLst>
              <a:ext uri="{FF2B5EF4-FFF2-40B4-BE49-F238E27FC236}">
                <a16:creationId xmlns:a16="http://schemas.microsoft.com/office/drawing/2014/main" id="{BC15651D-13D6-4F40-B318-E407F3B458FC}"/>
              </a:ext>
            </a:extLst>
          </p:cNvPr>
          <p:cNvSpPr/>
          <p:nvPr/>
        </p:nvSpPr>
        <p:spPr bwMode="auto">
          <a:xfrm>
            <a:off x="5151441" y="3450299"/>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天气详情</a:t>
            </a:r>
          </a:p>
        </p:txBody>
      </p:sp>
      <p:sp>
        <p:nvSpPr>
          <p:cNvPr id="24" name="矩形 23">
            <a:extLst>
              <a:ext uri="{FF2B5EF4-FFF2-40B4-BE49-F238E27FC236}">
                <a16:creationId xmlns:a16="http://schemas.microsoft.com/office/drawing/2014/main" id="{2E3CE651-3DA7-4B5D-B2E8-56E815547E09}"/>
              </a:ext>
            </a:extLst>
          </p:cNvPr>
          <p:cNvSpPr/>
          <p:nvPr/>
        </p:nvSpPr>
        <p:spPr bwMode="auto">
          <a:xfrm>
            <a:off x="7698621" y="3453139"/>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爬虫爬取</a:t>
            </a:r>
          </a:p>
        </p:txBody>
      </p:sp>
      <p:sp>
        <p:nvSpPr>
          <p:cNvPr id="25" name="矩形 24">
            <a:extLst>
              <a:ext uri="{FF2B5EF4-FFF2-40B4-BE49-F238E27FC236}">
                <a16:creationId xmlns:a16="http://schemas.microsoft.com/office/drawing/2014/main" id="{0185B144-FDD6-4DD3-8AC2-21260141C424}"/>
              </a:ext>
            </a:extLst>
          </p:cNvPr>
          <p:cNvSpPr/>
          <p:nvPr/>
        </p:nvSpPr>
        <p:spPr bwMode="auto">
          <a:xfrm>
            <a:off x="7698622" y="2627718"/>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城市代码</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26" name="矩形 25">
            <a:extLst>
              <a:ext uri="{FF2B5EF4-FFF2-40B4-BE49-F238E27FC236}">
                <a16:creationId xmlns:a16="http://schemas.microsoft.com/office/drawing/2014/main" id="{D0399D31-905E-46C3-A9B3-ED196EDC8D8D}"/>
              </a:ext>
            </a:extLst>
          </p:cNvPr>
          <p:cNvSpPr/>
          <p:nvPr/>
        </p:nvSpPr>
        <p:spPr bwMode="auto">
          <a:xfrm>
            <a:off x="9554115" y="1776467"/>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本地数据</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27" name="矩形 26">
            <a:extLst>
              <a:ext uri="{FF2B5EF4-FFF2-40B4-BE49-F238E27FC236}">
                <a16:creationId xmlns:a16="http://schemas.microsoft.com/office/drawing/2014/main" id="{208BDBB3-54FD-42AC-BF82-68404BC02127}"/>
              </a:ext>
            </a:extLst>
          </p:cNvPr>
          <p:cNvSpPr/>
          <p:nvPr/>
        </p:nvSpPr>
        <p:spPr bwMode="auto">
          <a:xfrm>
            <a:off x="7698620" y="1776467"/>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数据库</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cxnSp>
        <p:nvCxnSpPr>
          <p:cNvPr id="6" name="直接箭头连接符 5">
            <a:extLst>
              <a:ext uri="{FF2B5EF4-FFF2-40B4-BE49-F238E27FC236}">
                <a16:creationId xmlns:a16="http://schemas.microsoft.com/office/drawing/2014/main" id="{448A7C08-E7F1-40B9-A23C-027D41119859}"/>
              </a:ext>
            </a:extLst>
          </p:cNvPr>
          <p:cNvCxnSpPr>
            <a:stCxn id="14" idx="3"/>
            <a:endCxn id="15" idx="1"/>
          </p:cNvCxnSpPr>
          <p:nvPr/>
        </p:nvCxnSpPr>
        <p:spPr bwMode="auto">
          <a:xfrm>
            <a:off x="2519927" y="1956487"/>
            <a:ext cx="527866" cy="272"/>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BA4F1323-3DA3-4913-B0D7-13D2423FD8EB}"/>
              </a:ext>
            </a:extLst>
          </p:cNvPr>
          <p:cNvCxnSpPr>
            <a:cxnSpLocks/>
            <a:endCxn id="20" idx="0"/>
          </p:cNvCxnSpPr>
          <p:nvPr/>
        </p:nvCxnSpPr>
        <p:spPr bwMode="auto">
          <a:xfrm flipH="1">
            <a:off x="4080206" y="4424267"/>
            <a:ext cx="13336" cy="70331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A4AC581A-0BAE-43BC-B816-3164FFFBB3D3}"/>
              </a:ext>
            </a:extLst>
          </p:cNvPr>
          <p:cNvCxnSpPr>
            <a:cxnSpLocks/>
            <a:endCxn id="17" idx="0"/>
          </p:cNvCxnSpPr>
          <p:nvPr/>
        </p:nvCxnSpPr>
        <p:spPr bwMode="auto">
          <a:xfrm>
            <a:off x="9315572" y="4424267"/>
            <a:ext cx="0" cy="687942"/>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6A9043EE-E67C-4B73-B230-3AA913CB5150}"/>
              </a:ext>
            </a:extLst>
          </p:cNvPr>
          <p:cNvCxnSpPr>
            <a:cxnSpLocks/>
            <a:endCxn id="21" idx="0"/>
          </p:cNvCxnSpPr>
          <p:nvPr/>
        </p:nvCxnSpPr>
        <p:spPr bwMode="auto">
          <a:xfrm>
            <a:off x="2519927" y="4424267"/>
            <a:ext cx="5807" cy="69398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80894F00-20A2-4F31-AB05-7BFF0B64C5C1}"/>
              </a:ext>
            </a:extLst>
          </p:cNvPr>
          <p:cNvCxnSpPr>
            <a:cxnSpLocks/>
            <a:stCxn id="24" idx="1"/>
            <a:endCxn id="23" idx="3"/>
          </p:cNvCxnSpPr>
          <p:nvPr/>
        </p:nvCxnSpPr>
        <p:spPr bwMode="auto">
          <a:xfrm flipH="1" flipV="1">
            <a:off x="6362604" y="3630319"/>
            <a:ext cx="1336017" cy="284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40F4466A-A659-403F-9295-8CAB4770C226}"/>
              </a:ext>
            </a:extLst>
          </p:cNvPr>
          <p:cNvCxnSpPr>
            <a:cxnSpLocks/>
            <a:stCxn id="22" idx="2"/>
            <a:endCxn id="23" idx="0"/>
          </p:cNvCxnSpPr>
          <p:nvPr/>
        </p:nvCxnSpPr>
        <p:spPr bwMode="auto">
          <a:xfrm>
            <a:off x="5757022" y="2136507"/>
            <a:ext cx="1" cy="1313792"/>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2D585A72-7122-4F53-BE2E-F1E5A1FDC06C}"/>
              </a:ext>
            </a:extLst>
          </p:cNvPr>
          <p:cNvCxnSpPr>
            <a:cxnSpLocks/>
            <a:stCxn id="25" idx="2"/>
            <a:endCxn id="24" idx="0"/>
          </p:cNvCxnSpPr>
          <p:nvPr/>
        </p:nvCxnSpPr>
        <p:spPr bwMode="auto">
          <a:xfrm flipH="1">
            <a:off x="8304203" y="2987758"/>
            <a:ext cx="1" cy="46538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84EFB66B-F2DA-4D65-8570-BDD85D207893}"/>
              </a:ext>
            </a:extLst>
          </p:cNvPr>
          <p:cNvCxnSpPr>
            <a:cxnSpLocks/>
            <a:stCxn id="27" idx="2"/>
            <a:endCxn id="25" idx="0"/>
          </p:cNvCxnSpPr>
          <p:nvPr/>
        </p:nvCxnSpPr>
        <p:spPr bwMode="auto">
          <a:xfrm>
            <a:off x="8304202" y="2136507"/>
            <a:ext cx="2" cy="49121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A76A5320-17E2-42BC-B83F-78DCE755364E}"/>
              </a:ext>
            </a:extLst>
          </p:cNvPr>
          <p:cNvCxnSpPr>
            <a:cxnSpLocks/>
            <a:stCxn id="26" idx="1"/>
            <a:endCxn id="27" idx="3"/>
          </p:cNvCxnSpPr>
          <p:nvPr/>
        </p:nvCxnSpPr>
        <p:spPr bwMode="auto">
          <a:xfrm flipH="1">
            <a:off x="8909783" y="1956487"/>
            <a:ext cx="644332" cy="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F1C1C8B0-44BB-409D-A54A-83C62C71FA29}"/>
              </a:ext>
            </a:extLst>
          </p:cNvPr>
          <p:cNvCxnSpPr/>
          <p:nvPr/>
        </p:nvCxnSpPr>
        <p:spPr bwMode="auto">
          <a:xfrm>
            <a:off x="4339979" y="1956759"/>
            <a:ext cx="527866" cy="272"/>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9228" name="直接连接符 9227">
            <a:extLst>
              <a:ext uri="{FF2B5EF4-FFF2-40B4-BE49-F238E27FC236}">
                <a16:creationId xmlns:a16="http://schemas.microsoft.com/office/drawing/2014/main" id="{5067033A-D682-4914-99CD-A65AD24A103C}"/>
              </a:ext>
            </a:extLst>
          </p:cNvPr>
          <p:cNvCxnSpPr/>
          <p:nvPr/>
        </p:nvCxnSpPr>
        <p:spPr bwMode="auto">
          <a:xfrm>
            <a:off x="2519927" y="4424267"/>
            <a:ext cx="679564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直接连接符 9233">
            <a:extLst>
              <a:ext uri="{FF2B5EF4-FFF2-40B4-BE49-F238E27FC236}">
                <a16:creationId xmlns:a16="http://schemas.microsoft.com/office/drawing/2014/main" id="{535F83A7-F99A-4BB3-890C-98818E2BF167}"/>
              </a:ext>
            </a:extLst>
          </p:cNvPr>
          <p:cNvCxnSpPr>
            <a:stCxn id="23" idx="2"/>
          </p:cNvCxnSpPr>
          <p:nvPr/>
        </p:nvCxnSpPr>
        <p:spPr bwMode="auto">
          <a:xfrm>
            <a:off x="5757023" y="3810339"/>
            <a:ext cx="0" cy="6139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60">
            <a:extLst>
              <a:ext uri="{FF2B5EF4-FFF2-40B4-BE49-F238E27FC236}">
                <a16:creationId xmlns:a16="http://schemas.microsoft.com/office/drawing/2014/main" id="{C8BCDB19-CFC2-4C29-9B46-DE10E8FE6BAA}"/>
              </a:ext>
            </a:extLst>
          </p:cNvPr>
          <p:cNvCxnSpPr>
            <a:cxnSpLocks/>
            <a:endCxn id="18" idx="0"/>
          </p:cNvCxnSpPr>
          <p:nvPr/>
        </p:nvCxnSpPr>
        <p:spPr bwMode="auto">
          <a:xfrm>
            <a:off x="7495491" y="4424267"/>
            <a:ext cx="0" cy="693989"/>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DAB5480E-5773-40E9-AFEA-52F7A67BB4B9}"/>
              </a:ext>
            </a:extLst>
          </p:cNvPr>
          <p:cNvCxnSpPr>
            <a:cxnSpLocks/>
            <a:endCxn id="19" idx="0"/>
          </p:cNvCxnSpPr>
          <p:nvPr/>
        </p:nvCxnSpPr>
        <p:spPr bwMode="auto">
          <a:xfrm>
            <a:off x="5757022" y="4424267"/>
            <a:ext cx="1" cy="699864"/>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BAD696A3-1ED2-40A0-84DF-148912ECBDF9}"/>
              </a:ext>
            </a:extLst>
          </p:cNvPr>
          <p:cNvSpPr txBox="1"/>
          <p:nvPr/>
        </p:nvSpPr>
        <p:spPr>
          <a:xfrm>
            <a:off x="5295357" y="2235749"/>
            <a:ext cx="461665" cy="1115307"/>
          </a:xfrm>
          <a:prstGeom prst="rect">
            <a:avLst/>
          </a:prstGeom>
          <a:noFill/>
        </p:spPr>
        <p:txBody>
          <a:bodyPr vert="eaVert" wrap="square" rtlCol="0">
            <a:spAutoFit/>
          </a:bodyPr>
          <a:lstStyle/>
          <a:p>
            <a:r>
              <a:rPr lang="zh-CN" altLang="en-US" dirty="0"/>
              <a:t>网页跳转</a:t>
            </a:r>
          </a:p>
        </p:txBody>
      </p:sp>
      <p:sp>
        <p:nvSpPr>
          <p:cNvPr id="38" name="矩形 37">
            <a:extLst>
              <a:ext uri="{FF2B5EF4-FFF2-40B4-BE49-F238E27FC236}">
                <a16:creationId xmlns:a16="http://schemas.microsoft.com/office/drawing/2014/main" id="{FDCD9680-9CF6-486F-918E-3F579EE672CF}"/>
              </a:ext>
            </a:extLst>
          </p:cNvPr>
          <p:cNvSpPr/>
          <p:nvPr/>
        </p:nvSpPr>
        <p:spPr bwMode="auto">
          <a:xfrm>
            <a:off x="319803" y="4588218"/>
            <a:ext cx="121116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爬虫爬取</a:t>
            </a:r>
          </a:p>
        </p:txBody>
      </p:sp>
      <p:cxnSp>
        <p:nvCxnSpPr>
          <p:cNvPr id="4" name="直接连接符 3">
            <a:extLst>
              <a:ext uri="{FF2B5EF4-FFF2-40B4-BE49-F238E27FC236}">
                <a16:creationId xmlns:a16="http://schemas.microsoft.com/office/drawing/2014/main" id="{674A8C31-7AAA-4120-A0B1-64C63DEECB5B}"/>
              </a:ext>
            </a:extLst>
          </p:cNvPr>
          <p:cNvCxnSpPr/>
          <p:nvPr/>
        </p:nvCxnSpPr>
        <p:spPr bwMode="auto">
          <a:xfrm flipH="1">
            <a:off x="925384" y="4117303"/>
            <a:ext cx="483163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F760FB79-5FA9-4FED-81FE-33958E034DA9}"/>
              </a:ext>
            </a:extLst>
          </p:cNvPr>
          <p:cNvCxnSpPr>
            <a:endCxn id="38" idx="0"/>
          </p:cNvCxnSpPr>
          <p:nvPr/>
        </p:nvCxnSpPr>
        <p:spPr bwMode="auto">
          <a:xfrm>
            <a:off x="925384" y="4117303"/>
            <a:ext cx="1" cy="4709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764EC9A8-60DD-4723-8AC0-65E7500DB9EF}"/>
              </a:ext>
            </a:extLst>
          </p:cNvPr>
          <p:cNvCxnSpPr>
            <a:stCxn id="38" idx="2"/>
          </p:cNvCxnSpPr>
          <p:nvPr/>
        </p:nvCxnSpPr>
        <p:spPr bwMode="auto">
          <a:xfrm>
            <a:off x="925385" y="4948258"/>
            <a:ext cx="0" cy="10010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C8FDD9B5-1674-4B86-8FC5-434777D79710}"/>
              </a:ext>
            </a:extLst>
          </p:cNvPr>
          <p:cNvCxnSpPr/>
          <p:nvPr/>
        </p:nvCxnSpPr>
        <p:spPr bwMode="auto">
          <a:xfrm>
            <a:off x="925385" y="5949280"/>
            <a:ext cx="315482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18" name="直接箭头连接符 9217">
            <a:extLst>
              <a:ext uri="{FF2B5EF4-FFF2-40B4-BE49-F238E27FC236}">
                <a16:creationId xmlns:a16="http://schemas.microsoft.com/office/drawing/2014/main" id="{B3FD5FC7-F58F-4D4E-9CF1-147B8085357A}"/>
              </a:ext>
            </a:extLst>
          </p:cNvPr>
          <p:cNvCxnSpPr>
            <a:endCxn id="20" idx="2"/>
          </p:cNvCxnSpPr>
          <p:nvPr/>
        </p:nvCxnSpPr>
        <p:spPr bwMode="auto">
          <a:xfrm flipH="1" flipV="1">
            <a:off x="4080206" y="5487626"/>
            <a:ext cx="13336" cy="46165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a:extLst>
              <a:ext uri="{FF2B5EF4-FFF2-40B4-BE49-F238E27FC236}">
                <a16:creationId xmlns:a16="http://schemas.microsoft.com/office/drawing/2014/main" id="{85B4FD31-D1CE-4DEA-AD51-4A59FDE060FE}"/>
              </a:ext>
            </a:extLst>
          </p:cNvPr>
          <p:cNvCxnSpPr/>
          <p:nvPr/>
        </p:nvCxnSpPr>
        <p:spPr bwMode="auto">
          <a:xfrm flipH="1" flipV="1">
            <a:off x="2532569" y="5472249"/>
            <a:ext cx="13336" cy="46165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13869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300" fill="hold"/>
                                        <p:tgtEl>
                                          <p:spTgt spid="9232"/>
                                        </p:tgtEl>
                                        <p:attrNameLst>
                                          <p:attrName>ppt_x</p:attrName>
                                        </p:attrNameLst>
                                      </p:cBhvr>
                                      <p:tavLst>
                                        <p:tav tm="0">
                                          <p:val>
                                            <p:strVal val="0-#ppt_w/2"/>
                                          </p:val>
                                        </p:tav>
                                        <p:tav tm="100000">
                                          <p:val>
                                            <p:strVal val="#ppt_x"/>
                                          </p:val>
                                        </p:tav>
                                      </p:tavLst>
                                    </p:anim>
                                    <p:anim calcmode="lin" valueType="num">
                                      <p:cBhvr additive="base">
                                        <p:cTn id="8" dur="300" fill="hold"/>
                                        <p:tgtEl>
                                          <p:spTgt spid="923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9233"/>
                                        </p:tgtEl>
                                        <p:attrNameLst>
                                          <p:attrName>style.visibility</p:attrName>
                                        </p:attrNameLst>
                                      </p:cBhvr>
                                      <p:to>
                                        <p:strVal val="visible"/>
                                      </p:to>
                                    </p:set>
                                    <p:anim calcmode="lin" valueType="num">
                                      <p:cBhvr additive="base">
                                        <p:cTn id="12" dur="500" fill="hold"/>
                                        <p:tgtEl>
                                          <p:spTgt spid="9233"/>
                                        </p:tgtEl>
                                        <p:attrNameLst>
                                          <p:attrName>ppt_x</p:attrName>
                                        </p:attrNameLst>
                                      </p:cBhvr>
                                      <p:tavLst>
                                        <p:tav tm="0">
                                          <p:val>
                                            <p:strVal val="1+#ppt_w/2"/>
                                          </p:val>
                                        </p:tav>
                                        <p:tav tm="100000">
                                          <p:val>
                                            <p:strVal val="#ppt_x"/>
                                          </p:val>
                                        </p:tav>
                                      </p:tavLst>
                                    </p:anim>
                                    <p:anim calcmode="lin" valueType="num">
                                      <p:cBhvr additive="base">
                                        <p:cTn id="13" dur="500" fill="hold"/>
                                        <p:tgtEl>
                                          <p:spTgt spid="923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231"/>
                                        </p:tgtEl>
                                        <p:attrNameLst>
                                          <p:attrName>style.visibility</p:attrName>
                                        </p:attrNameLst>
                                      </p:cBhvr>
                                      <p:to>
                                        <p:strVal val="visible"/>
                                      </p:to>
                                    </p:set>
                                    <p:anim calcmode="lin" valueType="num">
                                      <p:cBhvr>
                                        <p:cTn id="17" dur="300" fill="hold"/>
                                        <p:tgtEl>
                                          <p:spTgt spid="9231"/>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9231"/>
                                        </p:tgtEl>
                                        <p:attrNameLst>
                                          <p:attrName>ppt_y</p:attrName>
                                        </p:attrNameLst>
                                      </p:cBhvr>
                                      <p:tavLst>
                                        <p:tav tm="0">
                                          <p:val>
                                            <p:strVal val="#ppt_y"/>
                                          </p:val>
                                        </p:tav>
                                        <p:tav tm="100000">
                                          <p:val>
                                            <p:strVal val="#ppt_y"/>
                                          </p:val>
                                        </p:tav>
                                      </p:tavLst>
                                    </p:anim>
                                    <p:anim calcmode="lin" valueType="num">
                                      <p:cBhvr>
                                        <p:cTn id="19" dur="300" fill="hold"/>
                                        <p:tgtEl>
                                          <p:spTgt spid="9231"/>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923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1" grpId="0" autoUpdateAnimBg="0"/>
      <p:bldP spid="9232" grpId="0" animBg="1" autoUpdateAnimBg="0"/>
      <p:bldP spid="923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0" b="1">
                <a:solidFill>
                  <a:srgbClr val="21A3D0"/>
                </a:solidFill>
                <a:latin typeface="微软雅黑" pitchFamily="34" charset="-122"/>
                <a:ea typeface="微软雅黑" pitchFamily="34" charset="-122"/>
              </a:rPr>
              <a:t>3</a:t>
            </a:r>
            <a:endParaRPr lang="zh-CN" altLang="en-US" sz="12000" b="1">
              <a:solidFill>
                <a:srgbClr val="21A3D0"/>
              </a:solidFill>
              <a:latin typeface="微软雅黑" pitchFamily="34" charset="-122"/>
              <a:ea typeface="微软雅黑" pitchFamily="34" charset="-122"/>
            </a:endParaRPr>
          </a:p>
        </p:txBody>
      </p:sp>
      <p:sp>
        <p:nvSpPr>
          <p:cNvPr id="20483"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a:solidFill>
                  <a:srgbClr val="21A3D0"/>
                </a:solidFill>
              </a:rPr>
              <a:t>part</a:t>
            </a:r>
            <a:endParaRPr lang="zh-CN" altLang="en-US" sz="3000">
              <a:solidFill>
                <a:srgbClr val="21A3D0"/>
              </a:solidFill>
            </a:endParaRPr>
          </a:p>
        </p:txBody>
      </p:sp>
      <p:cxnSp>
        <p:nvCxnSpPr>
          <p:cNvPr id="20488" name="直接连接符 10"/>
          <p:cNvCxnSpPr>
            <a:cxnSpLocks noChangeShapeType="1"/>
          </p:cNvCxnSpPr>
          <p:nvPr/>
        </p:nvCxnSpPr>
        <p:spPr bwMode="auto">
          <a:xfrm flipH="1">
            <a:off x="3576638" y="3328988"/>
            <a:ext cx="862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9" name="Freeform 10"/>
          <p:cNvSpPr>
            <a:spLocks/>
          </p:cNvSpPr>
          <p:nvPr/>
        </p:nvSpPr>
        <p:spPr bwMode="auto">
          <a:xfrm>
            <a:off x="1150938" y="2205038"/>
            <a:ext cx="1849437" cy="1944687"/>
          </a:xfrm>
          <a:custGeom>
            <a:avLst/>
            <a:gdLst>
              <a:gd name="T0" fmla="*/ 913116472 w 3480"/>
              <a:gd name="T1" fmla="*/ 641346286 h 3657"/>
              <a:gd name="T2" fmla="*/ 856629457 w 3480"/>
              <a:gd name="T3" fmla="*/ 744843837 h 3657"/>
              <a:gd name="T4" fmla="*/ 288932547 w 3480"/>
              <a:gd name="T5" fmla="*/ 824305332 h 3657"/>
              <a:gd name="T6" fmla="*/ 209285586 w 3480"/>
              <a:gd name="T7" fmla="*/ 255916449 h 3657"/>
              <a:gd name="T8" fmla="*/ 569673895 w 3480"/>
              <a:gd name="T9" fmla="*/ 96145283 h 3657"/>
              <a:gd name="T10" fmla="*/ 587185087 w 3480"/>
              <a:gd name="T11" fmla="*/ 97559262 h 3657"/>
              <a:gd name="T12" fmla="*/ 583796047 w 3480"/>
              <a:gd name="T13" fmla="*/ 138279636 h 3657"/>
              <a:gd name="T14" fmla="*/ 646496744 w 3480"/>
              <a:gd name="T15" fmla="*/ 71826326 h 3657"/>
              <a:gd name="T16" fmla="*/ 595940683 w 3480"/>
              <a:gd name="T17" fmla="*/ 0 h 3657"/>
              <a:gd name="T18" fmla="*/ 593116572 w 3480"/>
              <a:gd name="T19" fmla="*/ 31954127 h 3657"/>
              <a:gd name="T20" fmla="*/ 575605379 w 3480"/>
              <a:gd name="T21" fmla="*/ 30257777 h 3657"/>
              <a:gd name="T22" fmla="*/ 156469810 w 3480"/>
              <a:gd name="T23" fmla="*/ 216044250 h 3657"/>
              <a:gd name="T24" fmla="*/ 249109066 w 3480"/>
              <a:gd name="T25" fmla="*/ 877185184 h 3657"/>
              <a:gd name="T26" fmla="*/ 909162503 w 3480"/>
              <a:gd name="T27" fmla="*/ 784433133 h 3657"/>
              <a:gd name="T28" fmla="*/ 982878511 w 3480"/>
              <a:gd name="T29" fmla="*/ 641346286 h 3657"/>
              <a:gd name="T30" fmla="*/ 913116472 w 3480"/>
              <a:gd name="T31" fmla="*/ 641346286 h 36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矩形 9"/>
          <p:cNvSpPr/>
          <p:nvPr/>
        </p:nvSpPr>
        <p:spPr>
          <a:xfrm>
            <a:off x="5810349" y="2436740"/>
            <a:ext cx="2430602" cy="920252"/>
          </a:xfrm>
          <a:prstGeom prst="rect">
            <a:avLst/>
          </a:prstGeom>
        </p:spPr>
        <p:txBody>
          <a:bodyPr wrap="square">
            <a:spAutoFit/>
          </a:bodyPr>
          <a:lstStyle/>
          <a:p>
            <a:pPr marL="514350" indent="-514350">
              <a:lnSpc>
                <a:spcPct val="150000"/>
              </a:lnSpc>
            </a:pPr>
            <a:r>
              <a:rPr lang="zh-CN" altLang="en-US" sz="4000" b="1" dirty="0">
                <a:latin typeface="Calibri" pitchFamily="34" charset="0"/>
                <a:ea typeface="楷体" pitchFamily="49" charset="-122"/>
              </a:rPr>
              <a:t>项目亮点</a:t>
            </a:r>
            <a:r>
              <a:rPr lang="en-US" altLang="zh-CN" sz="4000" b="1" dirty="0">
                <a:latin typeface="Calibri" pitchFamily="34" charset="0"/>
                <a:ea typeface="楷体" pitchFamily="49" charset="-122"/>
              </a:rPr>
              <a:t> </a:t>
            </a:r>
            <a:endParaRPr lang="zh-CN" altLang="en-US" sz="4000" dirty="0">
              <a:latin typeface="Calibri" pitchFamily="34" charset="0"/>
            </a:endParaRPr>
          </a:p>
        </p:txBody>
      </p:sp>
      <p:pic>
        <p:nvPicPr>
          <p:cNvPr id="7" name="图片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246679"/>
            <a:ext cx="2438400" cy="1038577"/>
          </a:xfrm>
          <a:prstGeom prst="rect">
            <a:avLst/>
          </a:prstGeom>
        </p:spPr>
      </p:pic>
    </p:spTree>
    <p:extLst>
      <p:ext uri="{BB962C8B-B14F-4D97-AF65-F5344CB8AC3E}">
        <p14:creationId xmlns:p14="http://schemas.microsoft.com/office/powerpoint/2010/main" val="2671480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25004 -4.44444E-6 L 2.68115E-6 -4.44444E-6 " pathEditMode="relative" rAng="0" ptsTypes="AA">
                                      <p:cBhvr>
                                        <p:cTn id="6" dur="2000" fill="hold"/>
                                        <p:tgtEl>
                                          <p:spTgt spid="20489"/>
                                        </p:tgtEl>
                                        <p:attrNameLst>
                                          <p:attrName>ppt_x,ppt_y</p:attrName>
                                        </p:attrNameLst>
                                      </p:cBhvr>
                                      <p:rCtr x="12500" y="0"/>
                                    </p:animMotion>
                                  </p:childTnLst>
                                </p:cTn>
                              </p:par>
                              <p:par>
                                <p:cTn id="7" presetID="8" presetClass="emph" presetSubtype="0" fill="hold" grpId="1" nodeType="withEffect">
                                  <p:stCondLst>
                                    <p:cond delay="0"/>
                                  </p:stCondLst>
                                  <p:childTnLst>
                                    <p:animRot by="21600000">
                                      <p:cBhvr>
                                        <p:cTn id="8" dur="2000" fill="hold"/>
                                        <p:tgtEl>
                                          <p:spTgt spid="20489"/>
                                        </p:tgtEl>
                                        <p:attrNameLst>
                                          <p:attrName>r</p:attrName>
                                        </p:attrNameLst>
                                      </p:cBhvr>
                                    </p:animRot>
                                  </p:childTnLst>
                                </p:cTn>
                              </p:par>
                            </p:childTnLst>
                          </p:cTn>
                        </p:par>
                        <p:par>
                          <p:cTn id="9" fill="hold" nodeType="afterGroup">
                            <p:stCondLst>
                              <p:cond delay="2000"/>
                            </p:stCondLst>
                            <p:childTnLst>
                              <p:par>
                                <p:cTn id="10" presetID="47" presetClass="entr" presetSubtype="0" fill="hold" grpId="0" nodeType="after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1000"/>
                                        <p:tgtEl>
                                          <p:spTgt spid="20483"/>
                                        </p:tgtEl>
                                      </p:cBhvr>
                                    </p:animEffect>
                                    <p:anim calcmode="lin" valueType="num">
                                      <p:cBhvr>
                                        <p:cTn id="13" dur="1000" fill="hold"/>
                                        <p:tgtEl>
                                          <p:spTgt spid="20483"/>
                                        </p:tgtEl>
                                        <p:attrNameLst>
                                          <p:attrName>ppt_x</p:attrName>
                                        </p:attrNameLst>
                                      </p:cBhvr>
                                      <p:tavLst>
                                        <p:tav tm="0">
                                          <p:val>
                                            <p:strVal val="#ppt_x"/>
                                          </p:val>
                                        </p:tav>
                                        <p:tav tm="100000">
                                          <p:val>
                                            <p:strVal val="#ppt_x"/>
                                          </p:val>
                                        </p:tav>
                                      </p:tavLst>
                                    </p:anim>
                                    <p:anim calcmode="lin" valueType="num">
                                      <p:cBhvr>
                                        <p:cTn id="14" dur="1000" fill="hold"/>
                                        <p:tgtEl>
                                          <p:spTgt spid="2048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0482"/>
                                        </p:tgtEl>
                                        <p:attrNameLst>
                                          <p:attrName>style.visibility</p:attrName>
                                        </p:attrNameLst>
                                      </p:cBhvr>
                                      <p:to>
                                        <p:strVal val="visible"/>
                                      </p:to>
                                    </p:set>
                                    <p:animEffect transition="in" filter="fade">
                                      <p:cBhvr>
                                        <p:cTn id="17" dur="1000"/>
                                        <p:tgtEl>
                                          <p:spTgt spid="20482"/>
                                        </p:tgtEl>
                                      </p:cBhvr>
                                    </p:animEffect>
                                    <p:anim calcmode="lin" valueType="num">
                                      <p:cBhvr>
                                        <p:cTn id="18" dur="1000" fill="hold"/>
                                        <p:tgtEl>
                                          <p:spTgt spid="20482"/>
                                        </p:tgtEl>
                                        <p:attrNameLst>
                                          <p:attrName>ppt_x</p:attrName>
                                        </p:attrNameLst>
                                      </p:cBhvr>
                                      <p:tavLst>
                                        <p:tav tm="0">
                                          <p:val>
                                            <p:strVal val="#ppt_x"/>
                                          </p:val>
                                        </p:tav>
                                        <p:tav tm="100000">
                                          <p:val>
                                            <p:strVal val="#ppt_x"/>
                                          </p:val>
                                        </p:tav>
                                      </p:tavLst>
                                    </p:anim>
                                    <p:anim calcmode="lin" valueType="num">
                                      <p:cBhvr>
                                        <p:cTn id="19" dur="1000" fill="hold"/>
                                        <p:tgtEl>
                                          <p:spTgt spid="20482"/>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20488"/>
                                        </p:tgtEl>
                                        <p:attrNameLst>
                                          <p:attrName>style.visibility</p:attrName>
                                        </p:attrNameLst>
                                      </p:cBhvr>
                                      <p:to>
                                        <p:strVal val="visible"/>
                                      </p:to>
                                    </p:set>
                                    <p:animEffect transition="in" filter="wipe(left)">
                                      <p:cBhvr>
                                        <p:cTn id="23" dur="20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P spid="20489" grpId="0" animBg="1"/>
      <p:bldP spid="2048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3" name="五边形 24"/>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4" name="燕尾形 25"/>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5" name="图片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246679"/>
            <a:ext cx="2438400" cy="1038577"/>
          </a:xfrm>
          <a:prstGeom prst="rect">
            <a:avLst/>
          </a:prstGeom>
        </p:spPr>
      </p:pic>
      <p:sp>
        <p:nvSpPr>
          <p:cNvPr id="6" name="TextBox 16">
            <a:extLst>
              <a:ext uri="{FF2B5EF4-FFF2-40B4-BE49-F238E27FC236}">
                <a16:creationId xmlns:a16="http://schemas.microsoft.com/office/drawing/2014/main" id="{B71B7F0F-65D5-4D31-981A-A537A2E6F367}"/>
              </a:ext>
            </a:extLst>
          </p:cNvPr>
          <p:cNvSpPr txBox="1">
            <a:spLocks noChangeArrowheads="1"/>
          </p:cNvSpPr>
          <p:nvPr/>
        </p:nvSpPr>
        <p:spPr bwMode="auto">
          <a:xfrm>
            <a:off x="1147763" y="260648"/>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dirty="0">
                <a:latin typeface="楷体" panose="02010609060101010101" pitchFamily="49" charset="-122"/>
                <a:ea typeface="楷体" panose="02010609060101010101" pitchFamily="49" charset="-122"/>
              </a:rPr>
              <a:t>项目亮点</a:t>
            </a:r>
            <a:endParaRPr lang="en-US" altLang="zh-CN" sz="3200" b="1" dirty="0">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C747F157-57E3-483A-A935-92F917E5D02B}"/>
              </a:ext>
            </a:extLst>
          </p:cNvPr>
          <p:cNvSpPr txBox="1"/>
          <p:nvPr/>
        </p:nvSpPr>
        <p:spPr>
          <a:xfrm>
            <a:off x="1993925" y="1628800"/>
            <a:ext cx="7630193" cy="3970318"/>
          </a:xfrm>
          <a:prstGeom prst="rect">
            <a:avLst/>
          </a:prstGeom>
          <a:noFill/>
        </p:spPr>
        <p:txBody>
          <a:bodyPr wrap="square" rtlCol="0">
            <a:spAutoFit/>
          </a:bodyPr>
          <a:lstStyle/>
          <a:p>
            <a:r>
              <a:rPr lang="en-US" altLang="zh-CN" sz="2800" dirty="0"/>
              <a:t>1</a:t>
            </a:r>
            <a:r>
              <a:rPr lang="zh-CN" altLang="en-US" sz="2800" dirty="0"/>
              <a:t>、小组网页设计上：不单单是罗列每个同学爬到的内容，而是通过天气查询系统的主功能，串起来不相关的爬虫信息。</a:t>
            </a:r>
            <a:endParaRPr lang="en-US" altLang="zh-CN" sz="2800" dirty="0"/>
          </a:p>
          <a:p>
            <a:r>
              <a:rPr lang="en-US" altLang="zh-CN" sz="2800" dirty="0"/>
              <a:t>2</a:t>
            </a:r>
            <a:r>
              <a:rPr lang="zh-CN" altLang="en-US" sz="2800" dirty="0"/>
              <a:t>、网页功能：天气信息与豆瓣电影</a:t>
            </a:r>
            <a:r>
              <a:rPr lang="en-US" altLang="zh-CN" sz="2800" dirty="0"/>
              <a:t>TOP250</a:t>
            </a:r>
            <a:r>
              <a:rPr lang="zh-CN" altLang="en-US" sz="2800"/>
              <a:t>、微信读书信息是</a:t>
            </a:r>
            <a:r>
              <a:rPr lang="zh-CN" altLang="en-US" sz="2800" dirty="0"/>
              <a:t>实时变化的，因此网页查询系统能够实现实时查询。</a:t>
            </a:r>
            <a:endParaRPr lang="en-US" altLang="zh-CN" sz="2800" dirty="0"/>
          </a:p>
          <a:p>
            <a:r>
              <a:rPr lang="en-US" altLang="zh-CN" sz="2800" dirty="0"/>
              <a:t>3</a:t>
            </a:r>
            <a:r>
              <a:rPr lang="zh-CN" altLang="en-US" sz="2800" dirty="0"/>
              <a:t>、网页设计难点：实现搜索框输入信息后能够跳转到下一界面同时调用爬虫程序爬取天气信息并呈现。</a:t>
            </a:r>
          </a:p>
        </p:txBody>
      </p:sp>
    </p:spTree>
    <p:extLst>
      <p:ext uri="{BB962C8B-B14F-4D97-AF65-F5344CB8AC3E}">
        <p14:creationId xmlns:p14="http://schemas.microsoft.com/office/powerpoint/2010/main" val="481216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63"/>
                                        </p:tgtEl>
                                        <p:attrNameLst>
                                          <p:attrName>style.visibility</p:attrName>
                                        </p:attrNameLst>
                                      </p:cBhvr>
                                      <p:to>
                                        <p:strVal val="visible"/>
                                      </p:to>
                                    </p:set>
                                    <p:anim calcmode="lin" valueType="num">
                                      <p:cBhvr additive="base">
                                        <p:cTn id="7" dur="300" fill="hold"/>
                                        <p:tgtEl>
                                          <p:spTgt spid="10263"/>
                                        </p:tgtEl>
                                        <p:attrNameLst>
                                          <p:attrName>ppt_x</p:attrName>
                                        </p:attrNameLst>
                                      </p:cBhvr>
                                      <p:tavLst>
                                        <p:tav tm="0">
                                          <p:val>
                                            <p:strVal val="0-#ppt_w/2"/>
                                          </p:val>
                                        </p:tav>
                                        <p:tav tm="100000">
                                          <p:val>
                                            <p:strVal val="#ppt_x"/>
                                          </p:val>
                                        </p:tav>
                                      </p:tavLst>
                                    </p:anim>
                                    <p:anim calcmode="lin" valueType="num">
                                      <p:cBhvr additive="base">
                                        <p:cTn id="8" dur="300" fill="hold"/>
                                        <p:tgtEl>
                                          <p:spTgt spid="1026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10264"/>
                                        </p:tgtEl>
                                        <p:attrNameLst>
                                          <p:attrName>style.visibility</p:attrName>
                                        </p:attrNameLst>
                                      </p:cBhvr>
                                      <p:to>
                                        <p:strVal val="visible"/>
                                      </p:to>
                                    </p:set>
                                    <p:anim calcmode="lin" valueType="num">
                                      <p:cBhvr additive="base">
                                        <p:cTn id="12" dur="500" fill="hold"/>
                                        <p:tgtEl>
                                          <p:spTgt spid="10264"/>
                                        </p:tgtEl>
                                        <p:attrNameLst>
                                          <p:attrName>ppt_x</p:attrName>
                                        </p:attrNameLst>
                                      </p:cBhvr>
                                      <p:tavLst>
                                        <p:tav tm="0">
                                          <p:val>
                                            <p:strVal val="1+#ppt_w/2"/>
                                          </p:val>
                                        </p:tav>
                                        <p:tav tm="100000">
                                          <p:val>
                                            <p:strVal val="#ppt_x"/>
                                          </p:val>
                                        </p:tav>
                                      </p:tavLst>
                                    </p:anim>
                                    <p:anim calcmode="lin" valueType="num">
                                      <p:cBhvr additive="base">
                                        <p:cTn id="13" dur="500" fill="hold"/>
                                        <p:tgtEl>
                                          <p:spTgt spid="10264"/>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6"/>
                                        </p:tgtEl>
                                        <p:attrNameLst>
                                          <p:attrName>style.visibility</p:attrName>
                                        </p:attrNameLst>
                                      </p:cBhvr>
                                      <p:to>
                                        <p:strVal val="visible"/>
                                      </p:to>
                                    </p:set>
                                    <p:anim calcmode="lin" valueType="num">
                                      <p:cBhvr>
                                        <p:cTn id="17" dur="3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6"/>
                                        </p:tgtEl>
                                        <p:attrNameLst>
                                          <p:attrName>ppt_y</p:attrName>
                                        </p:attrNameLst>
                                      </p:cBhvr>
                                      <p:tavLst>
                                        <p:tav tm="0">
                                          <p:val>
                                            <p:strVal val="#ppt_y"/>
                                          </p:val>
                                        </p:tav>
                                        <p:tav tm="100000">
                                          <p:val>
                                            <p:strVal val="#ppt_y"/>
                                          </p:val>
                                        </p:tav>
                                      </p:tavLst>
                                    </p:anim>
                                    <p:anim calcmode="lin" valueType="num">
                                      <p:cBhvr>
                                        <p:cTn id="19" dur="3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3" grpId="0" animBg="1" autoUpdateAnimBg="0"/>
      <p:bldP spid="10264" grpId="0" animBg="1" autoUpdateAnimBg="0"/>
      <p:bldP spid="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12000" b="1">
                <a:solidFill>
                  <a:srgbClr val="21A3D0"/>
                </a:solidFill>
                <a:latin typeface="微软雅黑" pitchFamily="34" charset="-122"/>
                <a:ea typeface="微软雅黑" pitchFamily="34" charset="-122"/>
              </a:rPr>
              <a:t>4</a:t>
            </a:r>
            <a:endParaRPr lang="zh-CN" altLang="en-US" sz="12000" b="1">
              <a:solidFill>
                <a:srgbClr val="21A3D0"/>
              </a:solidFill>
              <a:latin typeface="微软雅黑" pitchFamily="34" charset="-122"/>
              <a:ea typeface="微软雅黑" pitchFamily="34" charset="-122"/>
            </a:endParaRPr>
          </a:p>
        </p:txBody>
      </p:sp>
      <p:sp>
        <p:nvSpPr>
          <p:cNvPr id="25603"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000">
                <a:solidFill>
                  <a:srgbClr val="21A3D0"/>
                </a:solidFill>
              </a:rPr>
              <a:t>part</a:t>
            </a:r>
            <a:endParaRPr lang="zh-CN" altLang="en-US" sz="3000">
              <a:solidFill>
                <a:srgbClr val="21A3D0"/>
              </a:solidFill>
            </a:endParaRPr>
          </a:p>
        </p:txBody>
      </p:sp>
      <p:cxnSp>
        <p:nvCxnSpPr>
          <p:cNvPr id="25608" name="直接连接符 10"/>
          <p:cNvCxnSpPr>
            <a:cxnSpLocks noChangeShapeType="1"/>
          </p:cNvCxnSpPr>
          <p:nvPr/>
        </p:nvCxnSpPr>
        <p:spPr bwMode="auto">
          <a:xfrm flipH="1">
            <a:off x="3576638" y="3328988"/>
            <a:ext cx="8620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9" name="Freeform 10"/>
          <p:cNvSpPr>
            <a:spLocks/>
          </p:cNvSpPr>
          <p:nvPr/>
        </p:nvSpPr>
        <p:spPr bwMode="auto">
          <a:xfrm>
            <a:off x="1150938" y="2205038"/>
            <a:ext cx="1849437" cy="1944687"/>
          </a:xfrm>
          <a:custGeom>
            <a:avLst/>
            <a:gdLst>
              <a:gd name="T0" fmla="*/ 913116472 w 3480"/>
              <a:gd name="T1" fmla="*/ 641346286 h 3657"/>
              <a:gd name="T2" fmla="*/ 856629457 w 3480"/>
              <a:gd name="T3" fmla="*/ 744843837 h 3657"/>
              <a:gd name="T4" fmla="*/ 288932547 w 3480"/>
              <a:gd name="T5" fmla="*/ 824305332 h 3657"/>
              <a:gd name="T6" fmla="*/ 209285586 w 3480"/>
              <a:gd name="T7" fmla="*/ 255916449 h 3657"/>
              <a:gd name="T8" fmla="*/ 569673895 w 3480"/>
              <a:gd name="T9" fmla="*/ 96145283 h 3657"/>
              <a:gd name="T10" fmla="*/ 587185087 w 3480"/>
              <a:gd name="T11" fmla="*/ 97559262 h 3657"/>
              <a:gd name="T12" fmla="*/ 583796047 w 3480"/>
              <a:gd name="T13" fmla="*/ 138279636 h 3657"/>
              <a:gd name="T14" fmla="*/ 646496744 w 3480"/>
              <a:gd name="T15" fmla="*/ 71826326 h 3657"/>
              <a:gd name="T16" fmla="*/ 595940683 w 3480"/>
              <a:gd name="T17" fmla="*/ 0 h 3657"/>
              <a:gd name="T18" fmla="*/ 593116572 w 3480"/>
              <a:gd name="T19" fmla="*/ 31954127 h 3657"/>
              <a:gd name="T20" fmla="*/ 575605379 w 3480"/>
              <a:gd name="T21" fmla="*/ 30257777 h 3657"/>
              <a:gd name="T22" fmla="*/ 156469810 w 3480"/>
              <a:gd name="T23" fmla="*/ 216044250 h 3657"/>
              <a:gd name="T24" fmla="*/ 249109066 w 3480"/>
              <a:gd name="T25" fmla="*/ 877185184 h 3657"/>
              <a:gd name="T26" fmla="*/ 909162503 w 3480"/>
              <a:gd name="T27" fmla="*/ 784433133 h 3657"/>
              <a:gd name="T28" fmla="*/ 982878511 w 3480"/>
              <a:gd name="T29" fmla="*/ 641346286 h 3657"/>
              <a:gd name="T30" fmla="*/ 913116472 w 3480"/>
              <a:gd name="T31" fmla="*/ 641346286 h 36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TextBox 110"/>
          <p:cNvSpPr txBox="1">
            <a:spLocks noChangeArrowheads="1"/>
          </p:cNvSpPr>
          <p:nvPr/>
        </p:nvSpPr>
        <p:spPr bwMode="auto">
          <a:xfrm>
            <a:off x="5334300" y="2364830"/>
            <a:ext cx="2577468" cy="920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514350" indent="-514350">
              <a:lnSpc>
                <a:spcPct val="150000"/>
              </a:lnSpc>
            </a:pPr>
            <a:r>
              <a:rPr lang="en-US" altLang="zh-CN" sz="4000" b="1" dirty="0">
                <a:latin typeface="Calibri" pitchFamily="34" charset="0"/>
                <a:ea typeface="楷体" pitchFamily="49" charset="-122"/>
              </a:rPr>
              <a:t> </a:t>
            </a:r>
            <a:r>
              <a:rPr lang="zh-CN" altLang="en-US" sz="4000" b="1" dirty="0">
                <a:latin typeface="Calibri" pitchFamily="34" charset="0"/>
                <a:ea typeface="楷体" pitchFamily="49" charset="-122"/>
              </a:rPr>
              <a:t>项目管理</a:t>
            </a:r>
            <a:endParaRPr lang="en-US" altLang="zh-CN" sz="4000" b="1" dirty="0">
              <a:latin typeface="Calibri" pitchFamily="34" charset="0"/>
              <a:ea typeface="楷体" pitchFamily="49" charset="-122"/>
            </a:endParaRPr>
          </a:p>
        </p:txBody>
      </p:sp>
      <p:pic>
        <p:nvPicPr>
          <p:cNvPr id="7" name="图片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04388" y="246679"/>
            <a:ext cx="2438400" cy="1038577"/>
          </a:xfrm>
          <a:prstGeom prst="rect">
            <a:avLst/>
          </a:prstGeom>
        </p:spPr>
      </p:pic>
    </p:spTree>
    <p:extLst>
      <p:ext uri="{BB962C8B-B14F-4D97-AF65-F5344CB8AC3E}">
        <p14:creationId xmlns:p14="http://schemas.microsoft.com/office/powerpoint/2010/main" val="2999785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25004 -4.44444E-6 L 2.68115E-6 -4.44444E-6 " pathEditMode="relative" rAng="0" ptsTypes="AA">
                                      <p:cBhvr>
                                        <p:cTn id="6" dur="2000" fill="hold"/>
                                        <p:tgtEl>
                                          <p:spTgt spid="25609"/>
                                        </p:tgtEl>
                                        <p:attrNameLst>
                                          <p:attrName>ppt_x,ppt_y</p:attrName>
                                        </p:attrNameLst>
                                      </p:cBhvr>
                                      <p:rCtr x="12500" y="0"/>
                                    </p:animMotion>
                                  </p:childTnLst>
                                </p:cTn>
                              </p:par>
                              <p:par>
                                <p:cTn id="7" presetID="8" presetClass="emph" presetSubtype="0" fill="hold" grpId="1" nodeType="withEffect">
                                  <p:stCondLst>
                                    <p:cond delay="0"/>
                                  </p:stCondLst>
                                  <p:childTnLst>
                                    <p:animRot by="21600000">
                                      <p:cBhvr>
                                        <p:cTn id="8" dur="2000" fill="hold"/>
                                        <p:tgtEl>
                                          <p:spTgt spid="25609"/>
                                        </p:tgtEl>
                                        <p:attrNameLst>
                                          <p:attrName>r</p:attrName>
                                        </p:attrNameLst>
                                      </p:cBhvr>
                                    </p:animRot>
                                  </p:childTnLst>
                                </p:cTn>
                              </p:par>
                            </p:childTnLst>
                          </p:cTn>
                        </p:par>
                        <p:par>
                          <p:cTn id="9" fill="hold" nodeType="afterGroup">
                            <p:stCondLst>
                              <p:cond delay="2000"/>
                            </p:stCondLst>
                            <p:childTnLst>
                              <p:par>
                                <p:cTn id="10" presetID="47" presetClass="entr" presetSubtype="0" fill="hold" grpId="0" nodeType="after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fade">
                                      <p:cBhvr>
                                        <p:cTn id="12" dur="1000"/>
                                        <p:tgtEl>
                                          <p:spTgt spid="25603"/>
                                        </p:tgtEl>
                                      </p:cBhvr>
                                    </p:animEffect>
                                    <p:anim calcmode="lin" valueType="num">
                                      <p:cBhvr>
                                        <p:cTn id="13" dur="1000" fill="hold"/>
                                        <p:tgtEl>
                                          <p:spTgt spid="25603"/>
                                        </p:tgtEl>
                                        <p:attrNameLst>
                                          <p:attrName>ppt_x</p:attrName>
                                        </p:attrNameLst>
                                      </p:cBhvr>
                                      <p:tavLst>
                                        <p:tav tm="0">
                                          <p:val>
                                            <p:strVal val="#ppt_x"/>
                                          </p:val>
                                        </p:tav>
                                        <p:tav tm="100000">
                                          <p:val>
                                            <p:strVal val="#ppt_x"/>
                                          </p:val>
                                        </p:tav>
                                      </p:tavLst>
                                    </p:anim>
                                    <p:anim calcmode="lin" valueType="num">
                                      <p:cBhvr>
                                        <p:cTn id="14" dur="1000" fill="hold"/>
                                        <p:tgtEl>
                                          <p:spTgt spid="2560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5602"/>
                                        </p:tgtEl>
                                        <p:attrNameLst>
                                          <p:attrName>style.visibility</p:attrName>
                                        </p:attrNameLst>
                                      </p:cBhvr>
                                      <p:to>
                                        <p:strVal val="visible"/>
                                      </p:to>
                                    </p:set>
                                    <p:animEffect transition="in" filter="fade">
                                      <p:cBhvr>
                                        <p:cTn id="17" dur="1000"/>
                                        <p:tgtEl>
                                          <p:spTgt spid="25602"/>
                                        </p:tgtEl>
                                      </p:cBhvr>
                                    </p:animEffect>
                                    <p:anim calcmode="lin" valueType="num">
                                      <p:cBhvr>
                                        <p:cTn id="18" dur="1000" fill="hold"/>
                                        <p:tgtEl>
                                          <p:spTgt spid="25602"/>
                                        </p:tgtEl>
                                        <p:attrNameLst>
                                          <p:attrName>ppt_x</p:attrName>
                                        </p:attrNameLst>
                                      </p:cBhvr>
                                      <p:tavLst>
                                        <p:tav tm="0">
                                          <p:val>
                                            <p:strVal val="#ppt_x"/>
                                          </p:val>
                                        </p:tav>
                                        <p:tav tm="100000">
                                          <p:val>
                                            <p:strVal val="#ppt_x"/>
                                          </p:val>
                                        </p:tav>
                                      </p:tavLst>
                                    </p:anim>
                                    <p:anim calcmode="lin" valueType="num">
                                      <p:cBhvr>
                                        <p:cTn id="19" dur="1000" fill="hold"/>
                                        <p:tgtEl>
                                          <p:spTgt spid="25602"/>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25608"/>
                                        </p:tgtEl>
                                        <p:attrNameLst>
                                          <p:attrName>style.visibility</p:attrName>
                                        </p:attrNameLst>
                                      </p:cBhvr>
                                      <p:to>
                                        <p:strVal val="visible"/>
                                      </p:to>
                                    </p:set>
                                    <p:animEffect transition="in" filter="wipe(left)">
                                      <p:cBhvr>
                                        <p:cTn id="23" dur="2000"/>
                                        <p:tgtEl>
                                          <p:spTgt spid="2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09" grpId="0" animBg="1"/>
      <p:bldP spid="25609" grpId="1" animBg="1"/>
    </p:bldLst>
  </p:timing>
</p:sld>
</file>

<file path=ppt/theme/theme1.xml><?xml version="1.0" encoding="utf-8"?>
<a:theme xmlns:a="http://schemas.openxmlformats.org/drawingml/2006/main" name="1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2644</TotalTime>
  <Pages>0</Pages>
  <Words>460</Words>
  <Characters>0</Characters>
  <Application>Microsoft Office PowerPoint</Application>
  <DocSecurity>0</DocSecurity>
  <PresentationFormat>自定义</PresentationFormat>
  <Lines>0</Lines>
  <Paragraphs>67</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12</vt:i4>
      </vt:variant>
    </vt:vector>
  </HeadingPairs>
  <TitlesOfParts>
    <vt:vector size="20" baseType="lpstr">
      <vt:lpstr>仿宋_GB2312</vt:lpstr>
      <vt:lpstr>楷体</vt:lpstr>
      <vt:lpstr>宋体</vt:lpstr>
      <vt:lpstr>微软雅黑</vt:lpstr>
      <vt:lpstr>Arial</vt:lpstr>
      <vt:lpstr>Calibri</vt:lpstr>
      <vt:lpstr>1_默认设计模板</vt:lpstr>
      <vt:lpstr>3_默认设计模板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xb21cn</cp:lastModifiedBy>
  <cp:revision>261</cp:revision>
  <dcterms:created xsi:type="dcterms:W3CDTF">2013-01-25T01:44:32Z</dcterms:created>
  <dcterms:modified xsi:type="dcterms:W3CDTF">2020-08-17T12:03:35Z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