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1" r:id="rId4"/>
    <p:sldId id="332" r:id="rId5"/>
    <p:sldId id="361" r:id="rId6"/>
    <p:sldId id="362" r:id="rId7"/>
    <p:sldId id="358" r:id="rId8"/>
    <p:sldId id="325" r:id="rId9"/>
    <p:sldId id="352" r:id="rId10"/>
    <p:sldId id="350" r:id="rId11"/>
    <p:sldId id="353" r:id="rId12"/>
    <p:sldId id="354" r:id="rId13"/>
    <p:sldId id="360" r:id="rId14"/>
    <p:sldId id="326" r:id="rId15"/>
    <p:sldId id="351" r:id="rId16"/>
    <p:sldId id="294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2">
          <p15:clr>
            <a:srgbClr val="A4A3A4"/>
          </p15:clr>
        </p15:guide>
        <p15:guide id="2" pos="2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AC6"/>
    <a:srgbClr val="0070C0"/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6" autoAdjust="0"/>
  </p:normalViewPr>
  <p:slideViewPr>
    <p:cSldViewPr>
      <p:cViewPr varScale="1">
        <p:scale>
          <a:sx n="116" d="100"/>
          <a:sy n="116" d="100"/>
        </p:scale>
        <p:origin x="490" y="77"/>
      </p:cViewPr>
      <p:guideLst>
        <p:guide orient="horz" pos="1532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  <a:t>2020/8/17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84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1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1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2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1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9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8" tIns="45719" rIns="91438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  <a:t>2020/8/17 Monday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139952" y="1560415"/>
            <a:ext cx="3597369" cy="554765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培训课个人汇报</a:t>
            </a: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prstClr val="white"/>
                </a:solidFill>
                <a:cs typeface="+mn-ea"/>
                <a:sym typeface="+mn-lt"/>
              </a:rPr>
              <a:t>组名：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6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7521" y="4128550"/>
            <a:ext cx="1686676" cy="41600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prstClr val="white"/>
                </a:solidFill>
                <a:cs typeface="+mn-ea"/>
                <a:sym typeface="+mn-lt"/>
              </a:rPr>
              <a:t>CIAIC_2020_TC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6841" y="4138462"/>
            <a:ext cx="1768429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08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315" y="3585625"/>
            <a:ext cx="800216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prstClr val="white"/>
                </a:solidFill>
                <a:cs typeface="+mn-ea"/>
                <a:sym typeface="+mn-lt"/>
              </a:rPr>
              <a:t>李盛强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TextBox 44"/>
          <p:cNvSpPr txBox="1"/>
          <p:nvPr/>
        </p:nvSpPr>
        <p:spPr>
          <a:xfrm>
            <a:off x="5026955" y="3752054"/>
            <a:ext cx="118000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 smtClean="0">
                <a:solidFill>
                  <a:prstClr val="white"/>
                </a:solidFill>
                <a:cs typeface="+mn-ea"/>
                <a:sym typeface="+mn-lt"/>
              </a:rPr>
              <a:t>指导老师：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062943" y="4090607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85622" y="3631183"/>
            <a:ext cx="1620954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prstClr val="white"/>
                </a:solidFill>
                <a:cs typeface="+mn-ea"/>
                <a:sym typeface="+mn-lt"/>
              </a:rPr>
              <a:t>常建功，刘胜利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结果展示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DB57D5-AC46-4E44-9887-F420D6CD316C}"/>
              </a:ext>
            </a:extLst>
          </p:cNvPr>
          <p:cNvCxnSpPr/>
          <p:nvPr/>
        </p:nvCxnSpPr>
        <p:spPr>
          <a:xfrm>
            <a:off x="3807070" y="278288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7470D6C-E9C2-4F13-A9E6-4DED26CAAF10}"/>
              </a:ext>
            </a:extLst>
          </p:cNvPr>
          <p:cNvCxnSpPr/>
          <p:nvPr/>
        </p:nvCxnSpPr>
        <p:spPr>
          <a:xfrm flipV="1">
            <a:off x="3807070" y="1553616"/>
            <a:ext cx="868048" cy="121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" y="1584786"/>
            <a:ext cx="3760187" cy="23961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782" y="3201282"/>
            <a:ext cx="1231901" cy="99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567" y="800147"/>
            <a:ext cx="4260173" cy="17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 smtClean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  <a:cs typeface="+mn-ea"/>
                <a:sym typeface="+mn-lt"/>
              </a:rPr>
              <a:t>个人网页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067694"/>
            <a:ext cx="5731861" cy="21428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7694"/>
            <a:ext cx="3225273" cy="2846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726458"/>
            <a:ext cx="2705334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 smtClean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 smtClean="0">
                <a:solidFill>
                  <a:prstClr val="white"/>
                </a:solidFill>
                <a:cs typeface="+mn-ea"/>
                <a:sym typeface="+mn-lt"/>
              </a:rPr>
              <a:t>个人网页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50" y="1131590"/>
            <a:ext cx="2793736" cy="28370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85" y="1350093"/>
            <a:ext cx="1647543" cy="26185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79" y="1923678"/>
            <a:ext cx="369602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cs typeface="+mn-ea"/>
                <a:sym typeface="+mn-lt"/>
              </a:rPr>
              <a:t>个人网页展示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" y="771550"/>
            <a:ext cx="81105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2492986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个人项目中遇到的问题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" y="1695374"/>
            <a:ext cx="8786621" cy="1752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1107992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总结不足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91830"/>
            <a:ext cx="4976291" cy="115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347614"/>
            <a:ext cx="5387807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36305" y="788769"/>
            <a:ext cx="5328184" cy="1921679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0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80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7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24"/>
          <p:cNvGrpSpPr/>
          <p:nvPr/>
        </p:nvGrpSpPr>
        <p:grpSpPr bwMode="auto">
          <a:xfrm>
            <a:off x="4211960" y="1203598"/>
            <a:ext cx="3960803" cy="365522"/>
            <a:chOff x="0" y="0"/>
            <a:chExt cx="4242647" cy="487680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个人项目描述</a:t>
              </a: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4212327" y="1846640"/>
            <a:ext cx="3960436" cy="365760"/>
            <a:chOff x="0" y="0"/>
            <a:chExt cx="4242647" cy="487998"/>
          </a:xfrm>
        </p:grpSpPr>
        <p:sp>
          <p:nvSpPr>
            <p:cNvPr id="4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项目过程交付件</a:t>
              </a: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4212327" y="2498150"/>
            <a:ext cx="3960438" cy="365760"/>
            <a:chOff x="0" y="0"/>
            <a:chExt cx="4242647" cy="48799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源码</a:t>
              </a: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23"/>
          <p:cNvGrpSpPr/>
          <p:nvPr/>
        </p:nvGrpSpPr>
        <p:grpSpPr bwMode="auto">
          <a:xfrm>
            <a:off x="4212327" y="3165535"/>
            <a:ext cx="3960439" cy="365760"/>
            <a:chOff x="0" y="0"/>
            <a:chExt cx="4242647" cy="48799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个人项目中遇到的问题</a:t>
              </a: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23"/>
          <p:cNvGrpSpPr/>
          <p:nvPr/>
        </p:nvGrpSpPr>
        <p:grpSpPr bwMode="auto">
          <a:xfrm>
            <a:off x="4211960" y="3830521"/>
            <a:ext cx="3960436" cy="365760"/>
            <a:chOff x="0" y="0"/>
            <a:chExt cx="4242647" cy="487998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总结不足</a:t>
              </a:r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569656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个人项目描述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0664" y="1419622"/>
            <a:ext cx="6385559" cy="660713"/>
            <a:chOff x="4722446" y="2626240"/>
            <a:chExt cx="6674077" cy="654487"/>
          </a:xfrm>
        </p:grpSpPr>
        <p:grpSp>
          <p:nvGrpSpPr>
            <p:cNvPr id="54" name="Group 25"/>
            <p:cNvGrpSpPr/>
            <p:nvPr/>
          </p:nvGrpSpPr>
          <p:grpSpPr bwMode="auto">
            <a:xfrm>
              <a:off x="4722446" y="2626240"/>
              <a:ext cx="1326481" cy="390619"/>
              <a:chOff x="142759" y="0"/>
              <a:chExt cx="2137749" cy="629239"/>
            </a:xfrm>
          </p:grpSpPr>
          <p:sp>
            <p:nvSpPr>
              <p:cNvPr id="55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文本框 50"/>
              <p:cNvSpPr>
                <a:spLocks noChangeArrowheads="1"/>
              </p:cNvSpPr>
              <p:nvPr/>
            </p:nvSpPr>
            <p:spPr bwMode="auto">
              <a:xfrm>
                <a:off x="142760" y="41545"/>
                <a:ext cx="2106423" cy="5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8.07-8.08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7" name="矩形 61"/>
            <p:cNvSpPr>
              <a:spLocks noChangeArrowheads="1"/>
            </p:cNvSpPr>
            <p:nvPr/>
          </p:nvSpPr>
          <p:spPr bwMode="auto">
            <a:xfrm>
              <a:off x="6410212" y="2663352"/>
              <a:ext cx="4986311" cy="61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完成了一个简单的爬虫项目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，爬取了微信读书，不同榜单的书籍信息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714" y="2433718"/>
            <a:ext cx="6367145" cy="623248"/>
            <a:chOff x="4722446" y="2626240"/>
            <a:chExt cx="6801677" cy="617373"/>
          </a:xfrm>
        </p:grpSpPr>
        <p:grpSp>
          <p:nvGrpSpPr>
            <p:cNvPr id="7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8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8.11-8.15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61"/>
            <p:cNvSpPr>
              <a:spLocks noChangeArrowheads="1"/>
            </p:cNvSpPr>
            <p:nvPr/>
          </p:nvSpPr>
          <p:spPr bwMode="auto">
            <a:xfrm>
              <a:off x="6390475" y="2626240"/>
              <a:ext cx="5133648" cy="61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学习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MySQL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数据库基本操作和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Django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设计网页，制作了天气查询界面</a:t>
              </a:r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59714" y="3410349"/>
            <a:ext cx="6386195" cy="394335"/>
            <a:chOff x="4722446" y="2626240"/>
            <a:chExt cx="6727229" cy="390618"/>
          </a:xfrm>
        </p:grpSpPr>
        <p:grpSp>
          <p:nvGrpSpPr>
            <p:cNvPr id="18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19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800" b="1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8.15-8.17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61"/>
            <p:cNvSpPr>
              <a:spLocks noChangeArrowheads="1"/>
            </p:cNvSpPr>
            <p:nvPr/>
          </p:nvSpPr>
          <p:spPr bwMode="auto">
            <a:xfrm>
              <a:off x="6410775" y="2636933"/>
              <a:ext cx="5038900" cy="342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  <a:cs typeface="+mn-ea"/>
                  <a:sym typeface="+mn-ea"/>
                </a:rPr>
                <a:t>制作了天气查询的主界面和个人展示网页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800489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项目过程交付件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35" y="699542"/>
            <a:ext cx="2812122" cy="187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71" y="3930019"/>
            <a:ext cx="2150072" cy="942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155926"/>
            <a:ext cx="3758005" cy="2825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71" y="2564882"/>
            <a:ext cx="5044877" cy="12193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5" y="1275606"/>
            <a:ext cx="1455546" cy="1104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8584516" cy="30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6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2" y="699542"/>
            <a:ext cx="4562811" cy="20882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42" y="2749873"/>
            <a:ext cx="5262807" cy="597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365064"/>
            <a:ext cx="2714353" cy="1582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969" y="3631409"/>
            <a:ext cx="3934445" cy="13166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27984" y="1977948"/>
            <a:ext cx="1816193" cy="2476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5564" y="1979391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正则表达式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76563" y="3579862"/>
            <a:ext cx="1816193" cy="2476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99175" y="3587185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获取书籍信息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71465" y="3861676"/>
            <a:ext cx="1816193" cy="24766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714352" y="3863119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获取页面内容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71466" y="4165879"/>
            <a:ext cx="1816193" cy="24766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08088" y="4167321"/>
            <a:ext cx="1450610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保存书籍信息到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excel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71464" y="4468004"/>
            <a:ext cx="1816193" cy="2476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729337" y="4469447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下载书籍封面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71464" y="4747802"/>
            <a:ext cx="1816193" cy="24766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9201" y="4747802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主函数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11960" y="856943"/>
            <a:ext cx="1816193" cy="24766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753909" y="858386"/>
            <a:ext cx="1008112" cy="246221"/>
          </a:xfrm>
          <a:prstGeom prst="rect">
            <a:avLst/>
          </a:prstGeom>
          <a:solidFill>
            <a:srgbClr val="518AC6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导入模块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36532"/>
            <a:ext cx="4084213" cy="27511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264" y="1491630"/>
            <a:ext cx="3162568" cy="19554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579862"/>
            <a:ext cx="384843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39" y="699542"/>
            <a:ext cx="4656847" cy="31714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27" y="699542"/>
            <a:ext cx="4276718" cy="1800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616205" y="2803100"/>
            <a:ext cx="2203743" cy="17395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688" y="3795886"/>
            <a:ext cx="3924640" cy="116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542"/>
            <a:ext cx="3887294" cy="2535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3508"/>
          <a:stretch/>
        </p:blipFill>
        <p:spPr>
          <a:xfrm>
            <a:off x="3898996" y="1012801"/>
            <a:ext cx="5245004" cy="2367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391098"/>
            <a:ext cx="3635055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c783b63-166d-4205-bc4a-9840e7a0fa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FDE"/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189</Words>
  <Application>Microsoft Office PowerPoint</Application>
  <PresentationFormat>全屏显示(16:9)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User</cp:lastModifiedBy>
  <cp:revision>145</cp:revision>
  <dcterms:created xsi:type="dcterms:W3CDTF">2015-06-02T10:31:00Z</dcterms:created>
  <dcterms:modified xsi:type="dcterms:W3CDTF">2020-08-17T12:16:38Z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KSORubyTemplateID">
    <vt:lpwstr>8</vt:lpwstr>
  </property>
</Properties>
</file>