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4" r:id="rId4"/>
    <p:sldMasterId id="2147483666" r:id="rId5"/>
  </p:sldMasterIdLst>
  <p:notesMasterIdLst>
    <p:notesMasterId r:id="rId15"/>
  </p:notesMasterIdLst>
  <p:handoutMasterIdLst>
    <p:handoutMasterId r:id="rId16"/>
  </p:handoutMasterIdLst>
  <p:sldIdLst>
    <p:sldId id="256" r:id="rId6"/>
    <p:sldId id="257" r:id="rId7"/>
    <p:sldId id="261" r:id="rId8"/>
    <p:sldId id="258" r:id="rId9"/>
    <p:sldId id="262" r:id="rId10"/>
    <p:sldId id="259" r:id="rId11"/>
    <p:sldId id="265" r:id="rId12"/>
    <p:sldId id="266" r:id="rId13"/>
    <p:sldId id="267" r:id="rId1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1ADD5E-82E8-4F12-9BB1-E220E05D5724}" type="datetimeFigureOut">
              <a:rPr lang="vi-VN" smtClean="0"/>
              <a:t>09/05/2017</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D57D93-FC22-4F3D-9175-F49F3FEB8EC3}" type="slidenum">
              <a:rPr lang="vi-VN" smtClean="0"/>
              <a:t>‹#›</a:t>
            </a:fld>
            <a:endParaRPr lang="vi-VN"/>
          </a:p>
        </p:txBody>
      </p:sp>
    </p:spTree>
    <p:extLst>
      <p:ext uri="{BB962C8B-B14F-4D97-AF65-F5344CB8AC3E}">
        <p14:creationId xmlns:p14="http://schemas.microsoft.com/office/powerpoint/2010/main" val="11302713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370018-3F63-45FC-9D33-636578BDD25F}" type="datetimeFigureOut">
              <a:rPr lang="vi-VN" smtClean="0"/>
              <a:t>09/05/2017</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36D541-0AFC-468E-8C99-6389F83D3E08}" type="slidenum">
              <a:rPr lang="vi-VN" smtClean="0"/>
              <a:t>‹#›</a:t>
            </a:fld>
            <a:endParaRPr lang="vi-VN"/>
          </a:p>
        </p:txBody>
      </p:sp>
    </p:spTree>
    <p:extLst>
      <p:ext uri="{BB962C8B-B14F-4D97-AF65-F5344CB8AC3E}">
        <p14:creationId xmlns:p14="http://schemas.microsoft.com/office/powerpoint/2010/main" val="15638354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936D541-0AFC-468E-8C99-6389F83D3E08}" type="slidenum">
              <a:rPr lang="vi-VN" smtClean="0"/>
              <a:t>1</a:t>
            </a:fld>
            <a:endParaRPr lang="vi-VN"/>
          </a:p>
        </p:txBody>
      </p:sp>
    </p:spTree>
    <p:extLst>
      <p:ext uri="{BB962C8B-B14F-4D97-AF65-F5344CB8AC3E}">
        <p14:creationId xmlns:p14="http://schemas.microsoft.com/office/powerpoint/2010/main" val="257203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r>
              <a:rPr lang="vi-VN" smtClean="0"/>
              <a:t>Hive</a:t>
            </a:r>
            <a:endParaRPr lang="vi-VN"/>
          </a:p>
        </p:txBody>
      </p:sp>
      <p:sp>
        <p:nvSpPr>
          <p:cNvPr id="6" name="Slide Number Placeholder 5"/>
          <p:cNvSpPr>
            <a:spLocks noGrp="1"/>
          </p:cNvSpPr>
          <p:nvPr>
            <p:ph type="sldNum" sz="quarter" idx="12"/>
          </p:nvPr>
        </p:nvSpPr>
        <p:spPr/>
        <p:txBody>
          <a:bodyPr/>
          <a:lstStyle/>
          <a:p>
            <a:fld id="{CA6FF41E-9F86-4DE9-A39F-1FE86C1C85CD}" type="slidenum">
              <a:rPr lang="vi-VN" smtClean="0"/>
              <a:t>‹#›</a:t>
            </a:fld>
            <a:endParaRPr lang="vi-VN"/>
          </a:p>
        </p:txBody>
      </p:sp>
    </p:spTree>
    <p:extLst>
      <p:ext uri="{BB962C8B-B14F-4D97-AF65-F5344CB8AC3E}">
        <p14:creationId xmlns:p14="http://schemas.microsoft.com/office/powerpoint/2010/main" val="171078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r>
              <a:rPr lang="vi-VN" smtClean="0"/>
              <a:t>Hive</a:t>
            </a:r>
            <a:endParaRPr lang="vi-VN"/>
          </a:p>
        </p:txBody>
      </p:sp>
      <p:sp>
        <p:nvSpPr>
          <p:cNvPr id="6" name="Slide Number Placeholder 5"/>
          <p:cNvSpPr>
            <a:spLocks noGrp="1"/>
          </p:cNvSpPr>
          <p:nvPr>
            <p:ph type="sldNum" sz="quarter" idx="12"/>
          </p:nvPr>
        </p:nvSpPr>
        <p:spPr/>
        <p:txBody>
          <a:bodyPr/>
          <a:lstStyle/>
          <a:p>
            <a:fld id="{CA6FF41E-9F86-4DE9-A39F-1FE86C1C85CD}" type="slidenum">
              <a:rPr lang="vi-VN" smtClean="0"/>
              <a:t>‹#›</a:t>
            </a:fld>
            <a:endParaRPr lang="vi-VN"/>
          </a:p>
        </p:txBody>
      </p:sp>
    </p:spTree>
    <p:extLst>
      <p:ext uri="{BB962C8B-B14F-4D97-AF65-F5344CB8AC3E}">
        <p14:creationId xmlns:p14="http://schemas.microsoft.com/office/powerpoint/2010/main" val="4189947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r>
              <a:rPr lang="vi-VN" smtClean="0"/>
              <a:t>Hive</a:t>
            </a:r>
            <a:endParaRPr lang="vi-VN"/>
          </a:p>
        </p:txBody>
      </p:sp>
      <p:sp>
        <p:nvSpPr>
          <p:cNvPr id="6" name="Slide Number Placeholder 5"/>
          <p:cNvSpPr>
            <a:spLocks noGrp="1"/>
          </p:cNvSpPr>
          <p:nvPr>
            <p:ph type="sldNum" sz="quarter" idx="12"/>
          </p:nvPr>
        </p:nvSpPr>
        <p:spPr/>
        <p:txBody>
          <a:bodyPr/>
          <a:lstStyle/>
          <a:p>
            <a:fld id="{CA6FF41E-9F86-4DE9-A39F-1FE86C1C85CD}" type="slidenum">
              <a:rPr lang="vi-VN" smtClean="0"/>
              <a:t>‹#›</a:t>
            </a:fld>
            <a:endParaRPr lang="vi-VN"/>
          </a:p>
        </p:txBody>
      </p:sp>
    </p:spTree>
    <p:extLst>
      <p:ext uri="{BB962C8B-B14F-4D97-AF65-F5344CB8AC3E}">
        <p14:creationId xmlns:p14="http://schemas.microsoft.com/office/powerpoint/2010/main" val="2386659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579967" y="4764"/>
            <a:ext cx="10687051"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sp>
        <p:nvSpPr>
          <p:cNvPr id="3159" name="Rectangle 87"/>
          <p:cNvSpPr>
            <a:spLocks noChangeArrowheads="1"/>
          </p:cNvSpPr>
          <p:nvPr/>
        </p:nvSpPr>
        <p:spPr bwMode="gray">
          <a:xfrm>
            <a:off x="0" y="1795464"/>
            <a:ext cx="12192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37" name="Rectangle 165"/>
          <p:cNvSpPr>
            <a:spLocks noChangeArrowheads="1"/>
          </p:cNvSpPr>
          <p:nvPr/>
        </p:nvSpPr>
        <p:spPr bwMode="gray">
          <a:xfrm>
            <a:off x="7404100" y="5576889"/>
            <a:ext cx="950384" cy="644525"/>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38" name="Rectangle 166"/>
          <p:cNvSpPr>
            <a:spLocks noChangeArrowheads="1"/>
          </p:cNvSpPr>
          <p:nvPr/>
        </p:nvSpPr>
        <p:spPr bwMode="gray">
          <a:xfrm>
            <a:off x="9342967" y="5588000"/>
            <a:ext cx="967317"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39" name="Rectangle 167"/>
          <p:cNvSpPr>
            <a:spLocks noChangeArrowheads="1"/>
          </p:cNvSpPr>
          <p:nvPr/>
        </p:nvSpPr>
        <p:spPr bwMode="gray">
          <a:xfrm>
            <a:off x="8358718" y="4943475"/>
            <a:ext cx="967316"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40" name="Rectangle 168"/>
          <p:cNvSpPr>
            <a:spLocks noChangeArrowheads="1"/>
          </p:cNvSpPr>
          <p:nvPr/>
        </p:nvSpPr>
        <p:spPr bwMode="gray">
          <a:xfrm>
            <a:off x="11262784" y="5588000"/>
            <a:ext cx="929216"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42" name="Rectangle 170"/>
          <p:cNvSpPr>
            <a:spLocks noChangeArrowheads="1"/>
          </p:cNvSpPr>
          <p:nvPr/>
        </p:nvSpPr>
        <p:spPr bwMode="gray">
          <a:xfrm>
            <a:off x="3534834" y="5588000"/>
            <a:ext cx="967317"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43" name="Rectangle 171"/>
          <p:cNvSpPr>
            <a:spLocks noChangeArrowheads="1"/>
          </p:cNvSpPr>
          <p:nvPr/>
        </p:nvSpPr>
        <p:spPr bwMode="gray">
          <a:xfrm>
            <a:off x="5473700" y="5588000"/>
            <a:ext cx="967317"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44" name="Rectangle 172"/>
          <p:cNvSpPr>
            <a:spLocks noChangeArrowheads="1"/>
          </p:cNvSpPr>
          <p:nvPr/>
        </p:nvSpPr>
        <p:spPr bwMode="gray">
          <a:xfrm>
            <a:off x="4489451" y="4943475"/>
            <a:ext cx="967316"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45" name="Rectangle 173"/>
          <p:cNvSpPr>
            <a:spLocks noChangeArrowheads="1"/>
          </p:cNvSpPr>
          <p:nvPr/>
        </p:nvSpPr>
        <p:spPr bwMode="gray">
          <a:xfrm>
            <a:off x="6424085" y="4943475"/>
            <a:ext cx="967316"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46" name="Rectangle 174"/>
          <p:cNvSpPr>
            <a:spLocks noChangeArrowheads="1"/>
          </p:cNvSpPr>
          <p:nvPr/>
        </p:nvSpPr>
        <p:spPr bwMode="gray">
          <a:xfrm>
            <a:off x="2556934" y="4943475"/>
            <a:ext cx="967317"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47" name="Rectangle 175"/>
          <p:cNvSpPr>
            <a:spLocks noChangeArrowheads="1"/>
          </p:cNvSpPr>
          <p:nvPr/>
        </p:nvSpPr>
        <p:spPr bwMode="gray">
          <a:xfrm>
            <a:off x="7389285" y="4310064"/>
            <a:ext cx="967316" cy="636587"/>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48" name="Rectangle 176"/>
          <p:cNvSpPr>
            <a:spLocks noChangeArrowheads="1"/>
          </p:cNvSpPr>
          <p:nvPr/>
        </p:nvSpPr>
        <p:spPr bwMode="gray">
          <a:xfrm>
            <a:off x="9328151" y="4300538"/>
            <a:ext cx="967316"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49" name="Rectangle 177"/>
          <p:cNvSpPr>
            <a:spLocks noChangeArrowheads="1"/>
          </p:cNvSpPr>
          <p:nvPr/>
        </p:nvSpPr>
        <p:spPr bwMode="gray">
          <a:xfrm>
            <a:off x="11247967" y="4300538"/>
            <a:ext cx="937684"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50" name="Rectangle 178"/>
          <p:cNvSpPr>
            <a:spLocks noChangeArrowheads="1"/>
          </p:cNvSpPr>
          <p:nvPr/>
        </p:nvSpPr>
        <p:spPr bwMode="gray">
          <a:xfrm>
            <a:off x="5473700" y="4310064"/>
            <a:ext cx="967317" cy="636587"/>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57" name="Rectangle 185"/>
          <p:cNvSpPr>
            <a:spLocks noChangeArrowheads="1"/>
          </p:cNvSpPr>
          <p:nvPr/>
        </p:nvSpPr>
        <p:spPr bwMode="gray">
          <a:xfrm>
            <a:off x="10293351" y="6221414"/>
            <a:ext cx="967316"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58" name="Rectangle 186"/>
          <p:cNvSpPr>
            <a:spLocks noChangeArrowheads="1"/>
          </p:cNvSpPr>
          <p:nvPr/>
        </p:nvSpPr>
        <p:spPr bwMode="gray">
          <a:xfrm>
            <a:off x="4495801" y="6221414"/>
            <a:ext cx="971551"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59" name="Rectangle 187"/>
          <p:cNvSpPr>
            <a:spLocks noChangeArrowheads="1"/>
          </p:cNvSpPr>
          <p:nvPr/>
        </p:nvSpPr>
        <p:spPr bwMode="gray">
          <a:xfrm>
            <a:off x="6434667" y="6221414"/>
            <a:ext cx="96731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60" name="Rectangle 188"/>
          <p:cNvSpPr>
            <a:spLocks noChangeArrowheads="1"/>
          </p:cNvSpPr>
          <p:nvPr/>
        </p:nvSpPr>
        <p:spPr bwMode="gray">
          <a:xfrm>
            <a:off x="2561167" y="6221414"/>
            <a:ext cx="96731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grpSp>
        <p:nvGrpSpPr>
          <p:cNvPr id="3278" name="Group 206"/>
          <p:cNvGrpSpPr>
            <a:grpSpLocks/>
          </p:cNvGrpSpPr>
          <p:nvPr/>
        </p:nvGrpSpPr>
        <p:grpSpPr bwMode="auto">
          <a:xfrm>
            <a:off x="0" y="533400"/>
            <a:ext cx="12192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sp>
        <p:nvSpPr>
          <p:cNvPr id="3075" name="Rectangle 3"/>
          <p:cNvSpPr>
            <a:spLocks noGrp="1" noChangeArrowheads="1"/>
          </p:cNvSpPr>
          <p:nvPr>
            <p:ph type="subTitle" idx="1"/>
          </p:nvPr>
        </p:nvSpPr>
        <p:spPr>
          <a:xfrm>
            <a:off x="6096000" y="4343400"/>
            <a:ext cx="58928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en-US" noProof="0" smtClean="0"/>
              <a:t>Click to edit Master subtitle style</a:t>
            </a:r>
            <a:endParaRPr lang="en-US" noProof="0" dirty="0" smtClean="0"/>
          </a:p>
        </p:txBody>
      </p:sp>
      <p:sp>
        <p:nvSpPr>
          <p:cNvPr id="3083" name="Text Box 11"/>
          <p:cNvSpPr txBox="1">
            <a:spLocks noChangeArrowheads="1"/>
          </p:cNvSpPr>
          <p:nvPr/>
        </p:nvSpPr>
        <p:spPr bwMode="gray">
          <a:xfrm>
            <a:off x="0" y="461964"/>
            <a:ext cx="146473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2391" dir="11227501" algn="ctr" rotWithShape="0">
                    <a:schemeClr val="bg2">
                      <a:alpha val="50000"/>
                    </a:schemeClr>
                  </a:outerShdw>
                </a:effectLst>
              </a14:hiddenEffects>
            </a:ext>
          </a:extLst>
        </p:spPr>
        <p:txBody>
          <a:bodyPr>
            <a:spAutoFit/>
          </a:bodyPr>
          <a:lstStyle/>
          <a:p>
            <a:pPr algn="ctr" fontAlgn="base">
              <a:spcBef>
                <a:spcPct val="50000"/>
              </a:spcBef>
              <a:spcAft>
                <a:spcPct val="0"/>
              </a:spcAft>
            </a:pPr>
            <a:r>
              <a:rPr lang="en-US" sz="2200" b="1">
                <a:solidFill>
                  <a:srgbClr val="FFFFFF"/>
                </a:solidFill>
                <a:latin typeface="Arial" charset="0"/>
              </a:rPr>
              <a:t>LOGO</a:t>
            </a:r>
          </a:p>
        </p:txBody>
      </p:sp>
      <p:sp>
        <p:nvSpPr>
          <p:cNvPr id="3210" name="Rectangle 138"/>
          <p:cNvSpPr>
            <a:spLocks noChangeArrowheads="1"/>
          </p:cNvSpPr>
          <p:nvPr/>
        </p:nvSpPr>
        <p:spPr bwMode="gray">
          <a:xfrm>
            <a:off x="7366000" y="534988"/>
            <a:ext cx="96731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13" name="Rectangle 141"/>
          <p:cNvSpPr>
            <a:spLocks noChangeArrowheads="1"/>
          </p:cNvSpPr>
          <p:nvPr/>
        </p:nvSpPr>
        <p:spPr bwMode="gray">
          <a:xfrm>
            <a:off x="9304867" y="534988"/>
            <a:ext cx="96731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18" name="Rectangle 146"/>
          <p:cNvSpPr>
            <a:spLocks noChangeArrowheads="1"/>
          </p:cNvSpPr>
          <p:nvPr/>
        </p:nvSpPr>
        <p:spPr bwMode="gray">
          <a:xfrm>
            <a:off x="10255251" y="4764"/>
            <a:ext cx="967316" cy="5222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25" name="Rectangle 153"/>
          <p:cNvSpPr>
            <a:spLocks noChangeArrowheads="1"/>
          </p:cNvSpPr>
          <p:nvPr/>
        </p:nvSpPr>
        <p:spPr bwMode="gray">
          <a:xfrm>
            <a:off x="5435600" y="534988"/>
            <a:ext cx="96731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27" name="Rectangle 155"/>
          <p:cNvSpPr>
            <a:spLocks noChangeArrowheads="1"/>
          </p:cNvSpPr>
          <p:nvPr/>
        </p:nvSpPr>
        <p:spPr bwMode="gray">
          <a:xfrm>
            <a:off x="6385985" y="4764"/>
            <a:ext cx="967316"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34" name="Rectangle 162"/>
          <p:cNvSpPr>
            <a:spLocks noChangeArrowheads="1"/>
          </p:cNvSpPr>
          <p:nvPr/>
        </p:nvSpPr>
        <p:spPr bwMode="gray">
          <a:xfrm>
            <a:off x="594785" y="1147763"/>
            <a:ext cx="967316"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36" name="Rectangle 164"/>
          <p:cNvSpPr>
            <a:spLocks noChangeArrowheads="1"/>
          </p:cNvSpPr>
          <p:nvPr/>
        </p:nvSpPr>
        <p:spPr bwMode="gray">
          <a:xfrm>
            <a:off x="2518834" y="4764"/>
            <a:ext cx="967317"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51" name="Rectangle 179"/>
          <p:cNvSpPr>
            <a:spLocks noChangeArrowheads="1"/>
          </p:cNvSpPr>
          <p:nvPr/>
        </p:nvSpPr>
        <p:spPr bwMode="gray">
          <a:xfrm>
            <a:off x="8335434" y="1165226"/>
            <a:ext cx="967317"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52" name="Rectangle 180"/>
          <p:cNvSpPr>
            <a:spLocks noChangeArrowheads="1"/>
          </p:cNvSpPr>
          <p:nvPr/>
        </p:nvSpPr>
        <p:spPr bwMode="gray">
          <a:xfrm>
            <a:off x="10255251" y="1165226"/>
            <a:ext cx="967316"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53" name="Rectangle 181"/>
          <p:cNvSpPr>
            <a:spLocks noChangeArrowheads="1"/>
          </p:cNvSpPr>
          <p:nvPr/>
        </p:nvSpPr>
        <p:spPr bwMode="gray">
          <a:xfrm>
            <a:off x="4466167" y="1165226"/>
            <a:ext cx="967317"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55" name="Rectangle 183"/>
          <p:cNvSpPr>
            <a:spLocks noChangeArrowheads="1"/>
          </p:cNvSpPr>
          <p:nvPr/>
        </p:nvSpPr>
        <p:spPr bwMode="gray">
          <a:xfrm>
            <a:off x="2518834" y="1165226"/>
            <a:ext cx="96731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61" name="Rectangle 189"/>
          <p:cNvSpPr>
            <a:spLocks noChangeArrowheads="1"/>
          </p:cNvSpPr>
          <p:nvPr/>
        </p:nvSpPr>
        <p:spPr bwMode="gray">
          <a:xfrm>
            <a:off x="584200" y="4764"/>
            <a:ext cx="967317"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62" name="Rectangle 190"/>
          <p:cNvSpPr>
            <a:spLocks noChangeArrowheads="1"/>
          </p:cNvSpPr>
          <p:nvPr/>
        </p:nvSpPr>
        <p:spPr bwMode="gray">
          <a:xfrm>
            <a:off x="1524000" y="533401"/>
            <a:ext cx="967317"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3272" name="Rectangle 200"/>
          <p:cNvSpPr>
            <a:spLocks noChangeArrowheads="1"/>
          </p:cNvSpPr>
          <p:nvPr/>
        </p:nvSpPr>
        <p:spPr bwMode="gray">
          <a:xfrm>
            <a:off x="3437467" y="534988"/>
            <a:ext cx="96731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grpSp>
        <p:nvGrpSpPr>
          <p:cNvPr id="3306" name="Group 234"/>
          <p:cNvGrpSpPr>
            <a:grpSpLocks/>
          </p:cNvGrpSpPr>
          <p:nvPr/>
        </p:nvGrpSpPr>
        <p:grpSpPr bwMode="auto">
          <a:xfrm>
            <a:off x="0" y="2257426"/>
            <a:ext cx="6318251" cy="4600575"/>
            <a:chOff x="-9" y="1395"/>
            <a:chExt cx="2985" cy="2898"/>
          </a:xfrm>
        </p:grpSpPr>
        <p:pic>
          <p:nvPicPr>
            <p:cNvPr id="3285"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3281" name="Freeform 209"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grpSp>
        <p:nvGrpSpPr>
          <p:cNvPr id="3305" name="Group 233"/>
          <p:cNvGrpSpPr>
            <a:grpSpLocks/>
          </p:cNvGrpSpPr>
          <p:nvPr/>
        </p:nvGrpSpPr>
        <p:grpSpPr bwMode="auto">
          <a:xfrm>
            <a:off x="12700" y="1395414"/>
            <a:ext cx="5674784" cy="4598987"/>
            <a:chOff x="0" y="1039"/>
            <a:chExt cx="2681" cy="2897"/>
          </a:xfrm>
        </p:grpSpPr>
        <p:pic>
          <p:nvPicPr>
            <p:cNvPr id="3292" name="Picture 220"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3293"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grpSp>
        <p:nvGrpSpPr>
          <p:cNvPr id="3304" name="Group 232"/>
          <p:cNvGrpSpPr>
            <a:grpSpLocks/>
          </p:cNvGrpSpPr>
          <p:nvPr/>
        </p:nvGrpSpPr>
        <p:grpSpPr bwMode="auto">
          <a:xfrm>
            <a:off x="-6350" y="304801"/>
            <a:ext cx="5094817" cy="5078413"/>
            <a:chOff x="-7" y="240"/>
            <a:chExt cx="2407" cy="3199"/>
          </a:xfrm>
        </p:grpSpPr>
        <p:pic>
          <p:nvPicPr>
            <p:cNvPr id="3295" name="Picture 223"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3296"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sp>
        <p:nvSpPr>
          <p:cNvPr id="3074" name="Rectangle 2"/>
          <p:cNvSpPr>
            <a:spLocks noGrp="1" noChangeArrowheads="1"/>
          </p:cNvSpPr>
          <p:nvPr>
            <p:ph type="ctrTitle"/>
          </p:nvPr>
        </p:nvSpPr>
        <p:spPr>
          <a:xfrm>
            <a:off x="5689600" y="1981200"/>
            <a:ext cx="62992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000" b="1" i="0">
                <a:latin typeface="Calibri"/>
                <a:cs typeface="Calibri"/>
              </a:defRPr>
            </a:lvl1pPr>
          </a:lstStyle>
          <a:p>
            <a:pPr lvl="0"/>
            <a:r>
              <a:rPr lang="en-US" noProof="0" smtClean="0"/>
              <a:t>Click to edit Master title style</a:t>
            </a:r>
            <a:endParaRPr lang="en-US" noProof="0" dirty="0" smtClean="0"/>
          </a:p>
        </p:txBody>
      </p:sp>
      <p:sp>
        <p:nvSpPr>
          <p:cNvPr id="3076" name="Rectangle 4"/>
          <p:cNvSpPr>
            <a:spLocks noGrp="1" noChangeArrowheads="1"/>
          </p:cNvSpPr>
          <p:nvPr>
            <p:ph type="dt" sz="half" idx="2"/>
          </p:nvPr>
        </p:nvSpPr>
        <p:spPr>
          <a:xfrm>
            <a:off x="406400" y="6400801"/>
            <a:ext cx="2844800" cy="320675"/>
          </a:xfrm>
        </p:spPr>
        <p:txBody>
          <a:bodyPr/>
          <a:lstStyle>
            <a:lvl1pPr algn="r">
              <a:defRPr>
                <a:latin typeface="+mj-lt"/>
              </a:defRPr>
            </a:lvl1pPr>
          </a:lstStyle>
          <a:p>
            <a:endParaRPr lang="en-US">
              <a:solidFill>
                <a:srgbClr val="000000"/>
              </a:solidFill>
            </a:endParaRPr>
          </a:p>
        </p:txBody>
      </p:sp>
      <p:sp>
        <p:nvSpPr>
          <p:cNvPr id="3077" name="Rectangle 5"/>
          <p:cNvSpPr>
            <a:spLocks noGrp="1" noChangeArrowheads="1"/>
          </p:cNvSpPr>
          <p:nvPr>
            <p:ph type="ftr" sz="quarter" idx="3"/>
          </p:nvPr>
        </p:nvSpPr>
        <p:spPr>
          <a:xfrm>
            <a:off x="8229600" y="6400801"/>
            <a:ext cx="3860800" cy="320675"/>
          </a:xfrm>
        </p:spPr>
        <p:txBody>
          <a:bodyPr/>
          <a:lstStyle>
            <a:lvl1pPr algn="r">
              <a:defRPr>
                <a:latin typeface="+mj-lt"/>
              </a:defRPr>
            </a:lvl1pPr>
          </a:lstStyle>
          <a:p>
            <a:r>
              <a:rPr lang="en-US" smtClean="0">
                <a:solidFill>
                  <a:srgbClr val="000000"/>
                </a:solidFill>
              </a:rPr>
              <a:t>Hive</a:t>
            </a:r>
            <a:endParaRPr lang="en-US" dirty="0">
              <a:solidFill>
                <a:srgbClr val="000000"/>
              </a:solidFill>
            </a:endParaRPr>
          </a:p>
        </p:txBody>
      </p:sp>
      <p:sp>
        <p:nvSpPr>
          <p:cNvPr id="3078" name="Rectangle 6"/>
          <p:cNvSpPr>
            <a:spLocks noGrp="1" noChangeArrowheads="1"/>
          </p:cNvSpPr>
          <p:nvPr>
            <p:ph type="sldNum" sz="quarter" idx="4"/>
          </p:nvPr>
        </p:nvSpPr>
        <p:spPr>
          <a:xfrm>
            <a:off x="4978400" y="6400801"/>
            <a:ext cx="2844800" cy="320675"/>
          </a:xfrm>
        </p:spPr>
        <p:txBody>
          <a:bodyPr/>
          <a:lstStyle>
            <a:lvl1pPr>
              <a:defRPr>
                <a:latin typeface="+mj-lt"/>
              </a:defRPr>
            </a:lvl1pPr>
          </a:lstStyle>
          <a:p>
            <a:fld id="{E10C8F81-30B4-43BF-95AD-74C443B20199}" type="slidenum">
              <a:rPr lang="en-US" smtClean="0">
                <a:solidFill>
                  <a:srgbClr val="000000"/>
                </a:solidFill>
              </a:rPr>
              <a:pPr/>
              <a:t>‹#›</a:t>
            </a:fld>
            <a:endParaRPr lang="en-US">
              <a:solidFill>
                <a:srgbClr val="000000"/>
              </a:solidFill>
            </a:endParaRPr>
          </a:p>
        </p:txBody>
      </p:sp>
      <p:sp>
        <p:nvSpPr>
          <p:cNvPr id="3" name="Text Placeholder 2"/>
          <p:cNvSpPr>
            <a:spLocks noGrp="1"/>
          </p:cNvSpPr>
          <p:nvPr>
            <p:ph type="body" sz="quarter" idx="10"/>
          </p:nvPr>
        </p:nvSpPr>
        <p:spPr>
          <a:xfrm>
            <a:off x="5689600" y="914400"/>
            <a:ext cx="6299200" cy="381000"/>
          </a:xfrm>
        </p:spPr>
        <p:txBody>
          <a:bodyPr/>
          <a:lstStyle>
            <a:lvl1pPr marL="0" indent="0" algn="r">
              <a:buNone/>
              <a:defRPr sz="1800" b="1">
                <a:solidFill>
                  <a:srgbClr val="000090"/>
                </a:solidFill>
                <a:latin typeface="Arial"/>
                <a:cs typeface="Arial"/>
              </a:defRPr>
            </a:lvl1pPr>
          </a:lstStyle>
          <a:p>
            <a:pPr lvl="0"/>
            <a:r>
              <a:rPr lang="en-US" smtClean="0"/>
              <a:t>Click to edit Master text styles</a:t>
            </a:r>
          </a:p>
        </p:txBody>
      </p:sp>
      <p:sp>
        <p:nvSpPr>
          <p:cNvPr id="73" name="Text Placeholder 2"/>
          <p:cNvSpPr>
            <a:spLocks noGrp="1"/>
          </p:cNvSpPr>
          <p:nvPr>
            <p:ph type="body" sz="quarter" idx="11"/>
          </p:nvPr>
        </p:nvSpPr>
        <p:spPr>
          <a:xfrm>
            <a:off x="8128000" y="1371600"/>
            <a:ext cx="3860800" cy="381000"/>
          </a:xfrm>
        </p:spPr>
        <p:txBody>
          <a:bodyPr/>
          <a:lstStyle>
            <a:lvl1pPr marL="0" indent="0" algn="r">
              <a:buNone/>
              <a:defRPr sz="1800" b="0" i="1">
                <a:solidFill>
                  <a:srgbClr val="FF6600"/>
                </a:solidFill>
                <a:latin typeface="Arial"/>
                <a:cs typeface="Arial"/>
              </a:defRPr>
            </a:lvl1pPr>
          </a:lstStyle>
          <a:p>
            <a:pPr lvl="0"/>
            <a:r>
              <a:rPr lang="en-US" smtClean="0"/>
              <a:t>Click to edit Master text styles</a:t>
            </a:r>
          </a:p>
        </p:txBody>
      </p:sp>
    </p:spTree>
    <p:extLst>
      <p:ext uri="{BB962C8B-B14F-4D97-AF65-F5344CB8AC3E}">
        <p14:creationId xmlns:p14="http://schemas.microsoft.com/office/powerpoint/2010/main" val="344496735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smtClean="0">
                <a:solidFill>
                  <a:srgbClr val="000000"/>
                </a:solidFill>
              </a:rPr>
              <a:t>Hive</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AC03C87-2F0C-4294-A85C-2D4FAB9A12D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149089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smtClean="0">
                <a:solidFill>
                  <a:srgbClr val="000000"/>
                </a:solidFill>
              </a:rPr>
              <a:t>Hive</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AC03C87-2F0C-4294-A85C-2D4FAB9A12D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8799798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smtClean="0">
                <a:solidFill>
                  <a:srgbClr val="000000"/>
                </a:solidFill>
              </a:rPr>
              <a:t>Hive</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AC03C87-2F0C-4294-A85C-2D4FAB9A12D3}"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716104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r>
              <a:rPr lang="vi-VN" smtClean="0"/>
              <a:t>Hive</a:t>
            </a:r>
            <a:endParaRPr lang="vi-VN"/>
          </a:p>
        </p:txBody>
      </p:sp>
      <p:sp>
        <p:nvSpPr>
          <p:cNvPr id="6" name="Slide Number Placeholder 5"/>
          <p:cNvSpPr>
            <a:spLocks noGrp="1"/>
          </p:cNvSpPr>
          <p:nvPr>
            <p:ph type="sldNum" sz="quarter" idx="12"/>
          </p:nvPr>
        </p:nvSpPr>
        <p:spPr/>
        <p:txBody>
          <a:bodyPr/>
          <a:lstStyle/>
          <a:p>
            <a:fld id="{CA6FF41E-9F86-4DE9-A39F-1FE86C1C85CD}" type="slidenum">
              <a:rPr lang="vi-VN" smtClean="0"/>
              <a:t>‹#›</a:t>
            </a:fld>
            <a:endParaRPr lang="vi-VN"/>
          </a:p>
        </p:txBody>
      </p:sp>
    </p:spTree>
    <p:extLst>
      <p:ext uri="{BB962C8B-B14F-4D97-AF65-F5344CB8AC3E}">
        <p14:creationId xmlns:p14="http://schemas.microsoft.com/office/powerpoint/2010/main" val="361840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r>
              <a:rPr lang="vi-VN" smtClean="0"/>
              <a:t>Hive</a:t>
            </a:r>
            <a:endParaRPr lang="vi-VN"/>
          </a:p>
        </p:txBody>
      </p:sp>
      <p:sp>
        <p:nvSpPr>
          <p:cNvPr id="6" name="Slide Number Placeholder 5"/>
          <p:cNvSpPr>
            <a:spLocks noGrp="1"/>
          </p:cNvSpPr>
          <p:nvPr>
            <p:ph type="sldNum" sz="quarter" idx="12"/>
          </p:nvPr>
        </p:nvSpPr>
        <p:spPr/>
        <p:txBody>
          <a:bodyPr/>
          <a:lstStyle/>
          <a:p>
            <a:fld id="{CA6FF41E-9F86-4DE9-A39F-1FE86C1C85CD}" type="slidenum">
              <a:rPr lang="vi-VN" smtClean="0"/>
              <a:t>‹#›</a:t>
            </a:fld>
            <a:endParaRPr lang="vi-VN"/>
          </a:p>
        </p:txBody>
      </p:sp>
    </p:spTree>
    <p:extLst>
      <p:ext uri="{BB962C8B-B14F-4D97-AF65-F5344CB8AC3E}">
        <p14:creationId xmlns:p14="http://schemas.microsoft.com/office/powerpoint/2010/main" val="415343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r>
              <a:rPr lang="vi-VN" smtClean="0"/>
              <a:t>Hive</a:t>
            </a:r>
            <a:endParaRPr lang="vi-VN"/>
          </a:p>
        </p:txBody>
      </p:sp>
      <p:sp>
        <p:nvSpPr>
          <p:cNvPr id="7" name="Slide Number Placeholder 6"/>
          <p:cNvSpPr>
            <a:spLocks noGrp="1"/>
          </p:cNvSpPr>
          <p:nvPr>
            <p:ph type="sldNum" sz="quarter" idx="12"/>
          </p:nvPr>
        </p:nvSpPr>
        <p:spPr/>
        <p:txBody>
          <a:bodyPr/>
          <a:lstStyle/>
          <a:p>
            <a:fld id="{CA6FF41E-9F86-4DE9-A39F-1FE86C1C85CD}" type="slidenum">
              <a:rPr lang="vi-VN" smtClean="0"/>
              <a:t>‹#›</a:t>
            </a:fld>
            <a:endParaRPr lang="vi-VN"/>
          </a:p>
        </p:txBody>
      </p:sp>
    </p:spTree>
    <p:extLst>
      <p:ext uri="{BB962C8B-B14F-4D97-AF65-F5344CB8AC3E}">
        <p14:creationId xmlns:p14="http://schemas.microsoft.com/office/powerpoint/2010/main" val="423657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endParaRPr lang="vi-VN"/>
          </a:p>
        </p:txBody>
      </p:sp>
      <p:sp>
        <p:nvSpPr>
          <p:cNvPr id="8" name="Footer Placeholder 7"/>
          <p:cNvSpPr>
            <a:spLocks noGrp="1"/>
          </p:cNvSpPr>
          <p:nvPr>
            <p:ph type="ftr" sz="quarter" idx="11"/>
          </p:nvPr>
        </p:nvSpPr>
        <p:spPr/>
        <p:txBody>
          <a:bodyPr/>
          <a:lstStyle/>
          <a:p>
            <a:r>
              <a:rPr lang="vi-VN" smtClean="0"/>
              <a:t>Hive</a:t>
            </a:r>
            <a:endParaRPr lang="vi-VN"/>
          </a:p>
        </p:txBody>
      </p:sp>
      <p:sp>
        <p:nvSpPr>
          <p:cNvPr id="9" name="Slide Number Placeholder 8"/>
          <p:cNvSpPr>
            <a:spLocks noGrp="1"/>
          </p:cNvSpPr>
          <p:nvPr>
            <p:ph type="sldNum" sz="quarter" idx="12"/>
          </p:nvPr>
        </p:nvSpPr>
        <p:spPr/>
        <p:txBody>
          <a:bodyPr/>
          <a:lstStyle/>
          <a:p>
            <a:fld id="{CA6FF41E-9F86-4DE9-A39F-1FE86C1C85CD}" type="slidenum">
              <a:rPr lang="vi-VN" smtClean="0"/>
              <a:t>‹#›</a:t>
            </a:fld>
            <a:endParaRPr lang="vi-VN"/>
          </a:p>
        </p:txBody>
      </p:sp>
    </p:spTree>
    <p:extLst>
      <p:ext uri="{BB962C8B-B14F-4D97-AF65-F5344CB8AC3E}">
        <p14:creationId xmlns:p14="http://schemas.microsoft.com/office/powerpoint/2010/main" val="74218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endParaRPr lang="vi-VN"/>
          </a:p>
        </p:txBody>
      </p:sp>
      <p:sp>
        <p:nvSpPr>
          <p:cNvPr id="4" name="Footer Placeholder 3"/>
          <p:cNvSpPr>
            <a:spLocks noGrp="1"/>
          </p:cNvSpPr>
          <p:nvPr>
            <p:ph type="ftr" sz="quarter" idx="11"/>
          </p:nvPr>
        </p:nvSpPr>
        <p:spPr/>
        <p:txBody>
          <a:bodyPr/>
          <a:lstStyle/>
          <a:p>
            <a:r>
              <a:rPr lang="vi-VN" smtClean="0"/>
              <a:t>Hive</a:t>
            </a:r>
            <a:endParaRPr lang="vi-VN"/>
          </a:p>
        </p:txBody>
      </p:sp>
      <p:sp>
        <p:nvSpPr>
          <p:cNvPr id="5" name="Slide Number Placeholder 4"/>
          <p:cNvSpPr>
            <a:spLocks noGrp="1"/>
          </p:cNvSpPr>
          <p:nvPr>
            <p:ph type="sldNum" sz="quarter" idx="12"/>
          </p:nvPr>
        </p:nvSpPr>
        <p:spPr/>
        <p:txBody>
          <a:bodyPr/>
          <a:lstStyle/>
          <a:p>
            <a:fld id="{CA6FF41E-9F86-4DE9-A39F-1FE86C1C85CD}" type="slidenum">
              <a:rPr lang="vi-VN" smtClean="0"/>
              <a:t>‹#›</a:t>
            </a:fld>
            <a:endParaRPr lang="vi-VN"/>
          </a:p>
        </p:txBody>
      </p:sp>
    </p:spTree>
    <p:extLst>
      <p:ext uri="{BB962C8B-B14F-4D97-AF65-F5344CB8AC3E}">
        <p14:creationId xmlns:p14="http://schemas.microsoft.com/office/powerpoint/2010/main" val="197685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vi-VN"/>
          </a:p>
        </p:txBody>
      </p:sp>
      <p:sp>
        <p:nvSpPr>
          <p:cNvPr id="3" name="Footer Placeholder 2"/>
          <p:cNvSpPr>
            <a:spLocks noGrp="1"/>
          </p:cNvSpPr>
          <p:nvPr>
            <p:ph type="ftr" sz="quarter" idx="11"/>
          </p:nvPr>
        </p:nvSpPr>
        <p:spPr/>
        <p:txBody>
          <a:bodyPr/>
          <a:lstStyle/>
          <a:p>
            <a:r>
              <a:rPr lang="vi-VN" smtClean="0"/>
              <a:t>Hive</a:t>
            </a:r>
            <a:endParaRPr lang="vi-VN"/>
          </a:p>
        </p:txBody>
      </p:sp>
      <p:sp>
        <p:nvSpPr>
          <p:cNvPr id="4" name="Slide Number Placeholder 3"/>
          <p:cNvSpPr>
            <a:spLocks noGrp="1"/>
          </p:cNvSpPr>
          <p:nvPr>
            <p:ph type="sldNum" sz="quarter" idx="12"/>
          </p:nvPr>
        </p:nvSpPr>
        <p:spPr/>
        <p:txBody>
          <a:bodyPr/>
          <a:lstStyle/>
          <a:p>
            <a:fld id="{CA6FF41E-9F86-4DE9-A39F-1FE86C1C85CD}" type="slidenum">
              <a:rPr lang="vi-VN" smtClean="0"/>
              <a:t>‹#›</a:t>
            </a:fld>
            <a:endParaRPr lang="vi-VN"/>
          </a:p>
        </p:txBody>
      </p:sp>
    </p:spTree>
    <p:extLst>
      <p:ext uri="{BB962C8B-B14F-4D97-AF65-F5344CB8AC3E}">
        <p14:creationId xmlns:p14="http://schemas.microsoft.com/office/powerpoint/2010/main" val="281649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r>
              <a:rPr lang="vi-VN" smtClean="0"/>
              <a:t>Hive</a:t>
            </a:r>
            <a:endParaRPr lang="vi-VN"/>
          </a:p>
        </p:txBody>
      </p:sp>
      <p:sp>
        <p:nvSpPr>
          <p:cNvPr id="7" name="Slide Number Placeholder 6"/>
          <p:cNvSpPr>
            <a:spLocks noGrp="1"/>
          </p:cNvSpPr>
          <p:nvPr>
            <p:ph type="sldNum" sz="quarter" idx="12"/>
          </p:nvPr>
        </p:nvSpPr>
        <p:spPr/>
        <p:txBody>
          <a:bodyPr/>
          <a:lstStyle/>
          <a:p>
            <a:fld id="{CA6FF41E-9F86-4DE9-A39F-1FE86C1C85CD}" type="slidenum">
              <a:rPr lang="vi-VN" smtClean="0"/>
              <a:t>‹#›</a:t>
            </a:fld>
            <a:endParaRPr lang="vi-VN"/>
          </a:p>
        </p:txBody>
      </p:sp>
    </p:spTree>
    <p:extLst>
      <p:ext uri="{BB962C8B-B14F-4D97-AF65-F5344CB8AC3E}">
        <p14:creationId xmlns:p14="http://schemas.microsoft.com/office/powerpoint/2010/main" val="47921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r>
              <a:rPr lang="vi-VN" smtClean="0"/>
              <a:t>Hive</a:t>
            </a:r>
            <a:endParaRPr lang="vi-VN"/>
          </a:p>
        </p:txBody>
      </p:sp>
      <p:sp>
        <p:nvSpPr>
          <p:cNvPr id="7" name="Slide Number Placeholder 6"/>
          <p:cNvSpPr>
            <a:spLocks noGrp="1"/>
          </p:cNvSpPr>
          <p:nvPr>
            <p:ph type="sldNum" sz="quarter" idx="12"/>
          </p:nvPr>
        </p:nvSpPr>
        <p:spPr/>
        <p:txBody>
          <a:bodyPr/>
          <a:lstStyle/>
          <a:p>
            <a:fld id="{CA6FF41E-9F86-4DE9-A39F-1FE86C1C85CD}" type="slidenum">
              <a:rPr lang="vi-VN" smtClean="0"/>
              <a:t>‹#›</a:t>
            </a:fld>
            <a:endParaRPr lang="vi-VN"/>
          </a:p>
        </p:txBody>
      </p:sp>
    </p:spTree>
    <p:extLst>
      <p:ext uri="{BB962C8B-B14F-4D97-AF65-F5344CB8AC3E}">
        <p14:creationId xmlns:p14="http://schemas.microsoft.com/office/powerpoint/2010/main" val="227781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13.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14.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5.xml"/><Relationship Id="rId1" Type="http://schemas.openxmlformats.org/officeDocument/2006/relationships/slideLayout" Target="../slideLayouts/slideLayout15.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Hive</a:t>
            </a:r>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FF41E-9F86-4DE9-A39F-1FE86C1C85CD}" type="slidenum">
              <a:rPr lang="vi-VN" smtClean="0"/>
              <a:t>‹#›</a:t>
            </a:fld>
            <a:endParaRPr lang="vi-VN"/>
          </a:p>
        </p:txBody>
      </p:sp>
    </p:spTree>
    <p:extLst>
      <p:ext uri="{BB962C8B-B14F-4D97-AF65-F5344CB8AC3E}">
        <p14:creationId xmlns:p14="http://schemas.microsoft.com/office/powerpoint/2010/main" val="3186173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12192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028" name="Rectangle 4"/>
          <p:cNvSpPr>
            <a:spLocks noGrp="1" noChangeArrowheads="1"/>
          </p:cNvSpPr>
          <p:nvPr>
            <p:ph type="dt" sz="half" idx="2"/>
          </p:nvPr>
        </p:nvSpPr>
        <p:spPr bwMode="gray">
          <a:xfrm>
            <a:off x="609600" y="6467476"/>
            <a:ext cx="2844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gray">
          <a:xfrm>
            <a:off x="4165600" y="6467476"/>
            <a:ext cx="3860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pPr fontAlgn="base">
              <a:spcBef>
                <a:spcPct val="0"/>
              </a:spcBef>
              <a:spcAft>
                <a:spcPct val="0"/>
              </a:spcAft>
            </a:pPr>
            <a:r>
              <a:rPr lang="en-US" smtClean="0">
                <a:solidFill>
                  <a:srgbClr val="000000"/>
                </a:solidFill>
              </a:rPr>
              <a:t>Hive</a:t>
            </a:r>
            <a:endParaRPr lang="en-US">
              <a:solidFill>
                <a:srgbClr val="000000"/>
              </a:solidFill>
            </a:endParaRPr>
          </a:p>
        </p:txBody>
      </p:sp>
      <p:sp>
        <p:nvSpPr>
          <p:cNvPr id="1030" name="Rectangle 6"/>
          <p:cNvSpPr>
            <a:spLocks noGrp="1" noChangeArrowheads="1"/>
          </p:cNvSpPr>
          <p:nvPr>
            <p:ph type="sldNum" sz="quarter" idx="4"/>
          </p:nvPr>
        </p:nvSpPr>
        <p:spPr bwMode="gray">
          <a:xfrm>
            <a:off x="8737600" y="6467476"/>
            <a:ext cx="2844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pPr fontAlgn="base">
              <a:spcBef>
                <a:spcPct val="0"/>
              </a:spcBef>
              <a:spcAft>
                <a:spcPct val="0"/>
              </a:spcAft>
            </a:pPr>
            <a:fld id="{BBB157DB-5636-46B0-8A28-3F9815957C07}" type="slidenum">
              <a:rPr lang="en-US" smtClean="0">
                <a:solidFill>
                  <a:srgbClr val="000000"/>
                </a:solidFill>
              </a:rPr>
              <a:pPr fontAlgn="base">
                <a:spcBef>
                  <a:spcPct val="0"/>
                </a:spcBef>
                <a:spcAft>
                  <a:spcPct val="0"/>
                </a:spcAft>
              </a:pPr>
              <a:t>‹#›</a:t>
            </a:fld>
            <a:endParaRPr lang="en-US">
              <a:solidFill>
                <a:srgbClr val="000000"/>
              </a:solidFill>
            </a:endParaRPr>
          </a:p>
        </p:txBody>
      </p:sp>
      <p:sp>
        <p:nvSpPr>
          <p:cNvPr id="1176" name="Rectangle 152"/>
          <p:cNvSpPr>
            <a:spLocks noChangeArrowheads="1"/>
          </p:cNvSpPr>
          <p:nvPr/>
        </p:nvSpPr>
        <p:spPr bwMode="gray">
          <a:xfrm>
            <a:off x="8818034" y="5918200"/>
            <a:ext cx="675217"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77"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78"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79"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0"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1"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2"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3"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4" name="Rectangle 160"/>
          <p:cNvSpPr>
            <a:spLocks noChangeArrowheads="1"/>
          </p:cNvSpPr>
          <p:nvPr/>
        </p:nvSpPr>
        <p:spPr bwMode="gray">
          <a:xfrm>
            <a:off x="5425018" y="5440364"/>
            <a:ext cx="679449"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5"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6"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7"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8"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9"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0"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1" name="Rectangle 167"/>
          <p:cNvSpPr>
            <a:spLocks noChangeArrowheads="1"/>
          </p:cNvSpPr>
          <p:nvPr/>
        </p:nvSpPr>
        <p:spPr bwMode="gray">
          <a:xfrm>
            <a:off x="8140700" y="6386514"/>
            <a:ext cx="677333"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2"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3" name="Rectangle 169"/>
          <p:cNvSpPr>
            <a:spLocks noChangeArrowheads="1"/>
          </p:cNvSpPr>
          <p:nvPr/>
        </p:nvSpPr>
        <p:spPr bwMode="gray">
          <a:xfrm>
            <a:off x="10818284" y="5440364"/>
            <a:ext cx="675216"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4"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5"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7"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8"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0"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1" name="Rectangle 177"/>
          <p:cNvSpPr>
            <a:spLocks noChangeArrowheads="1"/>
          </p:cNvSpPr>
          <p:nvPr/>
        </p:nvSpPr>
        <p:spPr bwMode="gray">
          <a:xfrm>
            <a:off x="4061884" y="6386514"/>
            <a:ext cx="677333"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5" name="Rectangle 181"/>
          <p:cNvSpPr>
            <a:spLocks noChangeArrowheads="1"/>
          </p:cNvSpPr>
          <p:nvPr/>
        </p:nvSpPr>
        <p:spPr bwMode="gray">
          <a:xfrm>
            <a:off x="2032001" y="5918200"/>
            <a:ext cx="675217"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6"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7"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8"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9"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0"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1"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2"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3"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4"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5"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6"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8" name="Rectangle 194"/>
          <p:cNvSpPr>
            <a:spLocks noChangeArrowheads="1"/>
          </p:cNvSpPr>
          <p:nvPr/>
        </p:nvSpPr>
        <p:spPr bwMode="gray">
          <a:xfrm>
            <a:off x="0" y="4908551"/>
            <a:ext cx="12192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027" name="Rectangle 3"/>
          <p:cNvSpPr>
            <a:spLocks noGrp="1" noChangeArrowheads="1"/>
          </p:cNvSpPr>
          <p:nvPr>
            <p:ph type="body" idx="1"/>
          </p:nvPr>
        </p:nvSpPr>
        <p:spPr bwMode="gray">
          <a:xfrm>
            <a:off x="609600" y="1371600"/>
            <a:ext cx="10972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grpSp>
        <p:nvGrpSpPr>
          <p:cNvPr id="1219" name="Group 195"/>
          <p:cNvGrpSpPr>
            <a:grpSpLocks/>
          </p:cNvGrpSpPr>
          <p:nvPr/>
        </p:nvGrpSpPr>
        <p:grpSpPr bwMode="auto">
          <a:xfrm>
            <a:off x="0" y="357188"/>
            <a:ext cx="1543051" cy="1123950"/>
            <a:chOff x="-9" y="1395"/>
            <a:chExt cx="2985" cy="2898"/>
          </a:xfrm>
        </p:grpSpPr>
        <p:pic>
          <p:nvPicPr>
            <p:cNvPr id="1220" name="Picture 196" descr="pan01"/>
            <p:cNvPicPr>
              <a:picLocks noChangeAspect="1" noChangeArrowheads="1"/>
            </p:cNvPicPr>
            <p:nvPr/>
          </p:nvPicPr>
          <p:blipFill>
            <a:blip r:embed="rId3" cstate="print">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1221" name="Freeform 197"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grpSp>
        <p:nvGrpSpPr>
          <p:cNvPr id="1222" name="Group 198"/>
          <p:cNvGrpSpPr>
            <a:grpSpLocks/>
          </p:cNvGrpSpPr>
          <p:nvPr/>
        </p:nvGrpSpPr>
        <p:grpSpPr bwMode="auto">
          <a:xfrm>
            <a:off x="-8466" y="195263"/>
            <a:ext cx="1409700" cy="1143000"/>
            <a:chOff x="0" y="1039"/>
            <a:chExt cx="2681" cy="2897"/>
          </a:xfrm>
        </p:grpSpPr>
        <p:pic>
          <p:nvPicPr>
            <p:cNvPr id="1223" name="Picture 199" descr="pan01"/>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1224"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grpSp>
        <p:nvGrpSpPr>
          <p:cNvPr id="1225" name="Group 201"/>
          <p:cNvGrpSpPr>
            <a:grpSpLocks/>
          </p:cNvGrpSpPr>
          <p:nvPr/>
        </p:nvGrpSpPr>
        <p:grpSpPr bwMode="auto">
          <a:xfrm>
            <a:off x="0" y="0"/>
            <a:ext cx="1244600" cy="1239838"/>
            <a:chOff x="-7" y="240"/>
            <a:chExt cx="2407" cy="3199"/>
          </a:xfrm>
        </p:grpSpPr>
        <p:pic>
          <p:nvPicPr>
            <p:cNvPr id="1226" name="Picture 202" descr="pan0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1227"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sp>
        <p:nvSpPr>
          <p:cNvPr id="1026" name="Rectangle 2"/>
          <p:cNvSpPr>
            <a:spLocks noGrp="1" noChangeArrowheads="1"/>
          </p:cNvSpPr>
          <p:nvPr>
            <p:ph type="title"/>
          </p:nvPr>
        </p:nvSpPr>
        <p:spPr bwMode="gray">
          <a:xfrm>
            <a:off x="1625600" y="228600"/>
            <a:ext cx="10551584"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3089357627"/>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a:solidFill>
            <a:srgbClr val="FFFFFF"/>
          </a:solidFill>
          <a:latin typeface="Calibri"/>
          <a:ea typeface="+mj-ea"/>
          <a:cs typeface="Calibri"/>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2800">
          <a:solidFill>
            <a:srgbClr val="000090"/>
          </a:solidFill>
          <a:latin typeface="Calibri"/>
          <a:ea typeface="+mn-ea"/>
          <a:cs typeface="Calibri"/>
        </a:defRPr>
      </a:lvl1pPr>
      <a:lvl2pPr marL="742950" indent="-285750" algn="l" rtl="0" eaLnBrk="1" fontAlgn="base" hangingPunct="1">
        <a:spcBef>
          <a:spcPct val="20000"/>
        </a:spcBef>
        <a:spcAft>
          <a:spcPct val="0"/>
        </a:spcAft>
        <a:buChar char="–"/>
        <a:defRPr sz="2400">
          <a:solidFill>
            <a:schemeClr val="tx1"/>
          </a:solidFill>
          <a:latin typeface="Calibri"/>
          <a:cs typeface="Calibri"/>
        </a:defRPr>
      </a:lvl2pPr>
      <a:lvl3pPr marL="1143000" indent="-228600" algn="l" rtl="0" eaLnBrk="1" fontAlgn="base" hangingPunct="1">
        <a:spcBef>
          <a:spcPct val="20000"/>
        </a:spcBef>
        <a:spcAft>
          <a:spcPct val="0"/>
        </a:spcAft>
        <a:buChar char="•"/>
        <a:defRPr sz="2000">
          <a:solidFill>
            <a:schemeClr val="tx1"/>
          </a:solidFill>
          <a:latin typeface="Calibri"/>
          <a:cs typeface="Calibri"/>
        </a:defRPr>
      </a:lvl3pPr>
      <a:lvl4pPr marL="1600200" indent="-228600" algn="l" rtl="0" eaLnBrk="1" fontAlgn="base" hangingPunct="1">
        <a:spcBef>
          <a:spcPct val="20000"/>
        </a:spcBef>
        <a:spcAft>
          <a:spcPct val="0"/>
        </a:spcAft>
        <a:buChar char="–"/>
        <a:defRPr sz="1800">
          <a:solidFill>
            <a:schemeClr val="tx1"/>
          </a:solidFill>
          <a:latin typeface="Calibri"/>
          <a:cs typeface="Calibri"/>
        </a:defRPr>
      </a:lvl4pPr>
      <a:lvl5pPr marL="2057400" indent="-228600" algn="l" rtl="0" eaLnBrk="1" fontAlgn="base" hangingPunct="1">
        <a:spcBef>
          <a:spcPct val="20000"/>
        </a:spcBef>
        <a:spcAft>
          <a:spcPct val="0"/>
        </a:spcAft>
        <a:buChar char="»"/>
        <a:defRPr sz="1800">
          <a:solidFill>
            <a:schemeClr val="tx1"/>
          </a:solidFill>
          <a:latin typeface="Calibri"/>
          <a:cs typeface="Calibri"/>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12192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028" name="Rectangle 4"/>
          <p:cNvSpPr>
            <a:spLocks noGrp="1" noChangeArrowheads="1"/>
          </p:cNvSpPr>
          <p:nvPr>
            <p:ph type="dt" sz="half" idx="2"/>
          </p:nvPr>
        </p:nvSpPr>
        <p:spPr bwMode="gray">
          <a:xfrm>
            <a:off x="609600" y="6467476"/>
            <a:ext cx="2844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gray">
          <a:xfrm>
            <a:off x="4165600" y="6467476"/>
            <a:ext cx="3860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pPr fontAlgn="base">
              <a:spcBef>
                <a:spcPct val="0"/>
              </a:spcBef>
              <a:spcAft>
                <a:spcPct val="0"/>
              </a:spcAft>
            </a:pPr>
            <a:r>
              <a:rPr lang="en-US" smtClean="0">
                <a:solidFill>
                  <a:srgbClr val="000000"/>
                </a:solidFill>
              </a:rPr>
              <a:t>Hive</a:t>
            </a:r>
            <a:endParaRPr lang="en-US">
              <a:solidFill>
                <a:srgbClr val="000000"/>
              </a:solidFill>
            </a:endParaRPr>
          </a:p>
        </p:txBody>
      </p:sp>
      <p:sp>
        <p:nvSpPr>
          <p:cNvPr id="1030" name="Rectangle 6"/>
          <p:cNvSpPr>
            <a:spLocks noGrp="1" noChangeArrowheads="1"/>
          </p:cNvSpPr>
          <p:nvPr>
            <p:ph type="sldNum" sz="quarter" idx="4"/>
          </p:nvPr>
        </p:nvSpPr>
        <p:spPr bwMode="gray">
          <a:xfrm>
            <a:off x="8737600" y="6467476"/>
            <a:ext cx="2844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pPr fontAlgn="base">
              <a:spcBef>
                <a:spcPct val="0"/>
              </a:spcBef>
              <a:spcAft>
                <a:spcPct val="0"/>
              </a:spcAft>
            </a:pPr>
            <a:fld id="{BBB157DB-5636-46B0-8A28-3F9815957C07}" type="slidenum">
              <a:rPr lang="en-US" smtClean="0">
                <a:solidFill>
                  <a:srgbClr val="000000"/>
                </a:solidFill>
              </a:rPr>
              <a:pPr fontAlgn="base">
                <a:spcBef>
                  <a:spcPct val="0"/>
                </a:spcBef>
                <a:spcAft>
                  <a:spcPct val="0"/>
                </a:spcAft>
              </a:pPr>
              <a:t>‹#›</a:t>
            </a:fld>
            <a:endParaRPr lang="en-US">
              <a:solidFill>
                <a:srgbClr val="000000"/>
              </a:solidFill>
            </a:endParaRPr>
          </a:p>
        </p:txBody>
      </p:sp>
      <p:sp>
        <p:nvSpPr>
          <p:cNvPr id="1176" name="Rectangle 152"/>
          <p:cNvSpPr>
            <a:spLocks noChangeArrowheads="1"/>
          </p:cNvSpPr>
          <p:nvPr/>
        </p:nvSpPr>
        <p:spPr bwMode="gray">
          <a:xfrm>
            <a:off x="8818034" y="5918200"/>
            <a:ext cx="675217"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77"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78"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79"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0"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1"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2"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3"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4" name="Rectangle 160"/>
          <p:cNvSpPr>
            <a:spLocks noChangeArrowheads="1"/>
          </p:cNvSpPr>
          <p:nvPr/>
        </p:nvSpPr>
        <p:spPr bwMode="gray">
          <a:xfrm>
            <a:off x="5425018" y="5440364"/>
            <a:ext cx="679449"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5"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6"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7"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8"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9"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0"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1" name="Rectangle 167"/>
          <p:cNvSpPr>
            <a:spLocks noChangeArrowheads="1"/>
          </p:cNvSpPr>
          <p:nvPr/>
        </p:nvSpPr>
        <p:spPr bwMode="gray">
          <a:xfrm>
            <a:off x="8140700" y="6386514"/>
            <a:ext cx="677333"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2"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3" name="Rectangle 169"/>
          <p:cNvSpPr>
            <a:spLocks noChangeArrowheads="1"/>
          </p:cNvSpPr>
          <p:nvPr/>
        </p:nvSpPr>
        <p:spPr bwMode="gray">
          <a:xfrm>
            <a:off x="10818284" y="5440364"/>
            <a:ext cx="675216"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4"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5"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7"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8"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0"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1" name="Rectangle 177"/>
          <p:cNvSpPr>
            <a:spLocks noChangeArrowheads="1"/>
          </p:cNvSpPr>
          <p:nvPr/>
        </p:nvSpPr>
        <p:spPr bwMode="gray">
          <a:xfrm>
            <a:off x="4061884" y="6386514"/>
            <a:ext cx="677333"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5" name="Rectangle 181"/>
          <p:cNvSpPr>
            <a:spLocks noChangeArrowheads="1"/>
          </p:cNvSpPr>
          <p:nvPr/>
        </p:nvSpPr>
        <p:spPr bwMode="gray">
          <a:xfrm>
            <a:off x="2032001" y="5918200"/>
            <a:ext cx="675217"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6"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7"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8"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9"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0"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1"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2"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3"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4"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5"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6"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8" name="Rectangle 194"/>
          <p:cNvSpPr>
            <a:spLocks noChangeArrowheads="1"/>
          </p:cNvSpPr>
          <p:nvPr/>
        </p:nvSpPr>
        <p:spPr bwMode="gray">
          <a:xfrm>
            <a:off x="0" y="4908551"/>
            <a:ext cx="12192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027" name="Rectangle 3"/>
          <p:cNvSpPr>
            <a:spLocks noGrp="1" noChangeArrowheads="1"/>
          </p:cNvSpPr>
          <p:nvPr>
            <p:ph type="body" idx="1"/>
          </p:nvPr>
        </p:nvSpPr>
        <p:spPr bwMode="gray">
          <a:xfrm>
            <a:off x="609600" y="1371600"/>
            <a:ext cx="10972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grpSp>
        <p:nvGrpSpPr>
          <p:cNvPr id="1219" name="Group 195"/>
          <p:cNvGrpSpPr>
            <a:grpSpLocks/>
          </p:cNvGrpSpPr>
          <p:nvPr/>
        </p:nvGrpSpPr>
        <p:grpSpPr bwMode="auto">
          <a:xfrm>
            <a:off x="0" y="357188"/>
            <a:ext cx="1543051" cy="1123950"/>
            <a:chOff x="-9" y="1395"/>
            <a:chExt cx="2985" cy="2898"/>
          </a:xfrm>
        </p:grpSpPr>
        <p:pic>
          <p:nvPicPr>
            <p:cNvPr id="1220" name="Picture 196" descr="pan01"/>
            <p:cNvPicPr>
              <a:picLocks noChangeAspect="1" noChangeArrowheads="1"/>
            </p:cNvPicPr>
            <p:nvPr/>
          </p:nvPicPr>
          <p:blipFill>
            <a:blip r:embed="rId3" cstate="print">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1221" name="Freeform 197"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grpSp>
        <p:nvGrpSpPr>
          <p:cNvPr id="1222" name="Group 198"/>
          <p:cNvGrpSpPr>
            <a:grpSpLocks/>
          </p:cNvGrpSpPr>
          <p:nvPr/>
        </p:nvGrpSpPr>
        <p:grpSpPr bwMode="auto">
          <a:xfrm>
            <a:off x="-8466" y="195263"/>
            <a:ext cx="1409700" cy="1143000"/>
            <a:chOff x="0" y="1039"/>
            <a:chExt cx="2681" cy="2897"/>
          </a:xfrm>
        </p:grpSpPr>
        <p:pic>
          <p:nvPicPr>
            <p:cNvPr id="1223" name="Picture 199" descr="pan01"/>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1224"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grpSp>
        <p:nvGrpSpPr>
          <p:cNvPr id="1225" name="Group 201"/>
          <p:cNvGrpSpPr>
            <a:grpSpLocks/>
          </p:cNvGrpSpPr>
          <p:nvPr/>
        </p:nvGrpSpPr>
        <p:grpSpPr bwMode="auto">
          <a:xfrm>
            <a:off x="0" y="0"/>
            <a:ext cx="1244600" cy="1239838"/>
            <a:chOff x="-7" y="240"/>
            <a:chExt cx="2407" cy="3199"/>
          </a:xfrm>
        </p:grpSpPr>
        <p:pic>
          <p:nvPicPr>
            <p:cNvPr id="1226" name="Picture 202" descr="pan0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1227"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sp>
        <p:nvSpPr>
          <p:cNvPr id="1026" name="Rectangle 2"/>
          <p:cNvSpPr>
            <a:spLocks noGrp="1" noChangeArrowheads="1"/>
          </p:cNvSpPr>
          <p:nvPr>
            <p:ph type="title"/>
          </p:nvPr>
        </p:nvSpPr>
        <p:spPr bwMode="gray">
          <a:xfrm>
            <a:off x="1625600" y="228600"/>
            <a:ext cx="10551584"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317186807"/>
      </p:ext>
    </p:extLst>
  </p:cSld>
  <p:clrMap bg1="lt1" tx1="dk1" bg2="lt2" tx2="dk2" accent1="accent1" accent2="accent2" accent3="accent3" accent4="accent4" accent5="accent5" accent6="accent6" hlink="hlink" folHlink="folHlink"/>
  <p:sldLayoutIdLst>
    <p:sldLayoutId id="2147483663" r:id="rId1"/>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a:solidFill>
            <a:srgbClr val="FFFFFF"/>
          </a:solidFill>
          <a:latin typeface="Calibri"/>
          <a:ea typeface="+mj-ea"/>
          <a:cs typeface="Calibri"/>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2800">
          <a:solidFill>
            <a:srgbClr val="000090"/>
          </a:solidFill>
          <a:latin typeface="Calibri"/>
          <a:ea typeface="+mn-ea"/>
          <a:cs typeface="Calibri"/>
        </a:defRPr>
      </a:lvl1pPr>
      <a:lvl2pPr marL="742950" indent="-285750" algn="l" rtl="0" eaLnBrk="1" fontAlgn="base" hangingPunct="1">
        <a:spcBef>
          <a:spcPct val="20000"/>
        </a:spcBef>
        <a:spcAft>
          <a:spcPct val="0"/>
        </a:spcAft>
        <a:buChar char="–"/>
        <a:defRPr sz="2400">
          <a:solidFill>
            <a:schemeClr val="tx1"/>
          </a:solidFill>
          <a:latin typeface="Calibri"/>
          <a:cs typeface="Calibri"/>
        </a:defRPr>
      </a:lvl2pPr>
      <a:lvl3pPr marL="1143000" indent="-228600" algn="l" rtl="0" eaLnBrk="1" fontAlgn="base" hangingPunct="1">
        <a:spcBef>
          <a:spcPct val="20000"/>
        </a:spcBef>
        <a:spcAft>
          <a:spcPct val="0"/>
        </a:spcAft>
        <a:buChar char="•"/>
        <a:defRPr sz="2000">
          <a:solidFill>
            <a:schemeClr val="tx1"/>
          </a:solidFill>
          <a:latin typeface="Calibri"/>
          <a:cs typeface="Calibri"/>
        </a:defRPr>
      </a:lvl3pPr>
      <a:lvl4pPr marL="1600200" indent="-228600" algn="l" rtl="0" eaLnBrk="1" fontAlgn="base" hangingPunct="1">
        <a:spcBef>
          <a:spcPct val="20000"/>
        </a:spcBef>
        <a:spcAft>
          <a:spcPct val="0"/>
        </a:spcAft>
        <a:buChar char="–"/>
        <a:defRPr sz="1800">
          <a:solidFill>
            <a:schemeClr val="tx1"/>
          </a:solidFill>
          <a:latin typeface="Calibri"/>
          <a:cs typeface="Calibri"/>
        </a:defRPr>
      </a:lvl4pPr>
      <a:lvl5pPr marL="2057400" indent="-228600" algn="l" rtl="0" eaLnBrk="1" fontAlgn="base" hangingPunct="1">
        <a:spcBef>
          <a:spcPct val="20000"/>
        </a:spcBef>
        <a:spcAft>
          <a:spcPct val="0"/>
        </a:spcAft>
        <a:buChar char="»"/>
        <a:defRPr sz="1800">
          <a:solidFill>
            <a:schemeClr val="tx1"/>
          </a:solidFill>
          <a:latin typeface="Calibri"/>
          <a:cs typeface="Calibri"/>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12192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028" name="Rectangle 4"/>
          <p:cNvSpPr>
            <a:spLocks noGrp="1" noChangeArrowheads="1"/>
          </p:cNvSpPr>
          <p:nvPr>
            <p:ph type="dt" sz="half" idx="2"/>
          </p:nvPr>
        </p:nvSpPr>
        <p:spPr bwMode="gray">
          <a:xfrm>
            <a:off x="609600" y="6467476"/>
            <a:ext cx="2844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gray">
          <a:xfrm>
            <a:off x="4165600" y="6467476"/>
            <a:ext cx="3860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pPr fontAlgn="base">
              <a:spcBef>
                <a:spcPct val="0"/>
              </a:spcBef>
              <a:spcAft>
                <a:spcPct val="0"/>
              </a:spcAft>
            </a:pPr>
            <a:r>
              <a:rPr lang="en-US" smtClean="0">
                <a:solidFill>
                  <a:srgbClr val="000000"/>
                </a:solidFill>
              </a:rPr>
              <a:t>Hive</a:t>
            </a:r>
            <a:endParaRPr lang="en-US">
              <a:solidFill>
                <a:srgbClr val="000000"/>
              </a:solidFill>
            </a:endParaRPr>
          </a:p>
        </p:txBody>
      </p:sp>
      <p:sp>
        <p:nvSpPr>
          <p:cNvPr id="1030" name="Rectangle 6"/>
          <p:cNvSpPr>
            <a:spLocks noGrp="1" noChangeArrowheads="1"/>
          </p:cNvSpPr>
          <p:nvPr>
            <p:ph type="sldNum" sz="quarter" idx="4"/>
          </p:nvPr>
        </p:nvSpPr>
        <p:spPr bwMode="gray">
          <a:xfrm>
            <a:off x="8737600" y="6467476"/>
            <a:ext cx="2844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pPr fontAlgn="base">
              <a:spcBef>
                <a:spcPct val="0"/>
              </a:spcBef>
              <a:spcAft>
                <a:spcPct val="0"/>
              </a:spcAft>
            </a:pPr>
            <a:fld id="{BBB157DB-5636-46B0-8A28-3F9815957C07}" type="slidenum">
              <a:rPr lang="en-US" smtClean="0">
                <a:solidFill>
                  <a:srgbClr val="000000"/>
                </a:solidFill>
              </a:rPr>
              <a:pPr fontAlgn="base">
                <a:spcBef>
                  <a:spcPct val="0"/>
                </a:spcBef>
                <a:spcAft>
                  <a:spcPct val="0"/>
                </a:spcAft>
              </a:pPr>
              <a:t>‹#›</a:t>
            </a:fld>
            <a:endParaRPr lang="en-US">
              <a:solidFill>
                <a:srgbClr val="000000"/>
              </a:solidFill>
            </a:endParaRPr>
          </a:p>
        </p:txBody>
      </p:sp>
      <p:sp>
        <p:nvSpPr>
          <p:cNvPr id="1176" name="Rectangle 152"/>
          <p:cNvSpPr>
            <a:spLocks noChangeArrowheads="1"/>
          </p:cNvSpPr>
          <p:nvPr/>
        </p:nvSpPr>
        <p:spPr bwMode="gray">
          <a:xfrm>
            <a:off x="8818034" y="5918200"/>
            <a:ext cx="675217"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77"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78"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79"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0"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1"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2"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3"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4" name="Rectangle 160"/>
          <p:cNvSpPr>
            <a:spLocks noChangeArrowheads="1"/>
          </p:cNvSpPr>
          <p:nvPr/>
        </p:nvSpPr>
        <p:spPr bwMode="gray">
          <a:xfrm>
            <a:off x="5425018" y="5440364"/>
            <a:ext cx="679449"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5"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6"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7"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8"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9"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0"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1" name="Rectangle 167"/>
          <p:cNvSpPr>
            <a:spLocks noChangeArrowheads="1"/>
          </p:cNvSpPr>
          <p:nvPr/>
        </p:nvSpPr>
        <p:spPr bwMode="gray">
          <a:xfrm>
            <a:off x="8140700" y="6386514"/>
            <a:ext cx="677333"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2"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3" name="Rectangle 169"/>
          <p:cNvSpPr>
            <a:spLocks noChangeArrowheads="1"/>
          </p:cNvSpPr>
          <p:nvPr/>
        </p:nvSpPr>
        <p:spPr bwMode="gray">
          <a:xfrm>
            <a:off x="10818284" y="5440364"/>
            <a:ext cx="675216"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4"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5"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7"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8"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0"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1" name="Rectangle 177"/>
          <p:cNvSpPr>
            <a:spLocks noChangeArrowheads="1"/>
          </p:cNvSpPr>
          <p:nvPr/>
        </p:nvSpPr>
        <p:spPr bwMode="gray">
          <a:xfrm>
            <a:off x="4061884" y="6386514"/>
            <a:ext cx="677333"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5" name="Rectangle 181"/>
          <p:cNvSpPr>
            <a:spLocks noChangeArrowheads="1"/>
          </p:cNvSpPr>
          <p:nvPr/>
        </p:nvSpPr>
        <p:spPr bwMode="gray">
          <a:xfrm>
            <a:off x="2032001" y="5918200"/>
            <a:ext cx="675217"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6"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7"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8"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9"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0"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1"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2"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3"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4"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5"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6"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8" name="Rectangle 194"/>
          <p:cNvSpPr>
            <a:spLocks noChangeArrowheads="1"/>
          </p:cNvSpPr>
          <p:nvPr/>
        </p:nvSpPr>
        <p:spPr bwMode="gray">
          <a:xfrm>
            <a:off x="0" y="4908551"/>
            <a:ext cx="12192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027" name="Rectangle 3"/>
          <p:cNvSpPr>
            <a:spLocks noGrp="1" noChangeArrowheads="1"/>
          </p:cNvSpPr>
          <p:nvPr>
            <p:ph type="body" idx="1"/>
          </p:nvPr>
        </p:nvSpPr>
        <p:spPr bwMode="gray">
          <a:xfrm>
            <a:off x="609600" y="1371600"/>
            <a:ext cx="10972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grpSp>
        <p:nvGrpSpPr>
          <p:cNvPr id="1219" name="Group 195"/>
          <p:cNvGrpSpPr>
            <a:grpSpLocks/>
          </p:cNvGrpSpPr>
          <p:nvPr/>
        </p:nvGrpSpPr>
        <p:grpSpPr bwMode="auto">
          <a:xfrm>
            <a:off x="0" y="357188"/>
            <a:ext cx="1543051" cy="1123950"/>
            <a:chOff x="-9" y="1395"/>
            <a:chExt cx="2985" cy="2898"/>
          </a:xfrm>
        </p:grpSpPr>
        <p:pic>
          <p:nvPicPr>
            <p:cNvPr id="1220" name="Picture 196" descr="pan01"/>
            <p:cNvPicPr>
              <a:picLocks noChangeAspect="1" noChangeArrowheads="1"/>
            </p:cNvPicPr>
            <p:nvPr/>
          </p:nvPicPr>
          <p:blipFill>
            <a:blip r:embed="rId3" cstate="print">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1221" name="Freeform 197"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grpSp>
        <p:nvGrpSpPr>
          <p:cNvPr id="1222" name="Group 198"/>
          <p:cNvGrpSpPr>
            <a:grpSpLocks/>
          </p:cNvGrpSpPr>
          <p:nvPr/>
        </p:nvGrpSpPr>
        <p:grpSpPr bwMode="auto">
          <a:xfrm>
            <a:off x="-8466" y="195263"/>
            <a:ext cx="1409700" cy="1143000"/>
            <a:chOff x="0" y="1039"/>
            <a:chExt cx="2681" cy="2897"/>
          </a:xfrm>
        </p:grpSpPr>
        <p:pic>
          <p:nvPicPr>
            <p:cNvPr id="1223" name="Picture 199" descr="pan01"/>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1224"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grpSp>
        <p:nvGrpSpPr>
          <p:cNvPr id="1225" name="Group 201"/>
          <p:cNvGrpSpPr>
            <a:grpSpLocks/>
          </p:cNvGrpSpPr>
          <p:nvPr/>
        </p:nvGrpSpPr>
        <p:grpSpPr bwMode="auto">
          <a:xfrm>
            <a:off x="0" y="0"/>
            <a:ext cx="1244600" cy="1239838"/>
            <a:chOff x="-7" y="240"/>
            <a:chExt cx="2407" cy="3199"/>
          </a:xfrm>
        </p:grpSpPr>
        <p:pic>
          <p:nvPicPr>
            <p:cNvPr id="1226" name="Picture 202" descr="pan0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1227"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sp>
        <p:nvSpPr>
          <p:cNvPr id="1026" name="Rectangle 2"/>
          <p:cNvSpPr>
            <a:spLocks noGrp="1" noChangeArrowheads="1"/>
          </p:cNvSpPr>
          <p:nvPr>
            <p:ph type="title"/>
          </p:nvPr>
        </p:nvSpPr>
        <p:spPr bwMode="gray">
          <a:xfrm>
            <a:off x="1625600" y="228600"/>
            <a:ext cx="10551584"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541680845"/>
      </p:ext>
    </p:extLst>
  </p:cSld>
  <p:clrMap bg1="lt1" tx1="dk1" bg2="lt2" tx2="dk2" accent1="accent1" accent2="accent2" accent3="accent3" accent4="accent4" accent5="accent5" accent6="accent6" hlink="hlink" folHlink="folHlink"/>
  <p:sldLayoutIdLst>
    <p:sldLayoutId id="2147483665" r:id="rId1"/>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a:solidFill>
            <a:srgbClr val="FFFFFF"/>
          </a:solidFill>
          <a:latin typeface="Calibri"/>
          <a:ea typeface="+mj-ea"/>
          <a:cs typeface="Calibri"/>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2800">
          <a:solidFill>
            <a:srgbClr val="000090"/>
          </a:solidFill>
          <a:latin typeface="Calibri"/>
          <a:ea typeface="+mn-ea"/>
          <a:cs typeface="Calibri"/>
        </a:defRPr>
      </a:lvl1pPr>
      <a:lvl2pPr marL="742950" indent="-285750" algn="l" rtl="0" eaLnBrk="1" fontAlgn="base" hangingPunct="1">
        <a:spcBef>
          <a:spcPct val="20000"/>
        </a:spcBef>
        <a:spcAft>
          <a:spcPct val="0"/>
        </a:spcAft>
        <a:buChar char="–"/>
        <a:defRPr sz="2400">
          <a:solidFill>
            <a:schemeClr val="tx1"/>
          </a:solidFill>
          <a:latin typeface="Calibri"/>
          <a:cs typeface="Calibri"/>
        </a:defRPr>
      </a:lvl2pPr>
      <a:lvl3pPr marL="1143000" indent="-228600" algn="l" rtl="0" eaLnBrk="1" fontAlgn="base" hangingPunct="1">
        <a:spcBef>
          <a:spcPct val="20000"/>
        </a:spcBef>
        <a:spcAft>
          <a:spcPct val="0"/>
        </a:spcAft>
        <a:buChar char="•"/>
        <a:defRPr sz="2000">
          <a:solidFill>
            <a:schemeClr val="tx1"/>
          </a:solidFill>
          <a:latin typeface="Calibri"/>
          <a:cs typeface="Calibri"/>
        </a:defRPr>
      </a:lvl3pPr>
      <a:lvl4pPr marL="1600200" indent="-228600" algn="l" rtl="0" eaLnBrk="1" fontAlgn="base" hangingPunct="1">
        <a:spcBef>
          <a:spcPct val="20000"/>
        </a:spcBef>
        <a:spcAft>
          <a:spcPct val="0"/>
        </a:spcAft>
        <a:buChar char="–"/>
        <a:defRPr sz="1800">
          <a:solidFill>
            <a:schemeClr val="tx1"/>
          </a:solidFill>
          <a:latin typeface="Calibri"/>
          <a:cs typeface="Calibri"/>
        </a:defRPr>
      </a:lvl4pPr>
      <a:lvl5pPr marL="2057400" indent="-228600" algn="l" rtl="0" eaLnBrk="1" fontAlgn="base" hangingPunct="1">
        <a:spcBef>
          <a:spcPct val="20000"/>
        </a:spcBef>
        <a:spcAft>
          <a:spcPct val="0"/>
        </a:spcAft>
        <a:buChar char="»"/>
        <a:defRPr sz="1800">
          <a:solidFill>
            <a:schemeClr val="tx1"/>
          </a:solidFill>
          <a:latin typeface="Calibri"/>
          <a:cs typeface="Calibri"/>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12192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028" name="Rectangle 4"/>
          <p:cNvSpPr>
            <a:spLocks noGrp="1" noChangeArrowheads="1"/>
          </p:cNvSpPr>
          <p:nvPr>
            <p:ph type="dt" sz="half" idx="2"/>
          </p:nvPr>
        </p:nvSpPr>
        <p:spPr bwMode="gray">
          <a:xfrm>
            <a:off x="609600" y="6467476"/>
            <a:ext cx="2844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gray">
          <a:xfrm>
            <a:off x="4165600" y="6467476"/>
            <a:ext cx="3860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pPr fontAlgn="base">
              <a:spcBef>
                <a:spcPct val="0"/>
              </a:spcBef>
              <a:spcAft>
                <a:spcPct val="0"/>
              </a:spcAft>
            </a:pPr>
            <a:r>
              <a:rPr lang="en-US" smtClean="0">
                <a:solidFill>
                  <a:srgbClr val="000000"/>
                </a:solidFill>
              </a:rPr>
              <a:t>Hive</a:t>
            </a:r>
            <a:endParaRPr lang="en-US">
              <a:solidFill>
                <a:srgbClr val="000000"/>
              </a:solidFill>
            </a:endParaRPr>
          </a:p>
        </p:txBody>
      </p:sp>
      <p:sp>
        <p:nvSpPr>
          <p:cNvPr id="1030" name="Rectangle 6"/>
          <p:cNvSpPr>
            <a:spLocks noGrp="1" noChangeArrowheads="1"/>
          </p:cNvSpPr>
          <p:nvPr>
            <p:ph type="sldNum" sz="quarter" idx="4"/>
          </p:nvPr>
        </p:nvSpPr>
        <p:spPr bwMode="gray">
          <a:xfrm>
            <a:off x="8737600" y="6467476"/>
            <a:ext cx="2844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pPr fontAlgn="base">
              <a:spcBef>
                <a:spcPct val="0"/>
              </a:spcBef>
              <a:spcAft>
                <a:spcPct val="0"/>
              </a:spcAft>
            </a:pPr>
            <a:fld id="{BBB157DB-5636-46B0-8A28-3F9815957C07}" type="slidenum">
              <a:rPr lang="en-US" smtClean="0">
                <a:solidFill>
                  <a:srgbClr val="000000"/>
                </a:solidFill>
              </a:rPr>
              <a:pPr fontAlgn="base">
                <a:spcBef>
                  <a:spcPct val="0"/>
                </a:spcBef>
                <a:spcAft>
                  <a:spcPct val="0"/>
                </a:spcAft>
              </a:pPr>
              <a:t>‹#›</a:t>
            </a:fld>
            <a:endParaRPr lang="en-US">
              <a:solidFill>
                <a:srgbClr val="000000"/>
              </a:solidFill>
            </a:endParaRPr>
          </a:p>
        </p:txBody>
      </p:sp>
      <p:sp>
        <p:nvSpPr>
          <p:cNvPr id="1176" name="Rectangle 152"/>
          <p:cNvSpPr>
            <a:spLocks noChangeArrowheads="1"/>
          </p:cNvSpPr>
          <p:nvPr/>
        </p:nvSpPr>
        <p:spPr bwMode="gray">
          <a:xfrm>
            <a:off x="8818034" y="5918200"/>
            <a:ext cx="675217"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77" name="Rectangle 153"/>
          <p:cNvSpPr>
            <a:spLocks noChangeArrowheads="1"/>
          </p:cNvSpPr>
          <p:nvPr/>
        </p:nvSpPr>
        <p:spPr bwMode="gray">
          <a:xfrm>
            <a:off x="10172701"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78" name="Rectangle 154"/>
          <p:cNvSpPr>
            <a:spLocks noChangeArrowheads="1"/>
          </p:cNvSpPr>
          <p:nvPr/>
        </p:nvSpPr>
        <p:spPr bwMode="gray">
          <a:xfrm>
            <a:off x="9484784" y="5440364"/>
            <a:ext cx="67733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79" name="Rectangle 155"/>
          <p:cNvSpPr>
            <a:spLocks noChangeArrowheads="1"/>
          </p:cNvSpPr>
          <p:nvPr/>
        </p:nvSpPr>
        <p:spPr bwMode="gray">
          <a:xfrm>
            <a:off x="11501968"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0" name="Rectangle 156"/>
          <p:cNvSpPr>
            <a:spLocks noChangeArrowheads="1"/>
          </p:cNvSpPr>
          <p:nvPr/>
        </p:nvSpPr>
        <p:spPr bwMode="gray">
          <a:xfrm>
            <a:off x="6100234"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1" name="Rectangle 157"/>
          <p:cNvSpPr>
            <a:spLocks noChangeArrowheads="1"/>
          </p:cNvSpPr>
          <p:nvPr/>
        </p:nvSpPr>
        <p:spPr bwMode="gray">
          <a:xfrm>
            <a:off x="7467601"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2" name="Rectangle 158"/>
          <p:cNvSpPr>
            <a:spLocks noChangeArrowheads="1"/>
          </p:cNvSpPr>
          <p:nvPr/>
        </p:nvSpPr>
        <p:spPr bwMode="gray">
          <a:xfrm>
            <a:off x="6777567" y="5440364"/>
            <a:ext cx="67733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3" name="Rectangle 159"/>
          <p:cNvSpPr>
            <a:spLocks noChangeArrowheads="1"/>
          </p:cNvSpPr>
          <p:nvPr/>
        </p:nvSpPr>
        <p:spPr bwMode="gray">
          <a:xfrm>
            <a:off x="8130118" y="5440364"/>
            <a:ext cx="679449"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4" name="Rectangle 160"/>
          <p:cNvSpPr>
            <a:spLocks noChangeArrowheads="1"/>
          </p:cNvSpPr>
          <p:nvPr/>
        </p:nvSpPr>
        <p:spPr bwMode="gray">
          <a:xfrm>
            <a:off x="5425018" y="5440364"/>
            <a:ext cx="679449"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5" name="Rectangle 161"/>
          <p:cNvSpPr>
            <a:spLocks noChangeArrowheads="1"/>
          </p:cNvSpPr>
          <p:nvPr/>
        </p:nvSpPr>
        <p:spPr bwMode="gray">
          <a:xfrm>
            <a:off x="8807451" y="4972051"/>
            <a:ext cx="675216"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6" name="Rectangle 162"/>
          <p:cNvSpPr>
            <a:spLocks noChangeArrowheads="1"/>
          </p:cNvSpPr>
          <p:nvPr/>
        </p:nvSpPr>
        <p:spPr bwMode="gray">
          <a:xfrm>
            <a:off x="10164234" y="4972051"/>
            <a:ext cx="675217"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7" name="Rectangle 163"/>
          <p:cNvSpPr>
            <a:spLocks noChangeArrowheads="1"/>
          </p:cNvSpPr>
          <p:nvPr/>
        </p:nvSpPr>
        <p:spPr bwMode="gray">
          <a:xfrm>
            <a:off x="11504084" y="4972051"/>
            <a:ext cx="677333"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8" name="Rectangle 164"/>
          <p:cNvSpPr>
            <a:spLocks noChangeArrowheads="1"/>
          </p:cNvSpPr>
          <p:nvPr/>
        </p:nvSpPr>
        <p:spPr bwMode="gray">
          <a:xfrm>
            <a:off x="7467601" y="4972051"/>
            <a:ext cx="675217"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89" name="Rectangle 165"/>
          <p:cNvSpPr>
            <a:spLocks noChangeArrowheads="1"/>
          </p:cNvSpPr>
          <p:nvPr/>
        </p:nvSpPr>
        <p:spPr bwMode="gray">
          <a:xfrm>
            <a:off x="10837334" y="6386514"/>
            <a:ext cx="67521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0" name="Rectangle 166"/>
          <p:cNvSpPr>
            <a:spLocks noChangeArrowheads="1"/>
          </p:cNvSpPr>
          <p:nvPr/>
        </p:nvSpPr>
        <p:spPr bwMode="gray">
          <a:xfrm>
            <a:off x="6788151" y="6386514"/>
            <a:ext cx="67733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1" name="Rectangle 167"/>
          <p:cNvSpPr>
            <a:spLocks noChangeArrowheads="1"/>
          </p:cNvSpPr>
          <p:nvPr/>
        </p:nvSpPr>
        <p:spPr bwMode="gray">
          <a:xfrm>
            <a:off x="8140700" y="6386514"/>
            <a:ext cx="677333"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2" name="Rectangle 168"/>
          <p:cNvSpPr>
            <a:spLocks noChangeArrowheads="1"/>
          </p:cNvSpPr>
          <p:nvPr/>
        </p:nvSpPr>
        <p:spPr bwMode="gray">
          <a:xfrm>
            <a:off x="5425018" y="6386514"/>
            <a:ext cx="679449"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3" name="Rectangle 169"/>
          <p:cNvSpPr>
            <a:spLocks noChangeArrowheads="1"/>
          </p:cNvSpPr>
          <p:nvPr/>
        </p:nvSpPr>
        <p:spPr bwMode="gray">
          <a:xfrm>
            <a:off x="10818284" y="5440364"/>
            <a:ext cx="675216"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4" name="Rectangle 170"/>
          <p:cNvSpPr>
            <a:spLocks noChangeArrowheads="1"/>
          </p:cNvSpPr>
          <p:nvPr/>
        </p:nvSpPr>
        <p:spPr bwMode="gray">
          <a:xfrm>
            <a:off x="6100234" y="4965700"/>
            <a:ext cx="675217"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5" name="Rectangle 171"/>
          <p:cNvSpPr>
            <a:spLocks noChangeArrowheads="1"/>
          </p:cNvSpPr>
          <p:nvPr/>
        </p:nvSpPr>
        <p:spPr bwMode="gray">
          <a:xfrm>
            <a:off x="9484784" y="6384925"/>
            <a:ext cx="677333"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7" name="Rectangle 173"/>
          <p:cNvSpPr>
            <a:spLocks noChangeArrowheads="1"/>
          </p:cNvSpPr>
          <p:nvPr/>
        </p:nvSpPr>
        <p:spPr bwMode="gray">
          <a:xfrm>
            <a:off x="4741334"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198" name="Rectangle 174"/>
          <p:cNvSpPr>
            <a:spLocks noChangeArrowheads="1"/>
          </p:cNvSpPr>
          <p:nvPr/>
        </p:nvSpPr>
        <p:spPr bwMode="gray">
          <a:xfrm>
            <a:off x="4051301" y="5440364"/>
            <a:ext cx="67521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0" name="Rectangle 176"/>
          <p:cNvSpPr>
            <a:spLocks noChangeArrowheads="1"/>
          </p:cNvSpPr>
          <p:nvPr/>
        </p:nvSpPr>
        <p:spPr bwMode="gray">
          <a:xfrm>
            <a:off x="4741334" y="4972051"/>
            <a:ext cx="675217"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1" name="Rectangle 177"/>
          <p:cNvSpPr>
            <a:spLocks noChangeArrowheads="1"/>
          </p:cNvSpPr>
          <p:nvPr/>
        </p:nvSpPr>
        <p:spPr bwMode="gray">
          <a:xfrm>
            <a:off x="4061884" y="6386514"/>
            <a:ext cx="677333"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5" name="Rectangle 181"/>
          <p:cNvSpPr>
            <a:spLocks noChangeArrowheads="1"/>
          </p:cNvSpPr>
          <p:nvPr/>
        </p:nvSpPr>
        <p:spPr bwMode="gray">
          <a:xfrm>
            <a:off x="2032001" y="5918200"/>
            <a:ext cx="675217"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6" name="Rectangle 182"/>
          <p:cNvSpPr>
            <a:spLocks noChangeArrowheads="1"/>
          </p:cNvSpPr>
          <p:nvPr/>
        </p:nvSpPr>
        <p:spPr bwMode="gray">
          <a:xfrm>
            <a:off x="3386668"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7" name="Rectangle 183"/>
          <p:cNvSpPr>
            <a:spLocks noChangeArrowheads="1"/>
          </p:cNvSpPr>
          <p:nvPr/>
        </p:nvSpPr>
        <p:spPr bwMode="gray">
          <a:xfrm>
            <a:off x="2698751" y="5440364"/>
            <a:ext cx="675216"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8" name="Rectangle 184"/>
          <p:cNvSpPr>
            <a:spLocks noChangeArrowheads="1"/>
          </p:cNvSpPr>
          <p:nvPr/>
        </p:nvSpPr>
        <p:spPr bwMode="gray">
          <a:xfrm>
            <a:off x="681568" y="5918200"/>
            <a:ext cx="675217"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09" name="Rectangle 185"/>
          <p:cNvSpPr>
            <a:spLocks noChangeArrowheads="1"/>
          </p:cNvSpPr>
          <p:nvPr/>
        </p:nvSpPr>
        <p:spPr bwMode="gray">
          <a:xfrm>
            <a:off x="6351" y="5440364"/>
            <a:ext cx="675216"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0" name="Rectangle 186"/>
          <p:cNvSpPr>
            <a:spLocks noChangeArrowheads="1"/>
          </p:cNvSpPr>
          <p:nvPr/>
        </p:nvSpPr>
        <p:spPr bwMode="gray">
          <a:xfrm>
            <a:off x="1344084" y="5440364"/>
            <a:ext cx="67733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1" name="Rectangle 187"/>
          <p:cNvSpPr>
            <a:spLocks noChangeArrowheads="1"/>
          </p:cNvSpPr>
          <p:nvPr/>
        </p:nvSpPr>
        <p:spPr bwMode="gray">
          <a:xfrm>
            <a:off x="2019300" y="4972051"/>
            <a:ext cx="677333"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2" name="Rectangle 188"/>
          <p:cNvSpPr>
            <a:spLocks noChangeArrowheads="1"/>
          </p:cNvSpPr>
          <p:nvPr/>
        </p:nvSpPr>
        <p:spPr bwMode="gray">
          <a:xfrm>
            <a:off x="3376084" y="4972051"/>
            <a:ext cx="677333"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3" name="Rectangle 189"/>
          <p:cNvSpPr>
            <a:spLocks noChangeArrowheads="1"/>
          </p:cNvSpPr>
          <p:nvPr/>
        </p:nvSpPr>
        <p:spPr bwMode="gray">
          <a:xfrm>
            <a:off x="681568" y="4972051"/>
            <a:ext cx="675217"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4" name="Rectangle 190"/>
          <p:cNvSpPr>
            <a:spLocks noChangeArrowheads="1"/>
          </p:cNvSpPr>
          <p:nvPr/>
        </p:nvSpPr>
        <p:spPr bwMode="gray">
          <a:xfrm>
            <a:off x="16934" y="6386514"/>
            <a:ext cx="67733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5" name="Rectangle 191"/>
          <p:cNvSpPr>
            <a:spLocks noChangeArrowheads="1"/>
          </p:cNvSpPr>
          <p:nvPr/>
        </p:nvSpPr>
        <p:spPr bwMode="gray">
          <a:xfrm>
            <a:off x="1354667" y="6386514"/>
            <a:ext cx="67733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6" name="Rectangle 192"/>
          <p:cNvSpPr>
            <a:spLocks noChangeArrowheads="1"/>
          </p:cNvSpPr>
          <p:nvPr/>
        </p:nvSpPr>
        <p:spPr bwMode="gray">
          <a:xfrm>
            <a:off x="2698751" y="6384925"/>
            <a:ext cx="675216"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218" name="Rectangle 194"/>
          <p:cNvSpPr>
            <a:spLocks noChangeArrowheads="1"/>
          </p:cNvSpPr>
          <p:nvPr/>
        </p:nvSpPr>
        <p:spPr bwMode="gray">
          <a:xfrm>
            <a:off x="0" y="4908551"/>
            <a:ext cx="12192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b="1">
              <a:solidFill>
                <a:srgbClr val="000000"/>
              </a:solidFill>
              <a:latin typeface="Arial" charset="0"/>
            </a:endParaRPr>
          </a:p>
        </p:txBody>
      </p:sp>
      <p:sp>
        <p:nvSpPr>
          <p:cNvPr id="1027" name="Rectangle 3"/>
          <p:cNvSpPr>
            <a:spLocks noGrp="1" noChangeArrowheads="1"/>
          </p:cNvSpPr>
          <p:nvPr>
            <p:ph type="body" idx="1"/>
          </p:nvPr>
        </p:nvSpPr>
        <p:spPr bwMode="gray">
          <a:xfrm>
            <a:off x="609600" y="1371600"/>
            <a:ext cx="10972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grpSp>
        <p:nvGrpSpPr>
          <p:cNvPr id="1219" name="Group 195"/>
          <p:cNvGrpSpPr>
            <a:grpSpLocks/>
          </p:cNvGrpSpPr>
          <p:nvPr/>
        </p:nvGrpSpPr>
        <p:grpSpPr bwMode="auto">
          <a:xfrm>
            <a:off x="0" y="357188"/>
            <a:ext cx="1543051" cy="1123950"/>
            <a:chOff x="-9" y="1395"/>
            <a:chExt cx="2985" cy="2898"/>
          </a:xfrm>
        </p:grpSpPr>
        <p:pic>
          <p:nvPicPr>
            <p:cNvPr id="1220" name="Picture 196" descr="pan01"/>
            <p:cNvPicPr>
              <a:picLocks noChangeAspect="1" noChangeArrowheads="1"/>
            </p:cNvPicPr>
            <p:nvPr/>
          </p:nvPicPr>
          <p:blipFill>
            <a:blip r:embed="rId3" cstate="print">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1221" name="Freeform 197"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grpSp>
        <p:nvGrpSpPr>
          <p:cNvPr id="1222" name="Group 198"/>
          <p:cNvGrpSpPr>
            <a:grpSpLocks/>
          </p:cNvGrpSpPr>
          <p:nvPr/>
        </p:nvGrpSpPr>
        <p:grpSpPr bwMode="auto">
          <a:xfrm>
            <a:off x="-8466" y="195263"/>
            <a:ext cx="1409700" cy="1143000"/>
            <a:chOff x="0" y="1039"/>
            <a:chExt cx="2681" cy="2897"/>
          </a:xfrm>
        </p:grpSpPr>
        <p:pic>
          <p:nvPicPr>
            <p:cNvPr id="1223" name="Picture 199" descr="pan01"/>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1224"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grpSp>
        <p:nvGrpSpPr>
          <p:cNvPr id="1225" name="Group 201"/>
          <p:cNvGrpSpPr>
            <a:grpSpLocks/>
          </p:cNvGrpSpPr>
          <p:nvPr/>
        </p:nvGrpSpPr>
        <p:grpSpPr bwMode="auto">
          <a:xfrm>
            <a:off x="0" y="0"/>
            <a:ext cx="1244600" cy="1239838"/>
            <a:chOff x="-7" y="240"/>
            <a:chExt cx="2407" cy="3199"/>
          </a:xfrm>
        </p:grpSpPr>
        <p:pic>
          <p:nvPicPr>
            <p:cNvPr id="1226" name="Picture 202" descr="pan0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1227"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b="1">
                <a:solidFill>
                  <a:srgbClr val="000000"/>
                </a:solidFill>
                <a:latin typeface="Arial" charset="0"/>
              </a:endParaRPr>
            </a:p>
          </p:txBody>
        </p:sp>
      </p:grpSp>
      <p:sp>
        <p:nvSpPr>
          <p:cNvPr id="1026" name="Rectangle 2"/>
          <p:cNvSpPr>
            <a:spLocks noGrp="1" noChangeArrowheads="1"/>
          </p:cNvSpPr>
          <p:nvPr>
            <p:ph type="title"/>
          </p:nvPr>
        </p:nvSpPr>
        <p:spPr bwMode="gray">
          <a:xfrm>
            <a:off x="1625600" y="228600"/>
            <a:ext cx="10551584"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3646067079"/>
      </p:ext>
    </p:extLst>
  </p:cSld>
  <p:clrMap bg1="lt1" tx1="dk1" bg2="lt2" tx2="dk2" accent1="accent1" accent2="accent2" accent3="accent3" accent4="accent4" accent5="accent5" accent6="accent6" hlink="hlink" folHlink="folHlink"/>
  <p:sldLayoutIdLst>
    <p:sldLayoutId id="2147483667" r:id="rId1"/>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a:solidFill>
            <a:srgbClr val="FFFFFF"/>
          </a:solidFill>
          <a:latin typeface="Calibri"/>
          <a:ea typeface="+mj-ea"/>
          <a:cs typeface="Calibri"/>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2800">
          <a:solidFill>
            <a:srgbClr val="000090"/>
          </a:solidFill>
          <a:latin typeface="Calibri"/>
          <a:ea typeface="+mn-ea"/>
          <a:cs typeface="Calibri"/>
        </a:defRPr>
      </a:lvl1pPr>
      <a:lvl2pPr marL="742950" indent="-285750" algn="l" rtl="0" eaLnBrk="1" fontAlgn="base" hangingPunct="1">
        <a:spcBef>
          <a:spcPct val="20000"/>
        </a:spcBef>
        <a:spcAft>
          <a:spcPct val="0"/>
        </a:spcAft>
        <a:buChar char="–"/>
        <a:defRPr sz="2400">
          <a:solidFill>
            <a:schemeClr val="tx1"/>
          </a:solidFill>
          <a:latin typeface="Calibri"/>
          <a:cs typeface="Calibri"/>
        </a:defRPr>
      </a:lvl2pPr>
      <a:lvl3pPr marL="1143000" indent="-228600" algn="l" rtl="0" eaLnBrk="1" fontAlgn="base" hangingPunct="1">
        <a:spcBef>
          <a:spcPct val="20000"/>
        </a:spcBef>
        <a:spcAft>
          <a:spcPct val="0"/>
        </a:spcAft>
        <a:buChar char="•"/>
        <a:defRPr sz="2000">
          <a:solidFill>
            <a:schemeClr val="tx1"/>
          </a:solidFill>
          <a:latin typeface="Calibri"/>
          <a:cs typeface="Calibri"/>
        </a:defRPr>
      </a:lvl3pPr>
      <a:lvl4pPr marL="1600200" indent="-228600" algn="l" rtl="0" eaLnBrk="1" fontAlgn="base" hangingPunct="1">
        <a:spcBef>
          <a:spcPct val="20000"/>
        </a:spcBef>
        <a:spcAft>
          <a:spcPct val="0"/>
        </a:spcAft>
        <a:buChar char="–"/>
        <a:defRPr sz="1800">
          <a:solidFill>
            <a:schemeClr val="tx1"/>
          </a:solidFill>
          <a:latin typeface="Calibri"/>
          <a:cs typeface="Calibri"/>
        </a:defRPr>
      </a:lvl4pPr>
      <a:lvl5pPr marL="2057400" indent="-228600" algn="l" rtl="0" eaLnBrk="1" fontAlgn="base" hangingPunct="1">
        <a:spcBef>
          <a:spcPct val="20000"/>
        </a:spcBef>
        <a:spcAft>
          <a:spcPct val="0"/>
        </a:spcAft>
        <a:buChar char="»"/>
        <a:defRPr sz="1800">
          <a:solidFill>
            <a:schemeClr val="tx1"/>
          </a:solidFill>
          <a:latin typeface="Calibri"/>
          <a:cs typeface="Calibri"/>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n-US" dirty="0"/>
              <a:t/>
            </a:r>
            <a:br>
              <a:rPr lang="en-US" dirty="0"/>
            </a:br>
            <a:r>
              <a:rPr lang="en-US" sz="13800" dirty="0" smtClean="0"/>
              <a:t>HIVE</a:t>
            </a:r>
            <a:endParaRPr lang="en-US" dirty="0"/>
          </a:p>
        </p:txBody>
      </p:sp>
      <p:sp>
        <p:nvSpPr>
          <p:cNvPr id="6" name="Text Placeholder 5"/>
          <p:cNvSpPr>
            <a:spLocks noGrp="1"/>
          </p:cNvSpPr>
          <p:nvPr>
            <p:ph type="body" sz="quarter" idx="10"/>
          </p:nvPr>
        </p:nvSpPr>
        <p:spPr/>
        <p:txBody>
          <a:bodyPr/>
          <a:lstStyle/>
          <a:p>
            <a:r>
              <a:rPr lang="en-US" dirty="0" err="1" smtClean="0"/>
              <a:t>Chuyên</a:t>
            </a:r>
            <a:r>
              <a:rPr lang="en-US" dirty="0" smtClean="0"/>
              <a:t> </a:t>
            </a:r>
            <a:r>
              <a:rPr lang="en-US" dirty="0" err="1" smtClean="0"/>
              <a:t>Đề</a:t>
            </a:r>
            <a:r>
              <a:rPr lang="en-US" dirty="0" smtClean="0"/>
              <a:t> </a:t>
            </a:r>
            <a:r>
              <a:rPr lang="en-US" dirty="0" err="1" smtClean="0"/>
              <a:t>Chọn</a:t>
            </a:r>
            <a:r>
              <a:rPr lang="en-US" dirty="0" smtClean="0"/>
              <a:t> </a:t>
            </a:r>
            <a:r>
              <a:rPr lang="en-US" dirty="0" err="1" smtClean="0"/>
              <a:t>Lọc</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Thông</a:t>
            </a:r>
            <a:r>
              <a:rPr lang="en-US" dirty="0" smtClean="0"/>
              <a:t> Tin</a:t>
            </a:r>
            <a:endParaRPr lang="en-US" dirty="0"/>
          </a:p>
        </p:txBody>
      </p:sp>
      <p:sp>
        <p:nvSpPr>
          <p:cNvPr id="16" name="Text Placeholder 15"/>
          <p:cNvSpPr>
            <a:spLocks noGrp="1"/>
          </p:cNvSpPr>
          <p:nvPr>
            <p:ph type="body" sz="quarter" idx="11"/>
          </p:nvPr>
        </p:nvSpPr>
        <p:spPr/>
        <p:txBody>
          <a:bodyPr/>
          <a:lstStyle/>
          <a:p>
            <a:r>
              <a:rPr lang="en-US" dirty="0" err="1"/>
              <a:t>Lớp</a:t>
            </a:r>
            <a:r>
              <a:rPr lang="en-US" dirty="0"/>
              <a:t>: </a:t>
            </a:r>
            <a:r>
              <a:rPr lang="en-US" dirty="0" smtClean="0"/>
              <a:t>TH2013/1</a:t>
            </a:r>
            <a:endParaRPr lang="en-US" dirty="0"/>
          </a:p>
        </p:txBody>
      </p:sp>
      <p:sp>
        <p:nvSpPr>
          <p:cNvPr id="7" name="Subtitle 6"/>
          <p:cNvSpPr>
            <a:spLocks noGrp="1"/>
          </p:cNvSpPr>
          <p:nvPr>
            <p:ph type="subTitle" idx="1"/>
          </p:nvPr>
        </p:nvSpPr>
        <p:spPr/>
        <p:txBody>
          <a:bodyPr/>
          <a:lstStyle/>
          <a:p>
            <a:r>
              <a:rPr lang="en-US" dirty="0" err="1" smtClean="0"/>
              <a:t>Giáo</a:t>
            </a:r>
            <a:r>
              <a:rPr lang="en-US" dirty="0" smtClean="0"/>
              <a:t> </a:t>
            </a:r>
            <a:r>
              <a:rPr lang="en-US" dirty="0" err="1" smtClean="0"/>
              <a:t>Viên</a:t>
            </a:r>
            <a:r>
              <a:rPr lang="en-US" dirty="0" smtClean="0"/>
              <a:t>: </a:t>
            </a:r>
            <a:r>
              <a:rPr lang="en-US" dirty="0" err="1" smtClean="0"/>
              <a:t>Hoàng</a:t>
            </a:r>
            <a:r>
              <a:rPr lang="en-US" dirty="0" smtClean="0"/>
              <a:t> Anh </a:t>
            </a:r>
            <a:r>
              <a:rPr lang="en-US" dirty="0" err="1" smtClean="0"/>
              <a:t>Tú</a:t>
            </a:r>
            <a:endParaRPr lang="en-US" dirty="0"/>
          </a:p>
        </p:txBody>
      </p:sp>
      <p:sp>
        <p:nvSpPr>
          <p:cNvPr id="3" name="Slide Number Placeholder 2"/>
          <p:cNvSpPr>
            <a:spLocks noGrp="1"/>
          </p:cNvSpPr>
          <p:nvPr>
            <p:ph type="sldNum" sz="quarter" idx="4"/>
          </p:nvPr>
        </p:nvSpPr>
        <p:spPr/>
        <p:txBody>
          <a:bodyPr/>
          <a:lstStyle/>
          <a:p>
            <a:fld id="{E10C8F81-30B4-43BF-95AD-74C443B20199}" type="slidenum">
              <a:rPr lang="en-US" smtClean="0">
                <a:solidFill>
                  <a:srgbClr val="000000"/>
                </a:solidFill>
              </a:rPr>
              <a:pPr/>
              <a:t>1</a:t>
            </a:fld>
            <a:endParaRPr lang="en-US">
              <a:solidFill>
                <a:srgbClr val="000000"/>
              </a:solidFill>
            </a:endParaRPr>
          </a:p>
        </p:txBody>
      </p:sp>
    </p:spTree>
    <p:extLst>
      <p:ext uri="{BB962C8B-B14F-4D97-AF65-F5344CB8AC3E}">
        <p14:creationId xmlns:p14="http://schemas.microsoft.com/office/powerpoint/2010/main" val="1072529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200000"/>
              </a:lnSpc>
            </a:pPr>
            <a:r>
              <a:rPr lang="en-US" sz="3600" b="1" dirty="0" err="1" smtClean="0"/>
              <a:t>Phạm</a:t>
            </a:r>
            <a:r>
              <a:rPr lang="en-US" sz="3600" b="1" dirty="0" smtClean="0"/>
              <a:t> </a:t>
            </a:r>
            <a:r>
              <a:rPr lang="en-US" sz="3600" b="1" dirty="0" err="1" smtClean="0"/>
              <a:t>Văn</a:t>
            </a:r>
            <a:r>
              <a:rPr lang="en-US" sz="3600" b="1" dirty="0" smtClean="0"/>
              <a:t> </a:t>
            </a:r>
            <a:r>
              <a:rPr lang="en-US" sz="3600" b="1" dirty="0" err="1" smtClean="0"/>
              <a:t>Hà</a:t>
            </a:r>
            <a:r>
              <a:rPr lang="en-US" sz="3600" b="1" dirty="0" smtClean="0"/>
              <a:t> - 1312162</a:t>
            </a:r>
          </a:p>
          <a:p>
            <a:pPr>
              <a:lnSpc>
                <a:spcPct val="200000"/>
              </a:lnSpc>
            </a:pPr>
            <a:r>
              <a:rPr lang="en-US" sz="3600" b="1" dirty="0" err="1"/>
              <a:t>Nguyễn</a:t>
            </a:r>
            <a:r>
              <a:rPr lang="en-US" sz="3600" b="1" dirty="0"/>
              <a:t> </a:t>
            </a:r>
            <a:r>
              <a:rPr lang="en-US" sz="3600" b="1" dirty="0" err="1"/>
              <a:t>Đình</a:t>
            </a:r>
            <a:r>
              <a:rPr lang="en-US" sz="3600" b="1" dirty="0"/>
              <a:t> </a:t>
            </a:r>
            <a:r>
              <a:rPr lang="en-US" sz="3600" b="1" dirty="0" err="1"/>
              <a:t>Phát</a:t>
            </a:r>
            <a:r>
              <a:rPr lang="en-US" sz="3600" b="1" dirty="0"/>
              <a:t> - 1312420</a:t>
            </a:r>
            <a:endParaRPr lang="en-US" sz="3600" dirty="0" smtClean="0"/>
          </a:p>
          <a:p>
            <a:pPr>
              <a:lnSpc>
                <a:spcPct val="200000"/>
              </a:lnSpc>
            </a:pPr>
            <a:r>
              <a:rPr lang="en-US" sz="3600" b="1" dirty="0" err="1" smtClean="0"/>
              <a:t>Nguyễn</a:t>
            </a:r>
            <a:r>
              <a:rPr lang="en-US" sz="3600" b="1" dirty="0" smtClean="0"/>
              <a:t> </a:t>
            </a:r>
            <a:r>
              <a:rPr lang="en-US" sz="3600" b="1" dirty="0" err="1" smtClean="0"/>
              <a:t>Lê</a:t>
            </a:r>
            <a:r>
              <a:rPr lang="en-US" sz="3600" b="1" dirty="0" smtClean="0"/>
              <a:t> </a:t>
            </a:r>
            <a:r>
              <a:rPr lang="en-US" sz="3600" b="1" dirty="0" err="1" smtClean="0"/>
              <a:t>Duy</a:t>
            </a:r>
            <a:r>
              <a:rPr lang="en-US" sz="3600" b="1" dirty="0" smtClean="0"/>
              <a:t> </a:t>
            </a:r>
            <a:r>
              <a:rPr lang="en-US" sz="3600" b="1" dirty="0" err="1" smtClean="0"/>
              <a:t>Phát</a:t>
            </a:r>
            <a:r>
              <a:rPr lang="en-US" sz="3600" b="1" dirty="0" smtClean="0"/>
              <a:t> - 1312422</a:t>
            </a:r>
            <a:endParaRPr lang="en-US" sz="3600" dirty="0" smtClean="0"/>
          </a:p>
          <a:p>
            <a:pPr>
              <a:lnSpc>
                <a:spcPct val="200000"/>
              </a:lnSpc>
            </a:pPr>
            <a:endParaRPr lang="en-US" dirty="0"/>
          </a:p>
          <a:p>
            <a:pPr lvl="1">
              <a:lnSpc>
                <a:spcPct val="200000"/>
              </a:lnSpc>
            </a:pPr>
            <a:endParaRPr lang="en-US" dirty="0"/>
          </a:p>
        </p:txBody>
      </p:sp>
      <p:sp>
        <p:nvSpPr>
          <p:cNvPr id="4" name="Title 3"/>
          <p:cNvSpPr txBox="1">
            <a:spLocks noGrp="1"/>
          </p:cNvSpPr>
          <p:nvPr>
            <p:ph type="title"/>
          </p:nvPr>
        </p:nvSpPr>
        <p:spPr>
          <a:xfrm>
            <a:off x="2590800" y="381001"/>
            <a:ext cx="7913688" cy="584775"/>
          </a:xfrm>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dirty="0" smtClean="0"/>
              <a:t>THÔNG TIN NHÓM</a:t>
            </a:r>
            <a:endParaRPr lang="en-US" dirty="0"/>
          </a:p>
        </p:txBody>
      </p:sp>
      <p:sp>
        <p:nvSpPr>
          <p:cNvPr id="2" name="Slide Number Placeholder 1"/>
          <p:cNvSpPr>
            <a:spLocks noGrp="1"/>
          </p:cNvSpPr>
          <p:nvPr>
            <p:ph type="sldNum" sz="quarter" idx="12"/>
          </p:nvPr>
        </p:nvSpPr>
        <p:spPr/>
        <p:txBody>
          <a:bodyPr/>
          <a:lstStyle/>
          <a:p>
            <a:fld id="{1AC03C87-2F0C-4294-A85C-2D4FAB9A12D3}" type="slidenum">
              <a:rPr lang="en-US" smtClean="0">
                <a:solidFill>
                  <a:srgbClr val="000000"/>
                </a:solidFill>
              </a:rPr>
              <a:pPr/>
              <a:t>2</a:t>
            </a:fld>
            <a:endParaRPr lang="en-US">
              <a:solidFill>
                <a:srgbClr val="000000"/>
              </a:solidFill>
            </a:endParaRPr>
          </a:p>
        </p:txBody>
      </p:sp>
    </p:spTree>
    <p:extLst>
      <p:ext uri="{BB962C8B-B14F-4D97-AF65-F5344CB8AC3E}">
        <p14:creationId xmlns:p14="http://schemas.microsoft.com/office/powerpoint/2010/main" val="3463962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Hive?</a:t>
            </a:r>
          </a:p>
          <a:p>
            <a:r>
              <a:rPr lang="en-US" dirty="0"/>
              <a:t>Story of Apache Hive – From Facebook to Apache</a:t>
            </a:r>
          </a:p>
          <a:p>
            <a:r>
              <a:rPr lang="en-US" dirty="0"/>
              <a:t>Advantages of Apache Hive</a:t>
            </a:r>
          </a:p>
          <a:p>
            <a:r>
              <a:rPr lang="en-US" dirty="0"/>
              <a:t>Apache Hive – NASA Case Study</a:t>
            </a:r>
          </a:p>
          <a:p>
            <a:r>
              <a:rPr lang="en-US" dirty="0"/>
              <a:t>Apache Hive Architecture</a:t>
            </a:r>
          </a:p>
          <a:p>
            <a:r>
              <a:rPr lang="en-US" dirty="0" err="1"/>
              <a:t>Metastore</a:t>
            </a:r>
            <a:r>
              <a:rPr lang="en-US" dirty="0"/>
              <a:t> Configuration</a:t>
            </a:r>
          </a:p>
          <a:p>
            <a:r>
              <a:rPr lang="en-US" dirty="0"/>
              <a:t>Hive Data Model</a:t>
            </a:r>
            <a:endParaRPr lang="en-US" dirty="0"/>
          </a:p>
          <a:p>
            <a:pPr lvl="1"/>
            <a:endParaRPr lang="en-US" dirty="0"/>
          </a:p>
        </p:txBody>
      </p:sp>
      <p:sp>
        <p:nvSpPr>
          <p:cNvPr id="4" name="Title 3"/>
          <p:cNvSpPr txBox="1">
            <a:spLocks noGrp="1"/>
          </p:cNvSpPr>
          <p:nvPr>
            <p:ph type="title"/>
          </p:nvPr>
        </p:nvSpPr>
        <p:spPr>
          <a:xfrm>
            <a:off x="2590800" y="381001"/>
            <a:ext cx="7913688" cy="584775"/>
          </a:xfrm>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dirty="0" smtClean="0"/>
              <a:t>NỘI DUNG</a:t>
            </a:r>
            <a:endParaRPr lang="en-US" dirty="0"/>
          </a:p>
        </p:txBody>
      </p:sp>
      <p:sp>
        <p:nvSpPr>
          <p:cNvPr id="2" name="Slide Number Placeholder 1"/>
          <p:cNvSpPr>
            <a:spLocks noGrp="1"/>
          </p:cNvSpPr>
          <p:nvPr>
            <p:ph type="sldNum" sz="quarter" idx="12"/>
          </p:nvPr>
        </p:nvSpPr>
        <p:spPr/>
        <p:txBody>
          <a:bodyPr/>
          <a:lstStyle/>
          <a:p>
            <a:fld id="{1AC03C87-2F0C-4294-A85C-2D4FAB9A12D3}" type="slidenum">
              <a:rPr lang="en-US" smtClean="0">
                <a:solidFill>
                  <a:srgbClr val="000000"/>
                </a:solidFill>
              </a:rPr>
              <a:pPr/>
              <a:t>3</a:t>
            </a:fld>
            <a:endParaRPr lang="en-US">
              <a:solidFill>
                <a:srgbClr val="000000"/>
              </a:solidFill>
            </a:endParaRPr>
          </a:p>
        </p:txBody>
      </p:sp>
    </p:spTree>
    <p:extLst>
      <p:ext uri="{BB962C8B-B14F-4D97-AF65-F5344CB8AC3E}">
        <p14:creationId xmlns:p14="http://schemas.microsoft.com/office/powerpoint/2010/main" val="207831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333767"/>
            <a:ext cx="10972800" cy="3990833"/>
          </a:xfrm>
        </p:spPr>
        <p:txBody>
          <a:bodyPr/>
          <a:lstStyle/>
          <a:p>
            <a:r>
              <a:rPr lang="vi-VN" dirty="0"/>
              <a:t>Apache Hive là một hệ thống kho dữ liệu được xây dựng trên Hadoop và được sử dụng để phân tích dữ liệu có cấu trúc và bán cấu trúc</a:t>
            </a:r>
            <a:r>
              <a:rPr lang="vi-VN" dirty="0" smtClean="0"/>
              <a:t>.</a:t>
            </a:r>
          </a:p>
          <a:p>
            <a:r>
              <a:rPr lang="vi-VN" dirty="0"/>
              <a:t> Hive tóm tắt sự phức tạp của Hadoop MapReduce. Về cơ bản, nó cung cấp một cơ chế để cấu trúc dự án vào các dữ liệu và thực hiện truy vấn bằng văn bản trong HQL (Query Language Hive) tương tự như câu lệnh SQL</a:t>
            </a:r>
            <a:r>
              <a:rPr lang="vi-VN" dirty="0" smtClean="0"/>
              <a:t>.</a:t>
            </a:r>
            <a:endParaRPr lang="vi-VN" sz="2400" dirty="0" smtClean="0"/>
          </a:p>
        </p:txBody>
      </p:sp>
      <p:sp>
        <p:nvSpPr>
          <p:cNvPr id="4" name="Title 3"/>
          <p:cNvSpPr txBox="1">
            <a:spLocks noGrp="1"/>
          </p:cNvSpPr>
          <p:nvPr>
            <p:ph type="title"/>
          </p:nvPr>
        </p:nvSpPr>
        <p:spPr>
          <a:xfrm>
            <a:off x="2743200" y="355313"/>
            <a:ext cx="7913688" cy="584775"/>
          </a:xfrm>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dirty="0"/>
              <a:t>What is Hive</a:t>
            </a:r>
            <a:r>
              <a:rPr lang="en-US" dirty="0" smtClean="0"/>
              <a:t>?</a:t>
            </a:r>
            <a:endParaRPr lang="en-US" dirty="0"/>
          </a:p>
        </p:txBody>
      </p:sp>
      <p:sp>
        <p:nvSpPr>
          <p:cNvPr id="18" name="TextBox 17"/>
          <p:cNvSpPr txBox="1"/>
          <p:nvPr/>
        </p:nvSpPr>
        <p:spPr>
          <a:xfrm>
            <a:off x="2913940" y="1451756"/>
            <a:ext cx="6598550" cy="584775"/>
          </a:xfrm>
          <a:prstGeom prst="rect">
            <a:avLst/>
          </a:prstGeom>
          <a:noFill/>
        </p:spPr>
        <p:txBody>
          <a:bodyPr wrap="square" rtlCol="0">
            <a:spAutoFit/>
          </a:bodyPr>
          <a:lstStyle/>
          <a:p>
            <a:pPr fontAlgn="base">
              <a:spcBef>
                <a:spcPct val="0"/>
              </a:spcBef>
              <a:spcAft>
                <a:spcPct val="0"/>
              </a:spcAft>
            </a:pPr>
            <a:r>
              <a:rPr lang="vi-VN" sz="3200" b="1" dirty="0">
                <a:solidFill>
                  <a:srgbClr val="C00000"/>
                </a:solidFill>
              </a:rPr>
              <a:t>SQL + Hadoop MapReduce = HiveQL</a:t>
            </a:r>
            <a:endParaRPr lang="en-US" sz="3200" b="1" dirty="0">
              <a:solidFill>
                <a:srgbClr val="C00000"/>
              </a:solidFill>
              <a:latin typeface="Arial" charset="0"/>
            </a:endParaRPr>
          </a:p>
        </p:txBody>
      </p:sp>
      <p:sp>
        <p:nvSpPr>
          <p:cNvPr id="2" name="Slide Number Placeholder 1"/>
          <p:cNvSpPr>
            <a:spLocks noGrp="1"/>
          </p:cNvSpPr>
          <p:nvPr>
            <p:ph type="sldNum" sz="quarter" idx="12"/>
          </p:nvPr>
        </p:nvSpPr>
        <p:spPr/>
        <p:txBody>
          <a:bodyPr/>
          <a:lstStyle/>
          <a:p>
            <a:fld id="{1AC03C87-2F0C-4294-A85C-2D4FAB9A12D3}" type="slidenum">
              <a:rPr lang="en-US" smtClean="0">
                <a:solidFill>
                  <a:srgbClr val="000000"/>
                </a:solidFill>
              </a:rPr>
              <a:pPr/>
              <a:t>4</a:t>
            </a:fld>
            <a:endParaRPr lang="en-US">
              <a:solidFill>
                <a:srgbClr val="000000"/>
              </a:solidFill>
            </a:endParaRPr>
          </a:p>
        </p:txBody>
      </p:sp>
    </p:spTree>
    <p:extLst>
      <p:ext uri="{BB962C8B-B14F-4D97-AF65-F5344CB8AC3E}">
        <p14:creationId xmlns:p14="http://schemas.microsoft.com/office/powerpoint/2010/main" val="3858924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333767"/>
            <a:ext cx="10972800" cy="3990833"/>
          </a:xfrm>
        </p:spPr>
        <p:txBody>
          <a:bodyPr/>
          <a:lstStyle/>
          <a:p>
            <a:r>
              <a:rPr lang="vi-VN" dirty="0"/>
              <a:t> Bên trong, các truy vấn hoặc HQL được chuyển đổi sang bản đồ giảm việc làm bởi trình biên dịch Hive. Vì vậy, bạn không cần phải lo lắng về cách viết chương trình MapReduce phức tạp để xử lý dữ liệu của bạn sử dụng Hadoop. </a:t>
            </a:r>
            <a:endParaRPr lang="vi-VN" dirty="0" smtClean="0"/>
          </a:p>
          <a:p>
            <a:pPr marL="0" indent="0">
              <a:buNone/>
            </a:pPr>
            <a:r>
              <a:rPr lang="vi-VN" dirty="0" smtClean="0">
                <a:sym typeface="Wingdings" panose="05000000000000000000" pitchFamily="2" charset="2"/>
              </a:rPr>
              <a:t></a:t>
            </a:r>
            <a:r>
              <a:rPr lang="vi-VN" dirty="0" smtClean="0"/>
              <a:t>  Mục </a:t>
            </a:r>
            <a:r>
              <a:rPr lang="vi-VN" dirty="0"/>
              <a:t>tiêu hướng tới những người dùng cảm thấy thoải mái với SQL. Apache Hive hỗ trợ Data Definition Language (DDL), Data Manipulation Language (DML) và User Defined Functions (UDF).</a:t>
            </a:r>
            <a:endParaRPr lang="en-US" sz="2400" dirty="0"/>
          </a:p>
        </p:txBody>
      </p:sp>
      <p:sp>
        <p:nvSpPr>
          <p:cNvPr id="4" name="Title 3"/>
          <p:cNvSpPr txBox="1">
            <a:spLocks noGrp="1"/>
          </p:cNvSpPr>
          <p:nvPr>
            <p:ph type="title"/>
          </p:nvPr>
        </p:nvSpPr>
        <p:spPr>
          <a:xfrm>
            <a:off x="2743200" y="355313"/>
            <a:ext cx="7913688" cy="584775"/>
          </a:xfrm>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en-US" dirty="0"/>
              <a:t>What is Hive</a:t>
            </a:r>
            <a:r>
              <a:rPr lang="en-US" dirty="0" smtClean="0"/>
              <a:t>?</a:t>
            </a:r>
            <a:endParaRPr lang="en-US" dirty="0"/>
          </a:p>
        </p:txBody>
      </p:sp>
      <p:sp>
        <p:nvSpPr>
          <p:cNvPr id="18" name="TextBox 17"/>
          <p:cNvSpPr txBox="1"/>
          <p:nvPr/>
        </p:nvSpPr>
        <p:spPr>
          <a:xfrm>
            <a:off x="2913940" y="1451756"/>
            <a:ext cx="6598550" cy="584775"/>
          </a:xfrm>
          <a:prstGeom prst="rect">
            <a:avLst/>
          </a:prstGeom>
          <a:noFill/>
        </p:spPr>
        <p:txBody>
          <a:bodyPr wrap="square" rtlCol="0">
            <a:spAutoFit/>
          </a:bodyPr>
          <a:lstStyle/>
          <a:p>
            <a:pPr fontAlgn="base">
              <a:spcBef>
                <a:spcPct val="0"/>
              </a:spcBef>
              <a:spcAft>
                <a:spcPct val="0"/>
              </a:spcAft>
            </a:pPr>
            <a:r>
              <a:rPr lang="vi-VN" sz="3200" b="1" dirty="0">
                <a:solidFill>
                  <a:srgbClr val="C00000"/>
                </a:solidFill>
              </a:rPr>
              <a:t>SQL + Hadoop MapReduce = HiveQL</a:t>
            </a:r>
            <a:endParaRPr lang="en-US" sz="3200" b="1" dirty="0">
              <a:solidFill>
                <a:srgbClr val="C00000"/>
              </a:solidFill>
              <a:latin typeface="Arial" charset="0"/>
            </a:endParaRPr>
          </a:p>
        </p:txBody>
      </p:sp>
      <p:sp>
        <p:nvSpPr>
          <p:cNvPr id="2" name="Slide Number Placeholder 1"/>
          <p:cNvSpPr>
            <a:spLocks noGrp="1"/>
          </p:cNvSpPr>
          <p:nvPr>
            <p:ph type="sldNum" sz="quarter" idx="12"/>
          </p:nvPr>
        </p:nvSpPr>
        <p:spPr/>
        <p:txBody>
          <a:bodyPr/>
          <a:lstStyle/>
          <a:p>
            <a:fld id="{1AC03C87-2F0C-4294-A85C-2D4FAB9A12D3}" type="slidenum">
              <a:rPr lang="en-US" smtClean="0">
                <a:solidFill>
                  <a:srgbClr val="000000"/>
                </a:solidFill>
              </a:rPr>
              <a:pPr/>
              <a:t>5</a:t>
            </a:fld>
            <a:endParaRPr lang="en-US">
              <a:solidFill>
                <a:srgbClr val="000000"/>
              </a:solidFill>
            </a:endParaRPr>
          </a:p>
        </p:txBody>
      </p:sp>
    </p:spTree>
    <p:extLst>
      <p:ext uri="{BB962C8B-B14F-4D97-AF65-F5344CB8AC3E}">
        <p14:creationId xmlns:p14="http://schemas.microsoft.com/office/powerpoint/2010/main" val="2395086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bwMode="gray">
          <a:xfrm>
            <a:off x="1625600" y="355312"/>
            <a:ext cx="10551584" cy="584775"/>
          </a:xfrm>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dirty="0"/>
              <a:t>Story of Apache Hive – From Facebook to Apache</a:t>
            </a:r>
            <a:endParaRPr lang="en-US" dirty="0"/>
          </a:p>
        </p:txBody>
      </p:sp>
      <p:sp>
        <p:nvSpPr>
          <p:cNvPr id="2" name="Slide Number Placeholder 1"/>
          <p:cNvSpPr>
            <a:spLocks noGrp="1"/>
          </p:cNvSpPr>
          <p:nvPr>
            <p:ph type="sldNum" sz="quarter" idx="12"/>
          </p:nvPr>
        </p:nvSpPr>
        <p:spPr/>
        <p:txBody>
          <a:bodyPr/>
          <a:lstStyle/>
          <a:p>
            <a:fld id="{1AC03C87-2F0C-4294-A85C-2D4FAB9A12D3}" type="slidenum">
              <a:rPr lang="en-US" smtClean="0">
                <a:solidFill>
                  <a:srgbClr val="000000"/>
                </a:solidFill>
              </a:rPr>
              <a:pPr/>
              <a:t>6</a:t>
            </a:fld>
            <a:endParaRPr lang="en-US">
              <a:solidFill>
                <a:srgbClr val="000000"/>
              </a:solidFill>
            </a:endParaRPr>
          </a:p>
        </p:txBody>
      </p:sp>
      <p:pic>
        <p:nvPicPr>
          <p:cNvPr id="1026" name="Picture 2" descr="C:\Users\VANHAPRO\AppData\Local\Temp\SNAGHTML14e533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543" y="1493768"/>
            <a:ext cx="8947483" cy="4281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383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4" name="Slide Number Placeholder 3"/>
          <p:cNvSpPr>
            <a:spLocks noGrp="1"/>
          </p:cNvSpPr>
          <p:nvPr>
            <p:ph type="sldNum" sz="quarter" idx="12"/>
          </p:nvPr>
        </p:nvSpPr>
        <p:spPr/>
        <p:txBody>
          <a:bodyPr/>
          <a:lstStyle/>
          <a:p>
            <a:fld id="{1AC03C87-2F0C-4294-A85C-2D4FAB9A12D3}" type="slidenum">
              <a:rPr lang="en-US" smtClean="0">
                <a:solidFill>
                  <a:srgbClr val="000000"/>
                </a:solidFill>
              </a:rPr>
              <a:pPr/>
              <a:t>7</a:t>
            </a:fld>
            <a:endParaRPr lang="en-US">
              <a:solidFill>
                <a:srgbClr val="000000"/>
              </a:solidFill>
            </a:endParaRPr>
          </a:p>
        </p:txBody>
      </p:sp>
      <p:sp>
        <p:nvSpPr>
          <p:cNvPr id="5" name="Title 3"/>
          <p:cNvSpPr txBox="1">
            <a:spLocks/>
          </p:cNvSpPr>
          <p:nvPr/>
        </p:nvSpPr>
        <p:spPr bwMode="gray">
          <a:xfrm>
            <a:off x="1625600" y="355312"/>
            <a:ext cx="10551584" cy="584775"/>
          </a:xfrm>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vi-VN" dirty="0"/>
              <a:t>Advantages of </a:t>
            </a:r>
            <a:r>
              <a:rPr lang="vi-VN" dirty="0" smtClean="0"/>
              <a:t>Hive</a:t>
            </a:r>
            <a:endParaRPr lang="vi-VN" b="0" dirty="0"/>
          </a:p>
        </p:txBody>
      </p:sp>
      <p:sp>
        <p:nvSpPr>
          <p:cNvPr id="8" name="Content Placeholder 2"/>
          <p:cNvSpPr>
            <a:spLocks noGrp="1"/>
          </p:cNvSpPr>
          <p:nvPr>
            <p:ph idx="1"/>
          </p:nvPr>
        </p:nvSpPr>
        <p:spPr>
          <a:xfrm>
            <a:off x="609600" y="2333767"/>
            <a:ext cx="10972800" cy="3990833"/>
          </a:xfrm>
        </p:spPr>
        <p:txBody>
          <a:bodyPr/>
          <a:lstStyle/>
          <a:p>
            <a:r>
              <a:rPr lang="vi-VN" dirty="0"/>
              <a:t>Hữu ích cho những người không phải là từ một nền tảng lập trình vì nó loại bỏ sự cần thiết phải viết chương trình MapReduce phức tạp</a:t>
            </a:r>
            <a:r>
              <a:rPr lang="vi-VN" dirty="0" smtClean="0"/>
              <a:t>.</a:t>
            </a:r>
          </a:p>
          <a:p>
            <a:r>
              <a:rPr lang="vi-VN" dirty="0"/>
              <a:t> </a:t>
            </a:r>
            <a:r>
              <a:rPr lang="vi-VN" dirty="0"/>
              <a:t>Mở rộng và khả năng mở rộng để đối phó với khối lượng ngày càng tăng và sự đa dạng của dữ liệu, mà không ảnh hưởng hiệu suất của hệ thống</a:t>
            </a:r>
            <a:r>
              <a:rPr lang="vi-VN" dirty="0" smtClean="0"/>
              <a:t>.</a:t>
            </a:r>
          </a:p>
          <a:p>
            <a:r>
              <a:rPr lang="vi-VN" dirty="0"/>
              <a:t>Nó là như một ETL hiệu quả (Extract, Transform, Load) công </a:t>
            </a:r>
            <a:r>
              <a:rPr lang="vi-VN" dirty="0" smtClean="0"/>
              <a:t>cụ.</a:t>
            </a:r>
          </a:p>
          <a:p>
            <a:endParaRPr lang="vi-VN" sz="2400" dirty="0" smtClean="0"/>
          </a:p>
        </p:txBody>
      </p:sp>
    </p:spTree>
    <p:extLst>
      <p:ext uri="{BB962C8B-B14F-4D97-AF65-F5344CB8AC3E}">
        <p14:creationId xmlns:p14="http://schemas.microsoft.com/office/powerpoint/2010/main" val="284015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4" name="Slide Number Placeholder 3"/>
          <p:cNvSpPr>
            <a:spLocks noGrp="1"/>
          </p:cNvSpPr>
          <p:nvPr>
            <p:ph type="sldNum" sz="quarter" idx="12"/>
          </p:nvPr>
        </p:nvSpPr>
        <p:spPr/>
        <p:txBody>
          <a:bodyPr/>
          <a:lstStyle/>
          <a:p>
            <a:fld id="{1AC03C87-2F0C-4294-A85C-2D4FAB9A12D3}" type="slidenum">
              <a:rPr lang="en-US" smtClean="0">
                <a:solidFill>
                  <a:srgbClr val="000000"/>
                </a:solidFill>
              </a:rPr>
              <a:pPr/>
              <a:t>8</a:t>
            </a:fld>
            <a:endParaRPr lang="en-US">
              <a:solidFill>
                <a:srgbClr val="000000"/>
              </a:solidFill>
            </a:endParaRPr>
          </a:p>
        </p:txBody>
      </p:sp>
      <p:sp>
        <p:nvSpPr>
          <p:cNvPr id="5" name="Title 3"/>
          <p:cNvSpPr txBox="1">
            <a:spLocks/>
          </p:cNvSpPr>
          <p:nvPr/>
        </p:nvSpPr>
        <p:spPr bwMode="gray">
          <a:xfrm>
            <a:off x="1625600" y="355312"/>
            <a:ext cx="10551584" cy="584775"/>
          </a:xfrm>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vi-VN" dirty="0"/>
              <a:t>Advantages of </a:t>
            </a:r>
            <a:r>
              <a:rPr lang="vi-VN" dirty="0" smtClean="0"/>
              <a:t>Hive</a:t>
            </a:r>
            <a:endParaRPr lang="vi-VN" b="0" dirty="0"/>
          </a:p>
        </p:txBody>
      </p:sp>
      <p:sp>
        <p:nvSpPr>
          <p:cNvPr id="8" name="Content Placeholder 2"/>
          <p:cNvSpPr>
            <a:spLocks noGrp="1"/>
          </p:cNvSpPr>
          <p:nvPr>
            <p:ph idx="1"/>
          </p:nvPr>
        </p:nvSpPr>
        <p:spPr>
          <a:xfrm>
            <a:off x="609600" y="2333767"/>
            <a:ext cx="10972800" cy="3990833"/>
          </a:xfrm>
        </p:spPr>
        <p:txBody>
          <a:bodyPr/>
          <a:lstStyle/>
          <a:p>
            <a:r>
              <a:rPr lang="vi-VN" dirty="0"/>
              <a:t>Hive hỗ trợ bất kỳ ứng dụng client được viết bằng Java, PHP, Python, C ++ hay Ruby bằng cách phơi bày máy chủ tiết kiệm của nó</a:t>
            </a:r>
            <a:r>
              <a:rPr lang="vi-VN" dirty="0" smtClean="0"/>
              <a:t>.</a:t>
            </a:r>
            <a:r>
              <a:rPr lang="vi-VN" dirty="0"/>
              <a:t> </a:t>
            </a:r>
            <a:r>
              <a:rPr lang="vi-VN" dirty="0"/>
              <a:t> (Bạn có thể sử dụng các client - ngôn ngữ bên nhúng với SQL để truy cập vào cơ sở dữ liệu như DB2, vv</a:t>
            </a:r>
            <a:r>
              <a:rPr lang="vi-VN" dirty="0" smtClean="0"/>
              <a:t>).</a:t>
            </a:r>
          </a:p>
          <a:p>
            <a:r>
              <a:rPr lang="vi-VN" dirty="0" smtClean="0"/>
              <a:t> </a:t>
            </a:r>
            <a:r>
              <a:rPr lang="vi-VN" dirty="0"/>
              <a:t>Như thông tin siêu dữ liệu của Hive được lưu trữ trong một RDBMS, nó làm giảm đáng kể thời gian để thực hiện kiểm tra ngữ nghĩa trong thực hiện truy vấn</a:t>
            </a:r>
            <a:r>
              <a:rPr lang="vi-VN" dirty="0" smtClean="0"/>
              <a:t>.</a:t>
            </a:r>
          </a:p>
          <a:p>
            <a:endParaRPr lang="vi-VN" dirty="0" smtClean="0"/>
          </a:p>
          <a:p>
            <a:endParaRPr lang="vi-VN" sz="2400" dirty="0" smtClean="0"/>
          </a:p>
        </p:txBody>
      </p:sp>
    </p:spTree>
    <p:extLst>
      <p:ext uri="{BB962C8B-B14F-4D97-AF65-F5344CB8AC3E}">
        <p14:creationId xmlns:p14="http://schemas.microsoft.com/office/powerpoint/2010/main" val="3397052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4" name="Slide Number Placeholder 3"/>
          <p:cNvSpPr>
            <a:spLocks noGrp="1"/>
          </p:cNvSpPr>
          <p:nvPr>
            <p:ph type="sldNum" sz="quarter" idx="12"/>
          </p:nvPr>
        </p:nvSpPr>
        <p:spPr/>
        <p:txBody>
          <a:bodyPr/>
          <a:lstStyle/>
          <a:p>
            <a:fld id="{1AC03C87-2F0C-4294-A85C-2D4FAB9A12D3}" type="slidenum">
              <a:rPr lang="en-US" smtClean="0">
                <a:solidFill>
                  <a:srgbClr val="000000"/>
                </a:solidFill>
              </a:rPr>
              <a:pPr/>
              <a:t>9</a:t>
            </a:fld>
            <a:endParaRPr lang="en-US">
              <a:solidFill>
                <a:srgbClr val="000000"/>
              </a:solidFill>
            </a:endParaRPr>
          </a:p>
        </p:txBody>
      </p:sp>
      <p:sp>
        <p:nvSpPr>
          <p:cNvPr id="5" name="Title 3"/>
          <p:cNvSpPr txBox="1">
            <a:spLocks/>
          </p:cNvSpPr>
          <p:nvPr/>
        </p:nvSpPr>
        <p:spPr bwMode="gray">
          <a:xfrm>
            <a:off x="1625600" y="355312"/>
            <a:ext cx="10551584" cy="584775"/>
          </a:xfrm>
          <a:prstGeom prst="rect">
            <a:avLst/>
          </a:prstGeom>
          <a:solidFill>
            <a:srgbClr val="FFFF00"/>
          </a:solidFill>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600" b="1">
                <a:solidFill>
                  <a:schemeClr val="dk1"/>
                </a:solidFill>
                <a:latin typeface="+mn-lt"/>
                <a:ea typeface="+mn-ea"/>
                <a:cs typeface="+mn-cs"/>
              </a:defRPr>
            </a:lvl2pPr>
            <a:lvl3pPr algn="l" rtl="0" eaLnBrk="1" fontAlgn="base" hangingPunct="1">
              <a:spcBef>
                <a:spcPct val="0"/>
              </a:spcBef>
              <a:spcAft>
                <a:spcPct val="0"/>
              </a:spcAft>
              <a:defRPr sz="3600" b="1">
                <a:solidFill>
                  <a:schemeClr val="dk1"/>
                </a:solidFill>
                <a:latin typeface="+mn-lt"/>
                <a:ea typeface="+mn-ea"/>
                <a:cs typeface="+mn-cs"/>
              </a:defRPr>
            </a:lvl3pPr>
            <a:lvl4pPr algn="l" rtl="0" eaLnBrk="1" fontAlgn="base" hangingPunct="1">
              <a:spcBef>
                <a:spcPct val="0"/>
              </a:spcBef>
              <a:spcAft>
                <a:spcPct val="0"/>
              </a:spcAft>
              <a:defRPr sz="3600" b="1">
                <a:solidFill>
                  <a:schemeClr val="dk1"/>
                </a:solidFill>
                <a:latin typeface="+mn-lt"/>
                <a:ea typeface="+mn-ea"/>
                <a:cs typeface="+mn-cs"/>
              </a:defRPr>
            </a:lvl4pPr>
            <a:lvl5pPr algn="l" rtl="0" eaLnBrk="1" fontAlgn="base" hangingPunct="1">
              <a:spcBef>
                <a:spcPct val="0"/>
              </a:spcBef>
              <a:spcAft>
                <a:spcPct val="0"/>
              </a:spcAft>
              <a:defRPr sz="3600" b="1">
                <a:solidFill>
                  <a:schemeClr val="dk1"/>
                </a:solidFill>
                <a:latin typeface="+mn-lt"/>
                <a:ea typeface="+mn-ea"/>
                <a:cs typeface="+mn-cs"/>
              </a:defRPr>
            </a:lvl5pPr>
            <a:lvl6pPr marL="457200" algn="l" rtl="0" eaLnBrk="1" fontAlgn="base" hangingPunct="1">
              <a:spcBef>
                <a:spcPct val="0"/>
              </a:spcBef>
              <a:spcAft>
                <a:spcPct val="0"/>
              </a:spcAft>
              <a:defRPr sz="3600" b="1">
                <a:solidFill>
                  <a:schemeClr val="dk1"/>
                </a:solidFill>
                <a:latin typeface="+mn-lt"/>
                <a:ea typeface="+mn-ea"/>
                <a:cs typeface="+mn-cs"/>
              </a:defRPr>
            </a:lvl6pPr>
            <a:lvl7pPr marL="914400" algn="l" rtl="0" eaLnBrk="1" fontAlgn="base" hangingPunct="1">
              <a:spcBef>
                <a:spcPct val="0"/>
              </a:spcBef>
              <a:spcAft>
                <a:spcPct val="0"/>
              </a:spcAft>
              <a:defRPr sz="3600" b="1">
                <a:solidFill>
                  <a:schemeClr val="dk1"/>
                </a:solidFill>
                <a:latin typeface="+mn-lt"/>
                <a:ea typeface="+mn-ea"/>
                <a:cs typeface="+mn-cs"/>
              </a:defRPr>
            </a:lvl7pPr>
            <a:lvl8pPr marL="1371600" algn="l" rtl="0" eaLnBrk="1" fontAlgn="base" hangingPunct="1">
              <a:spcBef>
                <a:spcPct val="0"/>
              </a:spcBef>
              <a:spcAft>
                <a:spcPct val="0"/>
              </a:spcAft>
              <a:defRPr sz="3600" b="1">
                <a:solidFill>
                  <a:schemeClr val="dk1"/>
                </a:solidFill>
                <a:latin typeface="+mn-lt"/>
                <a:ea typeface="+mn-ea"/>
                <a:cs typeface="+mn-cs"/>
              </a:defRPr>
            </a:lvl8pPr>
            <a:lvl9pPr marL="1828800" algn="l" rtl="0" eaLnBrk="1" fontAlgn="base" hangingPunct="1">
              <a:spcBef>
                <a:spcPct val="0"/>
              </a:spcBef>
              <a:spcAft>
                <a:spcPct val="0"/>
              </a:spcAft>
              <a:defRPr sz="3600" b="1">
                <a:solidFill>
                  <a:schemeClr val="dk1"/>
                </a:solidFill>
                <a:latin typeface="+mn-lt"/>
                <a:ea typeface="+mn-ea"/>
                <a:cs typeface="+mn-cs"/>
              </a:defRPr>
            </a:lvl9pPr>
          </a:lstStyle>
          <a:p>
            <a:pPr algn="ctr"/>
            <a:r>
              <a:rPr lang="en-US" dirty="0"/>
              <a:t>Where to use Apache Hive?</a:t>
            </a:r>
            <a:endParaRPr lang="en-US" b="0" dirty="0"/>
          </a:p>
        </p:txBody>
      </p:sp>
      <p:sp>
        <p:nvSpPr>
          <p:cNvPr id="8" name="Content Placeholder 2"/>
          <p:cNvSpPr>
            <a:spLocks noGrp="1"/>
          </p:cNvSpPr>
          <p:nvPr>
            <p:ph idx="1"/>
          </p:nvPr>
        </p:nvSpPr>
        <p:spPr>
          <a:xfrm>
            <a:off x="609600" y="2333767"/>
            <a:ext cx="10972800" cy="3990833"/>
          </a:xfrm>
        </p:spPr>
        <p:txBody>
          <a:bodyPr/>
          <a:lstStyle/>
          <a:p>
            <a:r>
              <a:rPr lang="vi-VN" dirty="0"/>
              <a:t>Hive hỗ trợ bất kỳ ứng dụng client được viết bằng Java, PHP, Python, C ++ hay Ruby bằng cách phơi bày máy chủ tiết kiệm của nó</a:t>
            </a:r>
            <a:r>
              <a:rPr lang="vi-VN" dirty="0" smtClean="0"/>
              <a:t>.</a:t>
            </a:r>
            <a:r>
              <a:rPr lang="vi-VN" dirty="0"/>
              <a:t> </a:t>
            </a:r>
            <a:r>
              <a:rPr lang="vi-VN" dirty="0"/>
              <a:t> (Bạn có thể sử dụng các client - ngôn ngữ bên nhúng với SQL để truy cập vào cơ sở dữ liệu như DB2, vv</a:t>
            </a:r>
            <a:r>
              <a:rPr lang="vi-VN" dirty="0" smtClean="0"/>
              <a:t>).</a:t>
            </a:r>
          </a:p>
          <a:p>
            <a:r>
              <a:rPr lang="vi-VN" dirty="0" smtClean="0"/>
              <a:t> </a:t>
            </a:r>
            <a:r>
              <a:rPr lang="vi-VN" dirty="0"/>
              <a:t>Như thông tin siêu dữ liệu của Hive được lưu trữ trong một RDBMS, nó làm giảm đáng kể thời gian để thực hiện kiểm tra ngữ nghĩa trong thực hiện truy vấn</a:t>
            </a:r>
            <a:r>
              <a:rPr lang="vi-VN" dirty="0" smtClean="0"/>
              <a:t>.</a:t>
            </a:r>
          </a:p>
          <a:p>
            <a:endParaRPr lang="vi-VN" dirty="0" smtClean="0"/>
          </a:p>
          <a:p>
            <a:endParaRPr lang="vi-VN" sz="2400" dirty="0" smtClean="0"/>
          </a:p>
        </p:txBody>
      </p:sp>
    </p:spTree>
    <p:extLst>
      <p:ext uri="{BB962C8B-B14F-4D97-AF65-F5344CB8AC3E}">
        <p14:creationId xmlns:p14="http://schemas.microsoft.com/office/powerpoint/2010/main" val="173455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81TGp_gold_light">
  <a:themeElements>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581TGp_gold_light">
  <a:themeElements>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581TGp_gold_light">
  <a:themeElements>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581TGp_gold_light">
  <a:themeElements>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245</Words>
  <Application>Microsoft Office PowerPoint</Application>
  <PresentationFormat>Widescreen</PresentationFormat>
  <Paragraphs>45</Paragraphs>
  <Slides>9</Slides>
  <Notes>1</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9</vt:i4>
      </vt:variant>
    </vt:vector>
  </HeadingPairs>
  <TitlesOfParts>
    <vt:vector size="19" baseType="lpstr">
      <vt:lpstr>Arial</vt:lpstr>
      <vt:lpstr>Calibri</vt:lpstr>
      <vt:lpstr>Calibri Light</vt:lpstr>
      <vt:lpstr>Times New Roman</vt:lpstr>
      <vt:lpstr>Wingdings</vt:lpstr>
      <vt:lpstr>Office Theme</vt:lpstr>
      <vt:lpstr>581TGp_gold_light</vt:lpstr>
      <vt:lpstr>1_581TGp_gold_light</vt:lpstr>
      <vt:lpstr>2_581TGp_gold_light</vt:lpstr>
      <vt:lpstr>3_581TGp_gold_light</vt:lpstr>
      <vt:lpstr> HIVE</vt:lpstr>
      <vt:lpstr>THÔNG TIN NHÓM</vt:lpstr>
      <vt:lpstr>NỘI DUNG</vt:lpstr>
      <vt:lpstr>What is Hive?</vt:lpstr>
      <vt:lpstr>What is Hive?</vt:lpstr>
      <vt:lpstr>Story of Apache Hive – From Facebook to Apache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HIVE</dc:title>
  <dc:creator>Ha Pham</dc:creator>
  <cp:lastModifiedBy>Ha Pham</cp:lastModifiedBy>
  <cp:revision>7</cp:revision>
  <dcterms:created xsi:type="dcterms:W3CDTF">2017-05-08T22:55:00Z</dcterms:created>
  <dcterms:modified xsi:type="dcterms:W3CDTF">2017-05-09T01:12:34Z</dcterms:modified>
</cp:coreProperties>
</file>