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48" r:id="rId2"/>
  </p:sldMasterIdLst>
  <p:notesMasterIdLst>
    <p:notesMasterId r:id="rId4"/>
  </p:notesMasterIdLst>
  <p:handoutMasterIdLst>
    <p:handoutMasterId r:id="rId5"/>
  </p:handoutMasterIdLst>
  <p:sldIdLst>
    <p:sldId id="332" r:id="rId3"/>
  </p:sldIdLst>
  <p:sldSz cx="5029200" cy="8047038"/>
  <p:notesSz cx="7099300" cy="10234613"/>
  <p:embeddedFontLst>
    <p:embeddedFont>
      <p:font typeface="Corbel" panose="020B0503020204020204" pitchFamily="34" charset="0"/>
      <p:regular r:id="rId6"/>
      <p:bold r:id="rId7"/>
      <p:italic r:id="rId8"/>
      <p:boldItalic r:id="rId9"/>
    </p:embeddedFont>
  </p:embeddedFontLst>
  <p:custDataLst>
    <p:tags r:id="rId10"/>
  </p:custDataLst>
  <p:defaultTextStyle>
    <a:defPPr>
      <a:defRPr lang="en-US"/>
    </a:defPPr>
    <a:lvl1pPr marL="0" algn="l" defTabSz="709866" rtl="0" eaLnBrk="1" latinLnBrk="0" hangingPunct="1">
      <a:defRPr sz="1398" kern="1200">
        <a:solidFill>
          <a:schemeClr val="tx1"/>
        </a:solidFill>
        <a:latin typeface="+mn-lt"/>
        <a:ea typeface="+mn-ea"/>
        <a:cs typeface="+mn-cs"/>
      </a:defRPr>
    </a:lvl1pPr>
    <a:lvl2pPr marL="354934" algn="l" defTabSz="709866" rtl="0" eaLnBrk="1" latinLnBrk="0" hangingPunct="1">
      <a:defRPr sz="1398" kern="1200">
        <a:solidFill>
          <a:schemeClr val="tx1"/>
        </a:solidFill>
        <a:latin typeface="+mn-lt"/>
        <a:ea typeface="+mn-ea"/>
        <a:cs typeface="+mn-cs"/>
      </a:defRPr>
    </a:lvl2pPr>
    <a:lvl3pPr marL="709866" algn="l" defTabSz="709866" rtl="0" eaLnBrk="1" latinLnBrk="0" hangingPunct="1">
      <a:defRPr sz="1398" kern="1200">
        <a:solidFill>
          <a:schemeClr val="tx1"/>
        </a:solidFill>
        <a:latin typeface="+mn-lt"/>
        <a:ea typeface="+mn-ea"/>
        <a:cs typeface="+mn-cs"/>
      </a:defRPr>
    </a:lvl3pPr>
    <a:lvl4pPr marL="1064801" algn="l" defTabSz="709866" rtl="0" eaLnBrk="1" latinLnBrk="0" hangingPunct="1">
      <a:defRPr sz="1398" kern="1200">
        <a:solidFill>
          <a:schemeClr val="tx1"/>
        </a:solidFill>
        <a:latin typeface="+mn-lt"/>
        <a:ea typeface="+mn-ea"/>
        <a:cs typeface="+mn-cs"/>
      </a:defRPr>
    </a:lvl4pPr>
    <a:lvl5pPr marL="1419733" algn="l" defTabSz="709866" rtl="0" eaLnBrk="1" latinLnBrk="0" hangingPunct="1">
      <a:defRPr sz="1398" kern="1200">
        <a:solidFill>
          <a:schemeClr val="tx1"/>
        </a:solidFill>
        <a:latin typeface="+mn-lt"/>
        <a:ea typeface="+mn-ea"/>
        <a:cs typeface="+mn-cs"/>
      </a:defRPr>
    </a:lvl5pPr>
    <a:lvl6pPr marL="1774667" algn="l" defTabSz="709866" rtl="0" eaLnBrk="1" latinLnBrk="0" hangingPunct="1">
      <a:defRPr sz="1398" kern="1200">
        <a:solidFill>
          <a:schemeClr val="tx1"/>
        </a:solidFill>
        <a:latin typeface="+mn-lt"/>
        <a:ea typeface="+mn-ea"/>
        <a:cs typeface="+mn-cs"/>
      </a:defRPr>
    </a:lvl6pPr>
    <a:lvl7pPr marL="2129599" algn="l" defTabSz="709866" rtl="0" eaLnBrk="1" latinLnBrk="0" hangingPunct="1">
      <a:defRPr sz="1398" kern="1200">
        <a:solidFill>
          <a:schemeClr val="tx1"/>
        </a:solidFill>
        <a:latin typeface="+mn-lt"/>
        <a:ea typeface="+mn-ea"/>
        <a:cs typeface="+mn-cs"/>
      </a:defRPr>
    </a:lvl7pPr>
    <a:lvl8pPr marL="2484533" algn="l" defTabSz="709866" rtl="0" eaLnBrk="1" latinLnBrk="0" hangingPunct="1">
      <a:defRPr sz="1398" kern="1200">
        <a:solidFill>
          <a:schemeClr val="tx1"/>
        </a:solidFill>
        <a:latin typeface="+mn-lt"/>
        <a:ea typeface="+mn-ea"/>
        <a:cs typeface="+mn-cs"/>
      </a:defRPr>
    </a:lvl8pPr>
    <a:lvl9pPr marL="2839466" algn="l" defTabSz="709866" rtl="0" eaLnBrk="1" latinLnBrk="0" hangingPunct="1">
      <a:defRPr sz="13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35" userDrawn="1">
          <p15:clr>
            <a:srgbClr val="A4A3A4"/>
          </p15:clr>
        </p15:guide>
        <p15:guide id="2" orient="horz" pos="4729" userDrawn="1">
          <p15:clr>
            <a:srgbClr val="A4A3A4"/>
          </p15:clr>
        </p15:guide>
        <p15:guide id="3" orient="horz" pos="1408" userDrawn="1">
          <p15:clr>
            <a:srgbClr val="A4A3A4"/>
          </p15:clr>
        </p15:guide>
        <p15:guide id="4" orient="horz" pos="1184" userDrawn="1">
          <p15:clr>
            <a:srgbClr val="A4A3A4"/>
          </p15:clr>
        </p15:guide>
        <p15:guide id="5" orient="horz" pos="4449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3942" userDrawn="1">
          <p15:clr>
            <a:srgbClr val="A4A3A4"/>
          </p15:clr>
        </p15:guide>
        <p15:guide id="8" orient="horz" pos="3887" userDrawn="1">
          <p15:clr>
            <a:srgbClr val="A4A3A4"/>
          </p15:clr>
        </p15:guide>
        <p15:guide id="9" orient="horz" pos="283" userDrawn="1">
          <p15:clr>
            <a:srgbClr val="A4A3A4"/>
          </p15:clr>
        </p15:guide>
        <p15:guide id="10" orient="horz" pos="510" userDrawn="1">
          <p15:clr>
            <a:srgbClr val="A4A3A4"/>
          </p15:clr>
        </p15:guide>
        <p15:guide id="11" orient="horz" pos="3267" userDrawn="1">
          <p15:clr>
            <a:srgbClr val="A4A3A4"/>
          </p15:clr>
        </p15:guide>
        <p15:guide id="12" pos="1585" userDrawn="1">
          <p15:clr>
            <a:srgbClr val="A4A3A4"/>
          </p15:clr>
        </p15:guide>
        <p15:guide id="13" pos="396" userDrawn="1">
          <p15:clr>
            <a:srgbClr val="A4A3A4"/>
          </p15:clr>
        </p15:guide>
        <p15:guide id="14" pos="2535" userDrawn="1">
          <p15:clr>
            <a:srgbClr val="A4A3A4"/>
          </p15:clr>
        </p15:guide>
        <p15:guide id="15" pos="512" userDrawn="1">
          <p15:clr>
            <a:srgbClr val="A4A3A4"/>
          </p15:clr>
        </p15:guide>
        <p15:guide id="16" pos="2892" userDrawn="1">
          <p15:clr>
            <a:srgbClr val="A4A3A4"/>
          </p15:clr>
        </p15:guide>
        <p15:guide id="17" pos="2415" userDrawn="1">
          <p15:clr>
            <a:srgbClr val="A4A3A4"/>
          </p15:clr>
        </p15:guide>
        <p15:guide id="18" pos="276" userDrawn="1">
          <p15:clr>
            <a:srgbClr val="A4A3A4"/>
          </p15:clr>
        </p15:guide>
        <p15:guide id="19" pos="2952" userDrawn="1">
          <p15:clr>
            <a:srgbClr val="A4A3A4"/>
          </p15:clr>
        </p15:guide>
        <p15:guide id="20" pos="1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Estilo Médio 3 - Destaqu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Destaqu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6586" autoAdjust="0"/>
  </p:normalViewPr>
  <p:slideViewPr>
    <p:cSldViewPr showGuides="1">
      <p:cViewPr varScale="1">
        <p:scale>
          <a:sx n="99" d="100"/>
          <a:sy n="99" d="100"/>
        </p:scale>
        <p:origin x="2622" y="84"/>
      </p:cViewPr>
      <p:guideLst>
        <p:guide orient="horz" pos="2535"/>
        <p:guide orient="horz" pos="4729"/>
        <p:guide orient="horz" pos="1408"/>
        <p:guide orient="horz" pos="1184"/>
        <p:guide orient="horz" pos="4449"/>
        <p:guide orient="horz"/>
        <p:guide orient="horz" pos="3942"/>
        <p:guide orient="horz" pos="3887"/>
        <p:guide orient="horz" pos="283"/>
        <p:guide orient="horz" pos="510"/>
        <p:guide orient="horz" pos="3267"/>
        <p:guide pos="1585"/>
        <p:guide pos="396"/>
        <p:guide pos="2535"/>
        <p:guide pos="512"/>
        <p:guide pos="2892"/>
        <p:guide pos="2415"/>
        <p:guide pos="276"/>
        <p:guide pos="2952"/>
        <p:guide pos="1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0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9088EAF-6ECA-4616-85EF-35AA19C641F3}" type="datetimeFigureOut">
              <a:rPr lang="pt-PT" smtClean="0"/>
              <a:t>08/05/2019</a:t>
            </a:fld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9F912AB-2776-42F2-A957-313FC7EFEDB9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ABD2D7A-D230-4F91-BD59-0A39C2703BA8}" type="datetimeFigureOut">
              <a:rPr lang="pt-PT" smtClean="0"/>
              <a:t>08/05/2019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351088" y="768350"/>
            <a:ext cx="23971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PT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93199CD-3E1B-4AE6-990F-76F925F5EA9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9866" rtl="0" eaLnBrk="1" latinLnBrk="0" hangingPunct="1">
      <a:defRPr sz="932" kern="1200">
        <a:solidFill>
          <a:schemeClr val="tx1"/>
        </a:solidFill>
        <a:latin typeface="+mn-lt"/>
        <a:ea typeface="+mn-ea"/>
        <a:cs typeface="+mn-cs"/>
      </a:defRPr>
    </a:lvl1pPr>
    <a:lvl2pPr marL="354934" algn="l" defTabSz="709866" rtl="0" eaLnBrk="1" latinLnBrk="0" hangingPunct="1">
      <a:defRPr sz="932" kern="1200">
        <a:solidFill>
          <a:schemeClr val="tx1"/>
        </a:solidFill>
        <a:latin typeface="+mn-lt"/>
        <a:ea typeface="+mn-ea"/>
        <a:cs typeface="+mn-cs"/>
      </a:defRPr>
    </a:lvl2pPr>
    <a:lvl3pPr marL="709866" algn="l" defTabSz="709866" rtl="0" eaLnBrk="1" latinLnBrk="0" hangingPunct="1">
      <a:defRPr sz="932" kern="1200">
        <a:solidFill>
          <a:schemeClr val="tx1"/>
        </a:solidFill>
        <a:latin typeface="+mn-lt"/>
        <a:ea typeface="+mn-ea"/>
        <a:cs typeface="+mn-cs"/>
      </a:defRPr>
    </a:lvl3pPr>
    <a:lvl4pPr marL="1064801" algn="l" defTabSz="709866" rtl="0" eaLnBrk="1" latinLnBrk="0" hangingPunct="1">
      <a:defRPr sz="932" kern="1200">
        <a:solidFill>
          <a:schemeClr val="tx1"/>
        </a:solidFill>
        <a:latin typeface="+mn-lt"/>
        <a:ea typeface="+mn-ea"/>
        <a:cs typeface="+mn-cs"/>
      </a:defRPr>
    </a:lvl4pPr>
    <a:lvl5pPr marL="1419733" algn="l" defTabSz="709866" rtl="0" eaLnBrk="1" latinLnBrk="0" hangingPunct="1">
      <a:defRPr sz="932" kern="1200">
        <a:solidFill>
          <a:schemeClr val="tx1"/>
        </a:solidFill>
        <a:latin typeface="+mn-lt"/>
        <a:ea typeface="+mn-ea"/>
        <a:cs typeface="+mn-cs"/>
      </a:defRPr>
    </a:lvl5pPr>
    <a:lvl6pPr marL="1774667" algn="l" defTabSz="709866" rtl="0" eaLnBrk="1" latinLnBrk="0" hangingPunct="1">
      <a:defRPr sz="932" kern="1200">
        <a:solidFill>
          <a:schemeClr val="tx1"/>
        </a:solidFill>
        <a:latin typeface="+mn-lt"/>
        <a:ea typeface="+mn-ea"/>
        <a:cs typeface="+mn-cs"/>
      </a:defRPr>
    </a:lvl6pPr>
    <a:lvl7pPr marL="2129599" algn="l" defTabSz="709866" rtl="0" eaLnBrk="1" latinLnBrk="0" hangingPunct="1">
      <a:defRPr sz="932" kern="1200">
        <a:solidFill>
          <a:schemeClr val="tx1"/>
        </a:solidFill>
        <a:latin typeface="+mn-lt"/>
        <a:ea typeface="+mn-ea"/>
        <a:cs typeface="+mn-cs"/>
      </a:defRPr>
    </a:lvl7pPr>
    <a:lvl8pPr marL="2484533" algn="l" defTabSz="709866" rtl="0" eaLnBrk="1" latinLnBrk="0" hangingPunct="1">
      <a:defRPr sz="932" kern="1200">
        <a:solidFill>
          <a:schemeClr val="tx1"/>
        </a:solidFill>
        <a:latin typeface="+mn-lt"/>
        <a:ea typeface="+mn-ea"/>
        <a:cs typeface="+mn-cs"/>
      </a:defRPr>
    </a:lvl8pPr>
    <a:lvl9pPr marL="2839466" algn="l" defTabSz="709866" rtl="0" eaLnBrk="1" latinLnBrk="0" hangingPunct="1">
      <a:defRPr sz="9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2351088" y="768350"/>
            <a:ext cx="2397125" cy="3836988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9332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9544" y="2145909"/>
            <a:ext cx="3395593" cy="339763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815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9544" y="5632949"/>
            <a:ext cx="3395593" cy="143058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58" cap="all" spc="146" baseline="0">
                <a:solidFill>
                  <a:schemeClr val="accent1"/>
                </a:solidFill>
              </a:defRPr>
            </a:lvl1pPr>
            <a:lvl2pPr marL="333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6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00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33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67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00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34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675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72240" y="447066"/>
            <a:ext cx="628814" cy="6616452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28178" y="447066"/>
            <a:ext cx="3049746" cy="6616452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6382" y="447073"/>
            <a:ext cx="4360763" cy="619216"/>
          </a:xfrm>
        </p:spPr>
        <p:txBody>
          <a:bodyPr>
            <a:normAutofit/>
          </a:bodyPr>
          <a:lstStyle>
            <a:lvl1pPr>
              <a:defRPr sz="2720" b="1">
                <a:solidFill>
                  <a:srgbClr val="92D050"/>
                </a:solidFill>
                <a:effectLst/>
              </a:defRPr>
            </a:lvl1pPr>
          </a:lstStyle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36682" y="1150794"/>
            <a:ext cx="4356179" cy="6083475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3517395" y="7529414"/>
            <a:ext cx="598028" cy="32412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534389" y="7510585"/>
            <a:ext cx="2916714" cy="324120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4181697" y="7510585"/>
            <a:ext cx="345848" cy="324120"/>
          </a:xfrm>
        </p:spPr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7234" y="2950591"/>
            <a:ext cx="3586548" cy="330822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500" b="0" cap="none" baseline="0"/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39541" y="6348259"/>
            <a:ext cx="3584460" cy="71529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458" cap="all" spc="146" baseline="0">
                <a:solidFill>
                  <a:schemeClr val="accent1"/>
                </a:solidFill>
              </a:defRPr>
            </a:lvl1pPr>
            <a:lvl2pPr marL="333438" indent="0">
              <a:buNone/>
              <a:defRPr sz="1315">
                <a:solidFill>
                  <a:schemeClr val="tx1">
                    <a:tint val="75000"/>
                  </a:schemeClr>
                </a:solidFill>
              </a:defRPr>
            </a:lvl2pPr>
            <a:lvl3pPr marL="666874" indent="0">
              <a:buNone/>
              <a:defRPr sz="1166">
                <a:solidFill>
                  <a:schemeClr val="tx1">
                    <a:tint val="75000"/>
                  </a:schemeClr>
                </a:solidFill>
              </a:defRPr>
            </a:lvl3pPr>
            <a:lvl4pPr marL="1000313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4pPr>
            <a:lvl5pPr marL="1333754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5pPr>
            <a:lvl6pPr marL="1667191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6pPr>
            <a:lvl7pPr marL="2000628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7pPr>
            <a:lvl8pPr marL="2334067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8pPr>
            <a:lvl9pPr marL="2667508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184" y="447078"/>
            <a:ext cx="3772881" cy="1609408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20898" y="2235309"/>
            <a:ext cx="1823559" cy="4828223"/>
          </a:xfrm>
        </p:spPr>
        <p:txBody>
          <a:bodyPr>
            <a:normAutofit/>
          </a:bodyPr>
          <a:lstStyle>
            <a:lvl1pPr>
              <a:defRPr sz="1749"/>
            </a:lvl1pPr>
            <a:lvl2pPr>
              <a:defRPr sz="1458"/>
            </a:lvl2pPr>
            <a:lvl3pPr>
              <a:defRPr sz="1315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2570219" y="2235309"/>
            <a:ext cx="1823559" cy="4828223"/>
          </a:xfrm>
        </p:spPr>
        <p:txBody>
          <a:bodyPr>
            <a:normAutofit/>
          </a:bodyPr>
          <a:lstStyle>
            <a:lvl1pPr>
              <a:defRPr sz="1749"/>
            </a:lvl1pPr>
            <a:lvl2pPr>
              <a:defRPr sz="1458"/>
            </a:lvl2pPr>
            <a:lvl3pPr>
              <a:defRPr sz="1315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184" y="447078"/>
            <a:ext cx="3772881" cy="1609408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8184" y="2235297"/>
            <a:ext cx="1822303" cy="894114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58" b="0" cap="all" spc="146" baseline="0">
                <a:solidFill>
                  <a:schemeClr val="accent1"/>
                </a:solidFill>
              </a:defRPr>
            </a:lvl1pPr>
            <a:lvl2pPr marL="333438" indent="0">
              <a:buNone/>
              <a:defRPr sz="1458" b="1"/>
            </a:lvl2pPr>
            <a:lvl3pPr marL="666874" indent="0">
              <a:buNone/>
              <a:defRPr sz="1315" b="1"/>
            </a:lvl3pPr>
            <a:lvl4pPr marL="1000313" indent="0">
              <a:buNone/>
              <a:defRPr sz="1166" b="1"/>
            </a:lvl4pPr>
            <a:lvl5pPr marL="1333754" indent="0">
              <a:buNone/>
              <a:defRPr sz="1166" b="1"/>
            </a:lvl5pPr>
            <a:lvl6pPr marL="1667191" indent="0">
              <a:buNone/>
              <a:defRPr sz="1166" b="1"/>
            </a:lvl6pPr>
            <a:lvl7pPr marL="2000628" indent="0">
              <a:buNone/>
              <a:defRPr sz="1166" b="1"/>
            </a:lvl7pPr>
            <a:lvl8pPr marL="2334067" indent="0">
              <a:buNone/>
              <a:defRPr sz="1166" b="1"/>
            </a:lvl8pPr>
            <a:lvl9pPr marL="2667508" indent="0">
              <a:buNone/>
              <a:defRPr sz="1166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28184" y="3218833"/>
            <a:ext cx="1822303" cy="3844697"/>
          </a:xfrm>
        </p:spPr>
        <p:txBody>
          <a:bodyPr>
            <a:normAutofit/>
          </a:bodyPr>
          <a:lstStyle>
            <a:lvl1pPr>
              <a:defRPr sz="1749"/>
            </a:lvl1pPr>
            <a:lvl2pPr>
              <a:defRPr sz="1458"/>
            </a:lvl2pPr>
            <a:lvl3pPr>
              <a:defRPr sz="1315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2578751" y="2235297"/>
            <a:ext cx="1822303" cy="894114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458" b="0" cap="all" spc="146" baseline="0">
                <a:solidFill>
                  <a:schemeClr val="accent1"/>
                </a:solidFill>
              </a:defRPr>
            </a:lvl1pPr>
            <a:lvl2pPr marL="333438" indent="0">
              <a:buNone/>
              <a:defRPr sz="1458" b="1"/>
            </a:lvl2pPr>
            <a:lvl3pPr marL="666874" indent="0">
              <a:buNone/>
              <a:defRPr sz="1315" b="1"/>
            </a:lvl3pPr>
            <a:lvl4pPr marL="1000313" indent="0">
              <a:buNone/>
              <a:defRPr sz="1166" b="1"/>
            </a:lvl4pPr>
            <a:lvl5pPr marL="1333754" indent="0">
              <a:buNone/>
              <a:defRPr sz="1166" b="1"/>
            </a:lvl5pPr>
            <a:lvl6pPr marL="1667191" indent="0">
              <a:buNone/>
              <a:defRPr sz="1166" b="1"/>
            </a:lvl6pPr>
            <a:lvl7pPr marL="2000628" indent="0">
              <a:buNone/>
              <a:defRPr sz="1166" b="1"/>
            </a:lvl7pPr>
            <a:lvl8pPr marL="2334067" indent="0">
              <a:buNone/>
              <a:defRPr sz="1166" b="1"/>
            </a:lvl8pPr>
            <a:lvl9pPr marL="2667508" indent="0">
              <a:buNone/>
              <a:defRPr sz="1166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2578751" y="3218833"/>
            <a:ext cx="1822303" cy="3844697"/>
          </a:xfrm>
        </p:spPr>
        <p:txBody>
          <a:bodyPr>
            <a:normAutofit/>
          </a:bodyPr>
          <a:lstStyle>
            <a:lvl1pPr>
              <a:defRPr sz="1749"/>
            </a:lvl1pPr>
            <a:lvl2pPr>
              <a:defRPr sz="1458"/>
            </a:lvl2pPr>
            <a:lvl3pPr>
              <a:defRPr sz="1315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5563" y="2235302"/>
            <a:ext cx="1483987" cy="3129403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2625" b="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043012" y="804716"/>
            <a:ext cx="2641019" cy="6258808"/>
          </a:xfrm>
        </p:spPr>
        <p:txBody>
          <a:bodyPr>
            <a:normAutofit/>
          </a:bodyPr>
          <a:lstStyle>
            <a:lvl1pPr>
              <a:defRPr sz="1749"/>
            </a:lvl1pPr>
            <a:lvl2pPr>
              <a:defRPr sz="1458"/>
            </a:lvl2pPr>
            <a:lvl3pPr>
              <a:defRPr sz="1315"/>
            </a:lvl3pPr>
            <a:lvl4pPr>
              <a:defRPr sz="1166"/>
            </a:lvl4pPr>
            <a:lvl5pPr>
              <a:defRPr sz="1166"/>
            </a:lvl5pPr>
            <a:lvl6pPr>
              <a:defRPr sz="1166"/>
            </a:lvl6pPr>
            <a:lvl7pPr>
              <a:defRPr sz="1166"/>
            </a:lvl7pPr>
            <a:lvl8pPr>
              <a:defRPr sz="1166"/>
            </a:lvl8pPr>
            <a:lvl9pPr>
              <a:defRPr sz="1166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39542" y="5454127"/>
            <a:ext cx="1477712" cy="160940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76"/>
              </a:spcBef>
              <a:buNone/>
              <a:defRPr sz="1315"/>
            </a:lvl1pPr>
            <a:lvl2pPr marL="333438" indent="0">
              <a:buNone/>
              <a:defRPr sz="876"/>
            </a:lvl2pPr>
            <a:lvl3pPr marL="666874" indent="0">
              <a:buNone/>
              <a:defRPr sz="728"/>
            </a:lvl3pPr>
            <a:lvl4pPr marL="1000313" indent="0">
              <a:buNone/>
              <a:defRPr sz="655"/>
            </a:lvl4pPr>
            <a:lvl5pPr marL="1333754" indent="0">
              <a:buNone/>
              <a:defRPr sz="655"/>
            </a:lvl5pPr>
            <a:lvl6pPr marL="1667191" indent="0">
              <a:buNone/>
              <a:defRPr sz="655"/>
            </a:lvl6pPr>
            <a:lvl7pPr marL="2000628" indent="0">
              <a:buNone/>
              <a:defRPr sz="655"/>
            </a:lvl7pPr>
            <a:lvl8pPr marL="2334067" indent="0">
              <a:buNone/>
              <a:defRPr sz="655"/>
            </a:lvl8pPr>
            <a:lvl9pPr marL="2667508" indent="0">
              <a:buNone/>
              <a:defRPr sz="65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2043012" y="804716"/>
            <a:ext cx="2641019" cy="6258808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749"/>
            </a:lvl1pPr>
            <a:lvl2pPr marL="333438" indent="0">
              <a:buNone/>
              <a:defRPr sz="2044"/>
            </a:lvl2pPr>
            <a:lvl3pPr marL="666874" indent="0">
              <a:buNone/>
              <a:defRPr sz="1749"/>
            </a:lvl3pPr>
            <a:lvl4pPr marL="1000313" indent="0">
              <a:buNone/>
              <a:defRPr sz="1458"/>
            </a:lvl4pPr>
            <a:lvl5pPr marL="1333754" indent="0">
              <a:buNone/>
              <a:defRPr sz="1458"/>
            </a:lvl5pPr>
            <a:lvl6pPr marL="1667191" indent="0">
              <a:buNone/>
              <a:defRPr sz="1458"/>
            </a:lvl6pPr>
            <a:lvl7pPr marL="2000628" indent="0">
              <a:buNone/>
              <a:defRPr sz="1458"/>
            </a:lvl7pPr>
            <a:lvl8pPr marL="2334067" indent="0">
              <a:buNone/>
              <a:defRPr sz="1458"/>
            </a:lvl8pPr>
            <a:lvl9pPr marL="2667508" indent="0">
              <a:buNone/>
              <a:defRPr sz="1458"/>
            </a:lvl9pPr>
          </a:lstStyle>
          <a:p>
            <a:r>
              <a:rPr lang="pt-PT" dirty="0"/>
              <a:t>Clique no ícone para adicionar uma imagem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5563" y="2235302"/>
            <a:ext cx="1483987" cy="3129403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2625" b="0" i="0" baseline="0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</a:t>
            </a:r>
            <a:endParaRPr lang="pt-PT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39542" y="5454127"/>
            <a:ext cx="1477712" cy="160940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76"/>
              </a:spcBef>
              <a:buNone/>
              <a:defRPr sz="1315"/>
            </a:lvl1pPr>
            <a:lvl2pPr marL="333438" indent="0">
              <a:buNone/>
              <a:defRPr sz="876"/>
            </a:lvl2pPr>
            <a:lvl3pPr marL="666874" indent="0">
              <a:buNone/>
              <a:defRPr sz="728"/>
            </a:lvl3pPr>
            <a:lvl4pPr marL="1000313" indent="0">
              <a:buNone/>
              <a:defRPr sz="655"/>
            </a:lvl4pPr>
            <a:lvl5pPr marL="1333754" indent="0">
              <a:buNone/>
              <a:defRPr sz="655"/>
            </a:lvl5pPr>
            <a:lvl6pPr marL="1667191" indent="0">
              <a:buNone/>
              <a:defRPr sz="655"/>
            </a:lvl6pPr>
            <a:lvl7pPr marL="2000628" indent="0">
              <a:buNone/>
              <a:defRPr sz="655"/>
            </a:lvl7pPr>
            <a:lvl8pPr marL="2334067" indent="0">
              <a:buNone/>
              <a:defRPr sz="655"/>
            </a:lvl8pPr>
            <a:lvl9pPr marL="2667508" indent="0">
              <a:buNone/>
              <a:defRPr sz="655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28184" y="447078"/>
            <a:ext cx="3772881" cy="16094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dirty="0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8174" y="2235312"/>
            <a:ext cx="3768919" cy="4828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3394313" y="7510585"/>
            <a:ext cx="598028" cy="324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628176" y="7510585"/>
            <a:ext cx="2703902" cy="324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4055213" y="7510585"/>
            <a:ext cx="345848" cy="324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66874" rtl="0" eaLnBrk="1" latinLnBrk="0" hangingPunct="1">
        <a:lnSpc>
          <a:spcPct val="90000"/>
        </a:lnSpc>
        <a:spcBef>
          <a:spcPct val="0"/>
        </a:spcBef>
        <a:buNone/>
        <a:defRPr sz="2625" kern="1200" spc="73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244" indent="-163244" algn="l" defTabSz="666874" rtl="0" eaLnBrk="1" latinLnBrk="0" hangingPunct="1">
        <a:lnSpc>
          <a:spcPct val="90000"/>
        </a:lnSpc>
        <a:spcBef>
          <a:spcPts val="1315"/>
        </a:spcBef>
        <a:buClr>
          <a:schemeClr val="accent1"/>
        </a:buClr>
        <a:buSzPct val="100000"/>
        <a:buFont typeface="Arial" pitchFamily="34" charset="0"/>
        <a:buChar char="•"/>
        <a:defRPr sz="1749" kern="1200">
          <a:solidFill>
            <a:schemeClr val="tx1"/>
          </a:solidFill>
          <a:latin typeface="+mn-lt"/>
          <a:ea typeface="+mn-ea"/>
          <a:cs typeface="+mn-cs"/>
        </a:defRPr>
      </a:lvl1pPr>
      <a:lvl2pPr marL="338069" indent="-169034" algn="l" defTabSz="666874" rtl="0" eaLnBrk="1" latinLnBrk="0" hangingPunct="1">
        <a:lnSpc>
          <a:spcPct val="90000"/>
        </a:lnSpc>
        <a:spcBef>
          <a:spcPts val="876"/>
        </a:spcBef>
        <a:buClr>
          <a:schemeClr val="accent1"/>
        </a:buClr>
        <a:buSzPct val="100000"/>
        <a:buFont typeface="Arial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2pPr>
      <a:lvl3pPr marL="497840" indent="-159772" algn="l" defTabSz="666874" rtl="0" eaLnBrk="1" latinLnBrk="0" hangingPunct="1">
        <a:lnSpc>
          <a:spcPct val="90000"/>
        </a:lnSpc>
        <a:spcBef>
          <a:spcPts val="439"/>
        </a:spcBef>
        <a:buClr>
          <a:schemeClr val="accent1"/>
        </a:buClr>
        <a:buSzPct val="100000"/>
        <a:buFont typeface="Arial" pitchFamily="34" charset="0"/>
        <a:buChar char="•"/>
        <a:defRPr sz="1315" kern="1200">
          <a:solidFill>
            <a:schemeClr val="tx1"/>
          </a:solidFill>
          <a:latin typeface="+mn-lt"/>
          <a:ea typeface="+mn-ea"/>
          <a:cs typeface="+mn-cs"/>
        </a:defRPr>
      </a:lvl3pPr>
      <a:lvl4pPr marL="625195" indent="-127357" algn="l" defTabSz="666874" rtl="0" eaLnBrk="1" latinLnBrk="0" hangingPunct="1">
        <a:lnSpc>
          <a:spcPct val="90000"/>
        </a:lnSpc>
        <a:spcBef>
          <a:spcPts val="439"/>
        </a:spcBef>
        <a:buClr>
          <a:schemeClr val="accent1"/>
        </a:buClr>
        <a:buSzPct val="100000"/>
        <a:buFont typeface="Arial" pitchFamily="34" charset="0"/>
        <a:buChar char="•"/>
        <a:defRPr sz="1166" kern="1200">
          <a:solidFill>
            <a:schemeClr val="tx1"/>
          </a:solidFill>
          <a:latin typeface="+mn-lt"/>
          <a:ea typeface="+mn-ea"/>
          <a:cs typeface="+mn-cs"/>
        </a:defRPr>
      </a:lvl4pPr>
      <a:lvl5pPr marL="751394" indent="-126198" algn="l" defTabSz="666874" rtl="0" eaLnBrk="1" latinLnBrk="0" hangingPunct="1">
        <a:lnSpc>
          <a:spcPct val="90000"/>
        </a:lnSpc>
        <a:spcBef>
          <a:spcPts val="439"/>
        </a:spcBef>
        <a:buClr>
          <a:schemeClr val="accent1"/>
        </a:buClr>
        <a:buSzPct val="100000"/>
        <a:buFont typeface="Arial" pitchFamily="34" charset="0"/>
        <a:buChar char="•"/>
        <a:defRPr sz="1166" kern="1200">
          <a:solidFill>
            <a:schemeClr val="tx1"/>
          </a:solidFill>
          <a:latin typeface="+mn-lt"/>
          <a:ea typeface="+mn-ea"/>
          <a:cs typeface="+mn-cs"/>
        </a:defRPr>
      </a:lvl5pPr>
      <a:lvl6pPr marL="880279" indent="-126706" algn="l" defTabSz="666874" rtl="0" eaLnBrk="1" latinLnBrk="0" hangingPunct="1">
        <a:spcBef>
          <a:spcPts val="439"/>
        </a:spcBef>
        <a:buClr>
          <a:schemeClr val="accent1"/>
        </a:buClr>
        <a:buFont typeface="Arial" pitchFamily="34" charset="0"/>
        <a:buChar char="•"/>
        <a:defRPr sz="1166" kern="1200">
          <a:solidFill>
            <a:schemeClr val="tx1"/>
          </a:solidFill>
          <a:latin typeface="+mn-lt"/>
          <a:ea typeface="+mn-ea"/>
          <a:cs typeface="+mn-cs"/>
        </a:defRPr>
      </a:lvl6pPr>
      <a:lvl7pPr marL="1006983" indent="-126706" algn="l" defTabSz="666874" rtl="0" eaLnBrk="1" latinLnBrk="0" hangingPunct="1">
        <a:spcBef>
          <a:spcPts val="439"/>
        </a:spcBef>
        <a:buClr>
          <a:schemeClr val="accent1"/>
        </a:buClr>
        <a:buFont typeface="Arial" pitchFamily="34" charset="0"/>
        <a:buChar char="•"/>
        <a:defRPr sz="1166" kern="1200">
          <a:solidFill>
            <a:schemeClr val="tx1"/>
          </a:solidFill>
          <a:latin typeface="+mn-lt"/>
          <a:ea typeface="+mn-ea"/>
          <a:cs typeface="+mn-cs"/>
        </a:defRPr>
      </a:lvl7pPr>
      <a:lvl8pPr marL="1133690" indent="-126706" algn="l" defTabSz="666874" rtl="0" eaLnBrk="1" latinLnBrk="0" hangingPunct="1">
        <a:spcBef>
          <a:spcPts val="439"/>
        </a:spcBef>
        <a:buClr>
          <a:schemeClr val="accent1"/>
        </a:buClr>
        <a:buFont typeface="Arial" pitchFamily="34" charset="0"/>
        <a:buChar char="•"/>
        <a:defRPr sz="1166" kern="1200">
          <a:solidFill>
            <a:schemeClr val="tx1"/>
          </a:solidFill>
          <a:latin typeface="+mn-lt"/>
          <a:ea typeface="+mn-ea"/>
          <a:cs typeface="+mn-cs"/>
        </a:defRPr>
      </a:lvl8pPr>
      <a:lvl9pPr marL="1260398" indent="-126706" algn="l" defTabSz="666874" rtl="0" eaLnBrk="1" latinLnBrk="0" hangingPunct="1">
        <a:spcBef>
          <a:spcPts val="439"/>
        </a:spcBef>
        <a:buClr>
          <a:schemeClr val="accent1"/>
        </a:buClr>
        <a:buFont typeface="Arial" pitchFamily="34" charset="0"/>
        <a:buChar char="•"/>
        <a:defRPr sz="11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66874" rtl="0" eaLnBrk="1" latinLnBrk="0" hangingPunct="1">
        <a:defRPr sz="1315" kern="1200">
          <a:solidFill>
            <a:schemeClr val="tx1"/>
          </a:solidFill>
          <a:latin typeface="+mn-lt"/>
          <a:ea typeface="+mn-ea"/>
          <a:cs typeface="+mn-cs"/>
        </a:defRPr>
      </a:lvl1pPr>
      <a:lvl2pPr marL="333438" algn="l" defTabSz="666874" rtl="0" eaLnBrk="1" latinLnBrk="0" hangingPunct="1">
        <a:defRPr sz="1315" kern="1200">
          <a:solidFill>
            <a:schemeClr val="tx1"/>
          </a:solidFill>
          <a:latin typeface="+mn-lt"/>
          <a:ea typeface="+mn-ea"/>
          <a:cs typeface="+mn-cs"/>
        </a:defRPr>
      </a:lvl2pPr>
      <a:lvl3pPr marL="666874" algn="l" defTabSz="666874" rtl="0" eaLnBrk="1" latinLnBrk="0" hangingPunct="1">
        <a:defRPr sz="1315" kern="1200">
          <a:solidFill>
            <a:schemeClr val="tx1"/>
          </a:solidFill>
          <a:latin typeface="+mn-lt"/>
          <a:ea typeface="+mn-ea"/>
          <a:cs typeface="+mn-cs"/>
        </a:defRPr>
      </a:lvl3pPr>
      <a:lvl4pPr marL="1000313" algn="l" defTabSz="666874" rtl="0" eaLnBrk="1" latinLnBrk="0" hangingPunct="1">
        <a:defRPr sz="1315" kern="1200">
          <a:solidFill>
            <a:schemeClr val="tx1"/>
          </a:solidFill>
          <a:latin typeface="+mn-lt"/>
          <a:ea typeface="+mn-ea"/>
          <a:cs typeface="+mn-cs"/>
        </a:defRPr>
      </a:lvl4pPr>
      <a:lvl5pPr marL="1333754" algn="l" defTabSz="666874" rtl="0" eaLnBrk="1" latinLnBrk="0" hangingPunct="1">
        <a:defRPr sz="1315" kern="1200">
          <a:solidFill>
            <a:schemeClr val="tx1"/>
          </a:solidFill>
          <a:latin typeface="+mn-lt"/>
          <a:ea typeface="+mn-ea"/>
          <a:cs typeface="+mn-cs"/>
        </a:defRPr>
      </a:lvl5pPr>
      <a:lvl6pPr marL="1667191" algn="l" defTabSz="666874" rtl="0" eaLnBrk="1" latinLnBrk="0" hangingPunct="1">
        <a:defRPr sz="1315" kern="1200">
          <a:solidFill>
            <a:schemeClr val="tx1"/>
          </a:solidFill>
          <a:latin typeface="+mn-lt"/>
          <a:ea typeface="+mn-ea"/>
          <a:cs typeface="+mn-cs"/>
        </a:defRPr>
      </a:lvl6pPr>
      <a:lvl7pPr marL="2000628" algn="l" defTabSz="666874" rtl="0" eaLnBrk="1" latinLnBrk="0" hangingPunct="1">
        <a:defRPr sz="1315" kern="1200">
          <a:solidFill>
            <a:schemeClr val="tx1"/>
          </a:solidFill>
          <a:latin typeface="+mn-lt"/>
          <a:ea typeface="+mn-ea"/>
          <a:cs typeface="+mn-cs"/>
        </a:defRPr>
      </a:lvl7pPr>
      <a:lvl8pPr marL="2334067" algn="l" defTabSz="666874" rtl="0" eaLnBrk="1" latinLnBrk="0" hangingPunct="1">
        <a:defRPr sz="1315" kern="1200">
          <a:solidFill>
            <a:schemeClr val="tx1"/>
          </a:solidFill>
          <a:latin typeface="+mn-lt"/>
          <a:ea typeface="+mn-ea"/>
          <a:cs typeface="+mn-cs"/>
        </a:defRPr>
      </a:lvl8pPr>
      <a:lvl9pPr marL="2667508" algn="l" defTabSz="666874" rtl="0" eaLnBrk="1" latinLnBrk="0" hangingPunct="1">
        <a:defRPr sz="1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a de aviso com seta para baixo 4"/>
          <p:cNvSpPr/>
          <p:nvPr/>
        </p:nvSpPr>
        <p:spPr>
          <a:xfrm>
            <a:off x="163031" y="830898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</a:p>
        </p:txBody>
      </p:sp>
      <p:sp>
        <p:nvSpPr>
          <p:cNvPr id="8" name="Nota de aviso com seta para baixo 7"/>
          <p:cNvSpPr/>
          <p:nvPr/>
        </p:nvSpPr>
        <p:spPr>
          <a:xfrm>
            <a:off x="154112" y="4836529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RANSAC</a:t>
            </a:r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 initial pose estimation</a:t>
            </a:r>
          </a:p>
        </p:txBody>
      </p:sp>
      <p:sp>
        <p:nvSpPr>
          <p:cNvPr id="9" name="Nota de aviso com seta para baixo 8"/>
          <p:cNvSpPr/>
          <p:nvPr/>
        </p:nvSpPr>
        <p:spPr>
          <a:xfrm>
            <a:off x="154112" y="5512360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Point cloud registration</a:t>
            </a:r>
          </a:p>
        </p:txBody>
      </p:sp>
      <p:sp>
        <p:nvSpPr>
          <p:cNvPr id="10" name="Nota de aviso com seta para baixo 9"/>
          <p:cNvSpPr/>
          <p:nvPr/>
        </p:nvSpPr>
        <p:spPr>
          <a:xfrm>
            <a:off x="163031" y="6847474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Registration analysis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154109" y="7520109"/>
            <a:ext cx="1040400" cy="3784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Map update</a:t>
            </a:r>
          </a:p>
        </p:txBody>
      </p:sp>
      <p:sp>
        <p:nvSpPr>
          <p:cNvPr id="33" name="Nota de aviso com seta para baixo 4"/>
          <p:cNvSpPr/>
          <p:nvPr/>
        </p:nvSpPr>
        <p:spPr>
          <a:xfrm>
            <a:off x="156922" y="4163362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Keypoint description</a:t>
            </a:r>
          </a:p>
        </p:txBody>
      </p:sp>
      <p:sp>
        <p:nvSpPr>
          <p:cNvPr id="35" name="Nota de aviso com seta para baixo 4"/>
          <p:cNvSpPr/>
          <p:nvPr/>
        </p:nvSpPr>
        <p:spPr>
          <a:xfrm>
            <a:off x="154110" y="1503258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Normal estimation</a:t>
            </a:r>
          </a:p>
        </p:txBody>
      </p:sp>
      <p:sp>
        <p:nvSpPr>
          <p:cNvPr id="36" name="Nota de aviso com seta para baixo 4"/>
          <p:cNvSpPr/>
          <p:nvPr/>
        </p:nvSpPr>
        <p:spPr>
          <a:xfrm>
            <a:off x="155021" y="3494317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Keypoint detection</a:t>
            </a:r>
          </a:p>
        </p:txBody>
      </p:sp>
      <p:sp>
        <p:nvSpPr>
          <p:cNvPr id="46" name="Double Brace 45"/>
          <p:cNvSpPr/>
          <p:nvPr/>
        </p:nvSpPr>
        <p:spPr>
          <a:xfrm>
            <a:off x="1264909" y="673945"/>
            <a:ext cx="3657600" cy="720080"/>
          </a:xfrm>
          <a:prstGeom prst="bracePair">
            <a:avLst>
              <a:gd name="adj" fmla="val 66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4455" rIns="45720" bIns="44455" numCol="2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</a:t>
            </a: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endParaRPr lang="pt-P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</a:t>
            </a: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::AproximateVoxelGrid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pcl::CovarianceSampling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pcl::CropBox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pcl::PassThrough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pcl::RadiusOutlierRemoval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pcl::RandomSample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pcl::StatisticalOutlierRemoval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</a:t>
            </a: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VoxelGrid</a:t>
            </a:r>
            <a:endParaRPr lang="pt-P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Double Brace 47"/>
          <p:cNvSpPr/>
          <p:nvPr/>
        </p:nvSpPr>
        <p:spPr>
          <a:xfrm>
            <a:off x="1259556" y="1491732"/>
            <a:ext cx="3657600" cy="441576"/>
          </a:xfrm>
          <a:prstGeom prst="bracePair">
            <a:avLst>
              <a:gd name="adj" fmla="val 9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4455" rIns="45720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drl::NormalEstimatorSAC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pcl::MovingLeastSquares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pcl::NormalEstimationOMP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pcl::PrincipalCurvaturesEstimation</a:t>
            </a:r>
          </a:p>
        </p:txBody>
      </p:sp>
      <p:sp>
        <p:nvSpPr>
          <p:cNvPr id="51" name="Double Brace 50"/>
          <p:cNvSpPr/>
          <p:nvPr/>
        </p:nvSpPr>
        <p:spPr>
          <a:xfrm>
            <a:off x="1260468" y="3452664"/>
            <a:ext cx="3657600" cy="4901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4455" rIns="45720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pcl::ISSKeypoint3D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endParaRPr lang="pt-P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pcl::SIFTKeypoint</a:t>
            </a:r>
          </a:p>
          <a:p>
            <a:endParaRPr lang="pt-P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ouble Brace 51"/>
          <p:cNvSpPr/>
          <p:nvPr/>
        </p:nvSpPr>
        <p:spPr>
          <a:xfrm>
            <a:off x="1260468" y="4131983"/>
            <a:ext cx="3657600" cy="4901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4455" rIns="45720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pcl::ESFEstimation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pcl::FPFHEstimationOMP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pcl::PFHEstimation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pcl::ShapeContext3DEstimation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pcl::SHOTEstimationOMP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pcl::UniqueShapeContext</a:t>
            </a:r>
          </a:p>
        </p:txBody>
      </p:sp>
      <p:sp>
        <p:nvSpPr>
          <p:cNvPr id="53" name="Double Brace 52"/>
          <p:cNvSpPr/>
          <p:nvPr/>
        </p:nvSpPr>
        <p:spPr>
          <a:xfrm>
            <a:off x="1259560" y="5470643"/>
            <a:ext cx="3657600" cy="4901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4455" rIns="45720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</a:t>
            </a: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PrincipalComponentAnalysis</a:t>
            </a:r>
            <a:endParaRPr lang="pt-P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</a:t>
            </a: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::GeneralizedICP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pcl::ICP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pcl::ICP2D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pcl::ICPNonLinear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pcl::ICPWithNormals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pcl::NDT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pcl::NDT2D</a:t>
            </a:r>
          </a:p>
        </p:txBody>
      </p:sp>
      <p:sp>
        <p:nvSpPr>
          <p:cNvPr id="55" name="Double Brace 54"/>
          <p:cNvSpPr/>
          <p:nvPr/>
        </p:nvSpPr>
        <p:spPr>
          <a:xfrm>
            <a:off x="1268479" y="6816714"/>
            <a:ext cx="3657600" cy="4901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4455" rIns="45720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3" indent="-86423" defTabSz="1046346">
              <a:buFont typeface="Arial" panose="020B0604020202020204" pitchFamily="34" charset="0"/>
              <a:buChar char="•"/>
              <a:tabLst>
                <a:tab pos="959922" algn="l"/>
              </a:tabLst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% of outliers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% of inliers angular distribution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RMSE of cloud alignment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allowed pose corrections in relation to previous pose (translation and rotation)</a:t>
            </a:r>
          </a:p>
        </p:txBody>
      </p:sp>
      <p:sp>
        <p:nvSpPr>
          <p:cNvPr id="58" name="Nota de aviso com seta para baixo 4"/>
          <p:cNvSpPr/>
          <p:nvPr/>
        </p:nvSpPr>
        <p:spPr>
          <a:xfrm>
            <a:off x="154110" y="156617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Cloud assembly</a:t>
            </a:r>
          </a:p>
        </p:txBody>
      </p:sp>
      <p:sp>
        <p:nvSpPr>
          <p:cNvPr id="59" name="Double Brace 58"/>
          <p:cNvSpPr/>
          <p:nvPr/>
        </p:nvSpPr>
        <p:spPr>
          <a:xfrm>
            <a:off x="1259556" y="98523"/>
            <a:ext cx="3657600" cy="4901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4455" rIns="45720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drl::CircularBuffer</a:t>
            </a:r>
          </a:p>
          <a:p>
            <a:endParaRPr lang="pt-P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laserscan_to_pointcloud</a:t>
            </a:r>
            <a:endParaRPr lang="pt-P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Double Brace 59"/>
          <p:cNvSpPr/>
          <p:nvPr/>
        </p:nvSpPr>
        <p:spPr>
          <a:xfrm>
            <a:off x="1260291" y="7464323"/>
            <a:ext cx="3657600" cy="4901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4455" rIns="45720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drl::MapIntegration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endParaRPr lang="pt-P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OctoMap</a:t>
            </a:r>
          </a:p>
        </p:txBody>
      </p:sp>
      <p:sp>
        <p:nvSpPr>
          <p:cNvPr id="61" name="Double Brace 60"/>
          <p:cNvSpPr/>
          <p:nvPr/>
        </p:nvSpPr>
        <p:spPr>
          <a:xfrm>
            <a:off x="1259559" y="4792339"/>
            <a:ext cx="3657600" cy="4901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4455" rIns="45720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drl::SAC-IA-OMP</a:t>
            </a: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pcl::SAC-IA</a:t>
            </a:r>
          </a:p>
        </p:txBody>
      </p:sp>
      <p:sp>
        <p:nvSpPr>
          <p:cNvPr id="28" name="Nota de aviso com seta para baixo 4">
            <a:extLst>
              <a:ext uri="{FF2B5EF4-FFF2-40B4-BE49-F238E27FC236}">
                <a16:creationId xmlns:a16="http://schemas.microsoft.com/office/drawing/2014/main" id="{066B0E7E-B702-482F-BA17-2D95C46E57AA}"/>
              </a:ext>
            </a:extLst>
          </p:cNvPr>
          <p:cNvSpPr/>
          <p:nvPr/>
        </p:nvSpPr>
        <p:spPr>
          <a:xfrm>
            <a:off x="154112" y="6180692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Outlier</a:t>
            </a:r>
            <a:b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detection</a:t>
            </a:r>
          </a:p>
        </p:txBody>
      </p:sp>
      <p:sp>
        <p:nvSpPr>
          <p:cNvPr id="29" name="Double Brace 28">
            <a:extLst>
              <a:ext uri="{FF2B5EF4-FFF2-40B4-BE49-F238E27FC236}">
                <a16:creationId xmlns:a16="http://schemas.microsoft.com/office/drawing/2014/main" id="{ED7C7B72-ED5F-4D4D-87D0-7C70ED9559E5}"/>
              </a:ext>
            </a:extLst>
          </p:cNvPr>
          <p:cNvSpPr/>
          <p:nvPr/>
        </p:nvSpPr>
        <p:spPr>
          <a:xfrm>
            <a:off x="1259559" y="6169167"/>
            <a:ext cx="3657600" cy="441576"/>
          </a:xfrm>
          <a:prstGeom prst="bracePair">
            <a:avLst>
              <a:gd name="adj" fmla="val 9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4455" rIns="45720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</a:t>
            </a: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EuclideanOutlierDetection</a:t>
            </a:r>
            <a:endParaRPr lang="pt-P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Nota de aviso com seta para baixo 4">
            <a:extLst>
              <a:ext uri="{FF2B5EF4-FFF2-40B4-BE49-F238E27FC236}">
                <a16:creationId xmlns:a16="http://schemas.microsoft.com/office/drawing/2014/main" id="{A90E2F9D-8420-4FA2-9900-CE31A809EB10}"/>
              </a:ext>
            </a:extLst>
          </p:cNvPr>
          <p:cNvSpPr/>
          <p:nvPr/>
        </p:nvSpPr>
        <p:spPr>
          <a:xfrm>
            <a:off x="163031" y="2159801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</p:txBody>
      </p:sp>
      <p:sp>
        <p:nvSpPr>
          <p:cNvPr id="44" name="Double Brace 43">
            <a:extLst>
              <a:ext uri="{FF2B5EF4-FFF2-40B4-BE49-F238E27FC236}">
                <a16:creationId xmlns:a16="http://schemas.microsoft.com/office/drawing/2014/main" id="{C084C477-23F1-4B6C-A976-45F68FDFD13D}"/>
              </a:ext>
            </a:extLst>
          </p:cNvPr>
          <p:cNvSpPr/>
          <p:nvPr/>
        </p:nvSpPr>
        <p:spPr>
          <a:xfrm>
            <a:off x="1272128" y="2125250"/>
            <a:ext cx="3657600" cy="441576"/>
          </a:xfrm>
          <a:prstGeom prst="bracePair">
            <a:avLst>
              <a:gd name="adj" fmla="val 9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4455" rIns="45720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</a:t>
            </a: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TableTopPlaneSegmentation</a:t>
            </a:r>
            <a:endParaRPr lang="pt-P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</a:t>
            </a: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EuclideanClustering</a:t>
            </a:r>
            <a:endParaRPr lang="pt-P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pcl</a:t>
            </a: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RegionGrowing</a:t>
            </a:r>
            <a:endParaRPr lang="pt-P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Nota de aviso com seta para baixo 4">
            <a:extLst>
              <a:ext uri="{FF2B5EF4-FFF2-40B4-BE49-F238E27FC236}">
                <a16:creationId xmlns:a16="http://schemas.microsoft.com/office/drawing/2014/main" id="{13DA651E-A728-4BFA-AE25-AB85289045A7}"/>
              </a:ext>
            </a:extLst>
          </p:cNvPr>
          <p:cNvSpPr/>
          <p:nvPr/>
        </p:nvSpPr>
        <p:spPr>
          <a:xfrm>
            <a:off x="163031" y="2832435"/>
            <a:ext cx="1040578" cy="630132"/>
          </a:xfrm>
          <a:prstGeom prst="downArrow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b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20" dirty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</a:p>
        </p:txBody>
      </p:sp>
      <p:sp>
        <p:nvSpPr>
          <p:cNvPr id="47" name="Double Brace 46">
            <a:extLst>
              <a:ext uri="{FF2B5EF4-FFF2-40B4-BE49-F238E27FC236}">
                <a16:creationId xmlns:a16="http://schemas.microsoft.com/office/drawing/2014/main" id="{7B8C3303-67BB-4572-9B37-C059AF8CD782}"/>
              </a:ext>
            </a:extLst>
          </p:cNvPr>
          <p:cNvSpPr/>
          <p:nvPr/>
        </p:nvSpPr>
        <p:spPr>
          <a:xfrm>
            <a:off x="1272128" y="2797884"/>
            <a:ext cx="3657600" cy="441576"/>
          </a:xfrm>
          <a:prstGeom prst="bracePair">
            <a:avLst>
              <a:gd name="adj" fmla="val 97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720" tIns="44455" rIns="45720" bIns="44455" numCol="2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</a:t>
            </a: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MinClusterSizeSorter</a:t>
            </a:r>
            <a:endParaRPr lang="pt-P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</a:t>
            </a: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MaxClusterSizeSorter</a:t>
            </a:r>
            <a:endParaRPr lang="pt-P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</a:t>
            </a: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MinDistanceToOriginSorter</a:t>
            </a:r>
            <a:endParaRPr lang="pt-P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</a:t>
            </a: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MaxDistanceToOriginSorter</a:t>
            </a:r>
            <a:endParaRPr lang="pt-P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</a:t>
            </a: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MinAxisValueSorter</a:t>
            </a:r>
            <a:endParaRPr lang="pt-P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423" indent="-86423">
              <a:buFont typeface="Arial" panose="020B0604020202020204" pitchFamily="34" charset="0"/>
              <a:buChar char="•"/>
            </a:pP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drl</a:t>
            </a:r>
            <a:r>
              <a:rPr lang="pt-PT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t-PT" sz="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MaxAxisValueSorter</a:t>
            </a:r>
            <a:endParaRPr lang="pt-PT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27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/>
        </a:defPPr>
      </a:lstStyle>
    </a:txDef>
  </a:objectDefaults>
  <a:extraClrSchemeLst/>
</a:theme>
</file>

<file path=ppt/theme/theme2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critório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Digital Blue Tunn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257D54-B65D-4775-8A47-BF76CA13EE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188</Words>
  <Application>Microsoft Office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Digital Blue Tunnel 16x9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self-localization in dynamic environments</dc:title>
  <dc:creator/>
  <cp:keywords/>
  <cp:lastModifiedBy/>
  <cp:revision>2</cp:revision>
  <dcterms:created xsi:type="dcterms:W3CDTF">2013-12-03T17:56:49Z</dcterms:created>
  <dcterms:modified xsi:type="dcterms:W3CDTF">2019-05-08T13:17:39Z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