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32499"/>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847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21233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d</a:t>
            </a:r>
            <a:r>
              <a:rPr altLang="en-IN" sz="2400" lang="en-US">
                <a:solidFill>
                  <a:schemeClr val="dk1"/>
                </a:solidFill>
                <a:latin typeface="Calibri"/>
                <a:ea typeface="Calibri"/>
                <a:cs typeface="Calibri"/>
                <a:sym typeface="Calibri"/>
              </a:rPr>
              <a:t>urga</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12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0</a:t>
            </a:r>
            <a:r>
              <a:rPr altLang="en-IN" sz="2400" lang="en-US">
                <a:solidFill>
                  <a:schemeClr val="dk1"/>
                </a:solidFill>
                <a:latin typeface="Calibri"/>
                <a:ea typeface="Calibri"/>
                <a:cs typeface="Calibri"/>
                <a:sym typeface="Calibri"/>
              </a:rPr>
              <a:t>4</a:t>
            </a:r>
            <a:r>
              <a:rPr altLang="en-IN" sz="2400" lang="en-US">
                <a:solidFill>
                  <a:schemeClr val="dk1"/>
                </a:solidFill>
                <a:latin typeface="Calibri"/>
                <a:ea typeface="Calibri"/>
                <a:cs typeface="Calibri"/>
                <a:sym typeface="Calibri"/>
              </a:rPr>
              <a:t>1</a:t>
            </a:r>
            <a:r>
              <a:rPr altLang="en-IN" sz="2400" lang="en-US">
                <a:solidFill>
                  <a:schemeClr val="dk1"/>
                </a:solidFill>
                <a:latin typeface="Calibri"/>
                <a:ea typeface="Calibri"/>
                <a:cs typeface="Calibri"/>
                <a:sym typeface="Calibri"/>
              </a:rPr>
              <a:t>7</a:t>
            </a:r>
            <a:r>
              <a:rPr altLang="en-IN" sz="2400" lang="en-US">
                <a:solidFill>
                  <a:schemeClr val="dk1"/>
                </a:solidFill>
                <a:latin typeface="Calibri"/>
                <a:ea typeface="Calibri"/>
                <a:cs typeface="Calibri"/>
                <a:sym typeface="Calibri"/>
              </a:rPr>
              <a:t>8</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o</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p</a:t>
            </a:r>
            <a:r>
              <a:rPr sz="2400" lang="en-US">
                <a:solidFill>
                  <a:schemeClr val="dk1"/>
                </a:solidFill>
                <a:latin typeface="Calibri"/>
                <a:ea typeface="Calibri"/>
                <a:cs typeface="Calibri"/>
                <a:sym typeface="Calibri"/>
              </a:rPr>
              <a:t>o</a:t>
            </a:r>
            <a:r>
              <a:rPr sz="2400" lang="en-US">
                <a:solidFill>
                  <a:schemeClr val="dk1"/>
                </a:solidFill>
                <a:latin typeface="Calibri"/>
                <a:ea typeface="Calibri"/>
                <a:cs typeface="Calibri"/>
                <a:sym typeface="Calibri"/>
              </a:rPr>
              <a:t>rate</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t</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y</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h</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p</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206086"/>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7150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377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1613524"/>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8134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8001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61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7150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847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539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206086"/>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8134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847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06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7150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847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123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123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4134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847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123400"/>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4064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5069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499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088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6102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1691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8001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603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2024-10-09T06:40:00Z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8efcabec894841eaa530c1616c5e6c7b</vt:lpwstr>
  </property>
</Properties>
</file>