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81" d="100"/>
          <a:sy n="81" d="100"/>
        </p:scale>
        <p:origin x="1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040A6-33F7-B142-A50F-80EF0ED4A4C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F31D0-505F-004A-ADB1-D6A02368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B5D-4298-3345-9F8D-8C0C6B79565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307A-2AE1-0A48-9B92-A1ECDD42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ge result for how i met your moth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6"/>
          <a:stretch/>
        </p:blipFill>
        <p:spPr bwMode="auto">
          <a:xfrm>
            <a:off x="0" y="-1"/>
            <a:ext cx="12204889" cy="55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1"/>
            <a:ext cx="12204889" cy="555567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Ted meets Tracy. </a:t>
            </a:r>
            <a:r>
              <a:rPr 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Who will you meet?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5078" y="3279230"/>
            <a:ext cx="2774732" cy="5833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See my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hances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206" y="3862552"/>
            <a:ext cx="218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to Proceed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ge result for how i met your moth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6"/>
          <a:stretch/>
        </p:blipFill>
        <p:spPr bwMode="auto">
          <a:xfrm>
            <a:off x="0" y="-1"/>
            <a:ext cx="12204889" cy="55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1"/>
            <a:ext cx="12204889" cy="555567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Sure! Tell us a little about yourself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1728" y="2486174"/>
            <a:ext cx="5201432" cy="5833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What’s your name?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866" y="2024509"/>
            <a:ext cx="4418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Question disappears when clicked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ge result for how i met your moth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6"/>
          <a:stretch/>
        </p:blipFill>
        <p:spPr bwMode="auto">
          <a:xfrm>
            <a:off x="0" y="-1"/>
            <a:ext cx="12204889" cy="55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1"/>
            <a:ext cx="12204889" cy="555567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Sure! Tell us a little about yourself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1728" y="2486174"/>
            <a:ext cx="5201432" cy="5833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Do you Identify as </a:t>
            </a:r>
            <a:r>
              <a:rPr lang="en-US" sz="2400" dirty="0" smtClean="0">
                <a:solidFill>
                  <a:schemeClr val="accent1"/>
                </a:solidFill>
              </a:rPr>
              <a:t>Male</a:t>
            </a:r>
            <a:r>
              <a:rPr lang="en-US" sz="2400" dirty="0" smtClean="0">
                <a:solidFill>
                  <a:schemeClr val="bg1"/>
                </a:solidFill>
              </a:rPr>
              <a:t> or </a:t>
            </a:r>
            <a:r>
              <a:rPr lang="en-US" sz="2400" dirty="0" smtClean="0">
                <a:solidFill>
                  <a:schemeClr val="accent4"/>
                </a:solidFill>
              </a:rPr>
              <a:t>Female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Son</dc:creator>
  <cp:lastModifiedBy>Charles Son</cp:lastModifiedBy>
  <cp:revision>4</cp:revision>
  <dcterms:created xsi:type="dcterms:W3CDTF">2019-10-31T22:08:24Z</dcterms:created>
  <dcterms:modified xsi:type="dcterms:W3CDTF">2019-11-01T01:28:58Z</dcterms:modified>
</cp:coreProperties>
</file>