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10"/>
  </p:handoutMasterIdLst>
  <p:sldIdLst>
    <p:sldId id="256" r:id="rId4"/>
    <p:sldId id="257" r:id="rId6"/>
    <p:sldId id="283" r:id="rId7"/>
    <p:sldId id="284" r:id="rId8"/>
    <p:sldId id="325" r:id="rId9"/>
  </p:sldIdLst>
  <p:sldSz cx="12192000" cy="6858000"/>
  <p:notesSz cx="6858000" cy="9144000"/>
  <p:custDataLst>
    <p:tags r:id="rId14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440"/>
    <a:srgbClr val="E7F2F8"/>
    <a:srgbClr val="A9CFE3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78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373"/>
        <p:guide pos="372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7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0F9B84EA-7D68-4D60-9CB1-D50884785D1C}" type="datetimeFigureOut">
              <a:rPr lang="zh-CN" altLang="en-US" strike="noStrike" noProof="1" smtClean="0">
                <a:latin typeface="仿宋" panose="02010609060101010101" charset="-122"/>
                <a:ea typeface="仿宋" panose="02010609060101010101" charset="-122"/>
                <a:cs typeface="+mn-cs"/>
              </a:rPr>
            </a:fld>
            <a:endParaRPr lang="zh-CN" altLang="en-US" strike="noStrike" noProof="1" smtClean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8D4E0FC9-F1F8-4FAE-9988-3BA365CFD46F}" type="slidenum">
              <a:rPr lang="zh-CN" altLang="en-US" strike="noStrike" noProof="1" smtClean="0">
                <a:latin typeface="仿宋" panose="02010609060101010101" charset="-122"/>
                <a:ea typeface="仿宋" panose="02010609060101010101" charset="-122"/>
                <a:cs typeface="+mn-cs"/>
              </a:rPr>
            </a:fld>
            <a:endParaRPr lang="zh-CN" altLang="en-US" strike="noStrike" noProof="1" smtClean="0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仿宋" panose="02010609060101010101" charset="-122"/>
                <a:ea typeface="仿宋" panose="02010609060101010101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defRPr>
            </a:lvl1pPr>
          </a:lstStyle>
          <a:p>
            <a:pPr fontAlgn="auto"/>
            <a:fld id="{1AC49D05-6128-4D0D-A32A-06A5E73B386C}" type="datetimeFigureOut">
              <a:rPr lang="zh-CN" altLang="en-US" strike="noStrike" noProof="1" smtClean="0"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10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仿宋" panose="02010609060101010101" charset="-122"/>
                <a:ea typeface="仿宋" panose="02010609060101010101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defRPr>
            </a:lvl1pPr>
          </a:lstStyle>
          <a:p>
            <a:pPr fontAlgn="auto"/>
            <a:fld id="{5849F42C-2DAE-424C-A4B8-3140182C3E9F}" type="slidenum">
              <a:rPr lang="zh-CN" altLang="en-US" strike="noStrike" noProof="1" smtClean="0"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600" kern="1200">
        <a:solidFill>
          <a:schemeClr val="tx1"/>
        </a:solidFill>
        <a:latin typeface="仿宋" panose="02010609060101010101" charset="-122"/>
        <a:ea typeface="仿宋" panose="02010609060101010101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仿宋" panose="02010609060101010101" charset="-122"/>
        <a:ea typeface="仿宋" panose="02010609060101010101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仿宋" panose="02010609060101010101" charset="-122"/>
        <a:ea typeface="仿宋" panose="02010609060101010101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仿宋" panose="02010609060101010101" charset="-122"/>
        <a:ea typeface="仿宋" panose="02010609060101010101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仿宋" panose="02010609060101010101" charset="-122"/>
        <a:ea typeface="仿宋" panose="02010609060101010101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单击此处编辑副标题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单击此处编辑标题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单击此处编辑副标题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strike="noStrike" noProof="1">
                <a:sym typeface="+mn-ea"/>
              </a:rPr>
              <a:t>单击此处编辑文本</a:t>
            </a:r>
            <a:endParaRPr strike="noStrike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单击此处编辑标题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strike="noStrike" noProof="1">
                <a:sym typeface="+mn-ea"/>
              </a:rPr>
              <a:t>单击此处编辑文本</a:t>
            </a:r>
            <a:endParaRPr strike="noStrike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.xml"/><Relationship Id="rId16" Type="http://schemas.openxmlformats.org/officeDocument/2006/relationships/tags" Target="../tags/tag5.xml"/><Relationship Id="rId15" Type="http://schemas.openxmlformats.org/officeDocument/2006/relationships/tags" Target="../tags/tag4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.xml"/><Relationship Id="rId16" Type="http://schemas.openxmlformats.org/officeDocument/2006/relationships/tags" Target="../tags/tag1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925" y="431800"/>
            <a:ext cx="10852150" cy="647700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38100" rIns="76200" bIns="3810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669925" y="1295400"/>
            <a:ext cx="10852150" cy="5040313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0" rIns="82550" bIns="0"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仿宋" panose="02010609060101010101" charset="-122"/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仿宋" panose="02010609060101010101" charset="-122"/>
              </a:defRPr>
            </a:lvl1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仿宋" panose="02010609060101010101" charset="-122"/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ea typeface="仿宋" panose="0201060906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仿宋" panose="0201060906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仿宋" panose="0201060906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仿宋" panose="0201060906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仿宋" panose="0201060906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仿宋" panose="0201060906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仿宋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925" y="431800"/>
            <a:ext cx="10852150" cy="647700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38100" rIns="76200" bIns="3810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669925" y="1295400"/>
            <a:ext cx="10852150" cy="5040313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0" rIns="82550" bIns="0"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仿宋" panose="02010609060101010101" charset="-122"/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仿宋" panose="02010609060101010101" charset="-122"/>
              </a:defRPr>
            </a:lvl1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仿宋" panose="02010609060101010101" charset="-122"/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ea typeface="仿宋" panose="0201060906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仿宋" panose="0201060906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仿宋" panose="0201060906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仿宋" panose="0201060906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仿宋" panose="0201060906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仿宋" panose="0201060906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仿宋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3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5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14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2.xml"/><Relationship Id="rId6" Type="http://schemas.openxmlformats.org/officeDocument/2006/relationships/tags" Target="../tags/tag18.xml"/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3" Type="http://schemas.openxmlformats.org/officeDocument/2006/relationships/tags" Target="../tags/tag17.xml"/><Relationship Id="rId2" Type="http://schemas.openxmlformats.org/officeDocument/2006/relationships/image" Target="../media/image2.png"/><Relationship Id="rId1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5" Type="http://schemas.openxmlformats.org/officeDocument/2006/relationships/notesSlide" Target="../notesSlides/notesSlide5.xml"/><Relationship Id="rId54" Type="http://schemas.openxmlformats.org/officeDocument/2006/relationships/slideLayout" Target="../slideLayouts/slideLayout13.xml"/><Relationship Id="rId53" Type="http://schemas.openxmlformats.org/officeDocument/2006/relationships/image" Target="../media/image6.png"/><Relationship Id="rId52" Type="http://schemas.openxmlformats.org/officeDocument/2006/relationships/tags" Target="../tags/tag71.xml"/><Relationship Id="rId51" Type="http://schemas.openxmlformats.org/officeDocument/2006/relationships/tags" Target="../tags/tag70.xml"/><Relationship Id="rId50" Type="http://schemas.openxmlformats.org/officeDocument/2006/relationships/tags" Target="../tags/tag69.xml"/><Relationship Id="rId5" Type="http://schemas.openxmlformats.org/officeDocument/2006/relationships/tags" Target="../tags/tag25.xml"/><Relationship Id="rId49" Type="http://schemas.openxmlformats.org/officeDocument/2006/relationships/tags" Target="../tags/tag68.xml"/><Relationship Id="rId48" Type="http://schemas.openxmlformats.org/officeDocument/2006/relationships/image" Target="../media/image2.png"/><Relationship Id="rId47" Type="http://schemas.openxmlformats.org/officeDocument/2006/relationships/tags" Target="../tags/tag67.xml"/><Relationship Id="rId46" Type="http://schemas.openxmlformats.org/officeDocument/2006/relationships/tags" Target="../tags/tag66.xml"/><Relationship Id="rId45" Type="http://schemas.openxmlformats.org/officeDocument/2006/relationships/tags" Target="../tags/tag65.xml"/><Relationship Id="rId44" Type="http://schemas.openxmlformats.org/officeDocument/2006/relationships/tags" Target="../tags/tag64.xml"/><Relationship Id="rId43" Type="http://schemas.openxmlformats.org/officeDocument/2006/relationships/tags" Target="../tags/tag63.xml"/><Relationship Id="rId42" Type="http://schemas.openxmlformats.org/officeDocument/2006/relationships/tags" Target="../tags/tag62.xml"/><Relationship Id="rId41" Type="http://schemas.openxmlformats.org/officeDocument/2006/relationships/tags" Target="../tags/tag61.xml"/><Relationship Id="rId40" Type="http://schemas.openxmlformats.org/officeDocument/2006/relationships/tags" Target="../tags/tag60.xml"/><Relationship Id="rId4" Type="http://schemas.openxmlformats.org/officeDocument/2006/relationships/tags" Target="../tags/tag24.xml"/><Relationship Id="rId39" Type="http://schemas.openxmlformats.org/officeDocument/2006/relationships/tags" Target="../tags/tag59.xml"/><Relationship Id="rId38" Type="http://schemas.openxmlformats.org/officeDocument/2006/relationships/tags" Target="../tags/tag58.xml"/><Relationship Id="rId37" Type="http://schemas.openxmlformats.org/officeDocument/2006/relationships/tags" Target="../tags/tag57.xml"/><Relationship Id="rId36" Type="http://schemas.openxmlformats.org/officeDocument/2006/relationships/tags" Target="../tags/tag56.xml"/><Relationship Id="rId35" Type="http://schemas.openxmlformats.org/officeDocument/2006/relationships/tags" Target="../tags/tag55.xml"/><Relationship Id="rId34" Type="http://schemas.openxmlformats.org/officeDocument/2006/relationships/tags" Target="../tags/tag54.xml"/><Relationship Id="rId33" Type="http://schemas.openxmlformats.org/officeDocument/2006/relationships/tags" Target="../tags/tag53.xml"/><Relationship Id="rId32" Type="http://schemas.openxmlformats.org/officeDocument/2006/relationships/tags" Target="../tags/tag52.xml"/><Relationship Id="rId31" Type="http://schemas.openxmlformats.org/officeDocument/2006/relationships/tags" Target="../tags/tag51.xml"/><Relationship Id="rId30" Type="http://schemas.openxmlformats.org/officeDocument/2006/relationships/tags" Target="../tags/tag50.xml"/><Relationship Id="rId3" Type="http://schemas.openxmlformats.org/officeDocument/2006/relationships/tags" Target="../tags/tag23.xml"/><Relationship Id="rId29" Type="http://schemas.openxmlformats.org/officeDocument/2006/relationships/tags" Target="../tags/tag49.xml"/><Relationship Id="rId28" Type="http://schemas.openxmlformats.org/officeDocument/2006/relationships/tags" Target="../tags/tag48.xml"/><Relationship Id="rId27" Type="http://schemas.openxmlformats.org/officeDocument/2006/relationships/tags" Target="../tags/tag47.xml"/><Relationship Id="rId26" Type="http://schemas.openxmlformats.org/officeDocument/2006/relationships/tags" Target="../tags/tag46.xml"/><Relationship Id="rId25" Type="http://schemas.openxmlformats.org/officeDocument/2006/relationships/tags" Target="../tags/tag45.xml"/><Relationship Id="rId24" Type="http://schemas.openxmlformats.org/officeDocument/2006/relationships/tags" Target="../tags/tag44.xml"/><Relationship Id="rId23" Type="http://schemas.openxmlformats.org/officeDocument/2006/relationships/tags" Target="../tags/tag43.xml"/><Relationship Id="rId22" Type="http://schemas.openxmlformats.org/officeDocument/2006/relationships/tags" Target="../tags/tag42.xml"/><Relationship Id="rId21" Type="http://schemas.openxmlformats.org/officeDocument/2006/relationships/tags" Target="../tags/tag41.xml"/><Relationship Id="rId20" Type="http://schemas.openxmlformats.org/officeDocument/2006/relationships/tags" Target="../tags/tag40.xml"/><Relationship Id="rId2" Type="http://schemas.openxmlformats.org/officeDocument/2006/relationships/tags" Target="../tags/tag22.xml"/><Relationship Id="rId19" Type="http://schemas.openxmlformats.org/officeDocument/2006/relationships/tags" Target="../tags/tag39.xml"/><Relationship Id="rId18" Type="http://schemas.openxmlformats.org/officeDocument/2006/relationships/tags" Target="../tags/tag38.xml"/><Relationship Id="rId17" Type="http://schemas.openxmlformats.org/officeDocument/2006/relationships/tags" Target="../tags/tag37.xml"/><Relationship Id="rId16" Type="http://schemas.openxmlformats.org/officeDocument/2006/relationships/tags" Target="../tags/tag36.xml"/><Relationship Id="rId15" Type="http://schemas.openxmlformats.org/officeDocument/2006/relationships/tags" Target="../tags/tag35.xml"/><Relationship Id="rId14" Type="http://schemas.openxmlformats.org/officeDocument/2006/relationships/tags" Target="../tags/tag34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122" name="图片 6" descr="153"/>
          <p:cNvPicPr>
            <a:picLocks noChangeAspect="1"/>
          </p:cNvPicPr>
          <p:nvPr/>
        </p:nvPicPr>
        <p:blipFill>
          <a:blip r:embed="rId1"/>
          <a:srcRect t="22591" b="13766"/>
          <a:stretch>
            <a:fillRect/>
          </a:stretch>
        </p:blipFill>
        <p:spPr>
          <a:xfrm>
            <a:off x="4763" y="2173288"/>
            <a:ext cx="7862887" cy="5003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文本框 7"/>
          <p:cNvSpPr txBox="1"/>
          <p:nvPr/>
        </p:nvSpPr>
        <p:spPr>
          <a:xfrm>
            <a:off x="4745355" y="2398713"/>
            <a:ext cx="3314700" cy="10144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6000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开班典礼</a:t>
            </a:r>
            <a:endParaRPr lang="zh-CN" altLang="zh-CN" sz="6000">
              <a:solidFill>
                <a:srgbClr val="4F44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4" name="文本框 10"/>
          <p:cNvSpPr txBox="1"/>
          <p:nvPr/>
        </p:nvSpPr>
        <p:spPr>
          <a:xfrm>
            <a:off x="5080953" y="3726498"/>
            <a:ext cx="2643187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主讲老师：佳楠</a:t>
            </a:r>
            <a:br>
              <a:rPr lang="zh-CN" altLang="en-US" sz="2400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400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en-US" altLang="zh-CN" sz="2400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Q:1534665327</a:t>
            </a:r>
            <a:endParaRPr lang="en-US" altLang="zh-CN" sz="2400">
              <a:solidFill>
                <a:srgbClr val="4F44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12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638" y="187325"/>
            <a:ext cx="1660525" cy="431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9815" y="4626610"/>
            <a:ext cx="1695450" cy="19812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170" name="图片 16" descr="152"/>
          <p:cNvPicPr>
            <a:picLocks noChangeAspect="1"/>
          </p:cNvPicPr>
          <p:nvPr/>
        </p:nvPicPr>
        <p:blipFill>
          <a:blip r:embed="rId1"/>
          <a:srcRect t="25945" r="758" b="10236"/>
          <a:stretch>
            <a:fillRect/>
          </a:stretch>
        </p:blipFill>
        <p:spPr>
          <a:xfrm>
            <a:off x="-1104900" y="2787650"/>
            <a:ext cx="7305675" cy="469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1" name="文本框 1"/>
          <p:cNvSpPr txBox="1"/>
          <p:nvPr/>
        </p:nvSpPr>
        <p:spPr>
          <a:xfrm>
            <a:off x="5210175" y="522288"/>
            <a:ext cx="1771650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800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endParaRPr lang="zh-CN" altLang="en-US" sz="4800">
              <a:solidFill>
                <a:srgbClr val="4F44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6981825" y="2954655"/>
            <a:ext cx="264318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>
                <a:solidFill>
                  <a:srgbClr val="4F4440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项目实战</a:t>
            </a:r>
            <a:endParaRPr lang="zh-CN" altLang="en-US" sz="2400">
              <a:solidFill>
                <a:srgbClr val="4F4440"/>
              </a:solidFill>
              <a:latin typeface="新宋体" panose="02010609030101010101" charset="-122"/>
              <a:ea typeface="新宋体" panose="02010609030101010101" charset="-122"/>
              <a:sym typeface="+mn-ea"/>
            </a:endParaRPr>
          </a:p>
        </p:txBody>
      </p:sp>
      <p:sp>
        <p:nvSpPr>
          <p:cNvPr id="7174" name="文本框 15"/>
          <p:cNvSpPr txBox="1"/>
          <p:nvPr/>
        </p:nvSpPr>
        <p:spPr>
          <a:xfrm>
            <a:off x="2932113" y="2038350"/>
            <a:ext cx="26431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2400">
                <a:solidFill>
                  <a:srgbClr val="4F4440"/>
                </a:solidFill>
                <a:latin typeface="新宋体" panose="02010609030101010101" charset="-122"/>
                <a:ea typeface="新宋体" panose="02010609030101010101" charset="-122"/>
              </a:rPr>
              <a:t>自我介绍</a:t>
            </a:r>
            <a:endParaRPr lang="zh-CN" altLang="zh-CN" sz="2400">
              <a:solidFill>
                <a:srgbClr val="4F4440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7175" name="文本框 21"/>
          <p:cNvSpPr txBox="1"/>
          <p:nvPr/>
        </p:nvSpPr>
        <p:spPr>
          <a:xfrm>
            <a:off x="2932113" y="3046413"/>
            <a:ext cx="26431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>
                <a:solidFill>
                  <a:srgbClr val="4F4440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H5</a:t>
            </a:r>
            <a:r>
              <a:rPr lang="zh-CN" altLang="zh-CN" sz="2400">
                <a:solidFill>
                  <a:srgbClr val="4F4440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技术</a:t>
            </a:r>
            <a:endParaRPr lang="zh-CN" altLang="en-US" sz="2400">
              <a:solidFill>
                <a:srgbClr val="4F4440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7176" name="文本框 11"/>
          <p:cNvSpPr txBox="1"/>
          <p:nvPr/>
        </p:nvSpPr>
        <p:spPr>
          <a:xfrm>
            <a:off x="6391275" y="2070100"/>
            <a:ext cx="534988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>
                <a:solidFill>
                  <a:srgbClr val="4F4440"/>
                </a:solidFill>
                <a:latin typeface="Arial" panose="020B0604020202020204" pitchFamily="34" charset="0"/>
                <a:ea typeface="仿宋" panose="02010609060101010101" charset="-122"/>
              </a:rPr>
              <a:t>4</a:t>
            </a:r>
            <a:r>
              <a:rPr lang="zh-CN" altLang="en-US" sz="2000">
                <a:solidFill>
                  <a:srgbClr val="4F4440"/>
                </a:solidFill>
                <a:latin typeface="Arial" panose="020B0604020202020204" pitchFamily="34" charset="0"/>
                <a:ea typeface="仿宋" panose="02010609060101010101" charset="-122"/>
              </a:rPr>
              <a:t>、</a:t>
            </a:r>
            <a:endParaRPr lang="zh-CN" altLang="en-US" sz="2000">
              <a:solidFill>
                <a:srgbClr val="4F4440"/>
              </a:solidFill>
              <a:latin typeface="Arial" panose="020B0604020202020204" pitchFamily="34" charset="0"/>
              <a:ea typeface="仿宋" panose="02010609060101010101" charset="-122"/>
            </a:endParaRPr>
          </a:p>
        </p:txBody>
      </p:sp>
      <p:sp>
        <p:nvSpPr>
          <p:cNvPr id="7177" name="文本框 12"/>
          <p:cNvSpPr txBox="1"/>
          <p:nvPr/>
        </p:nvSpPr>
        <p:spPr>
          <a:xfrm>
            <a:off x="6391275" y="3016250"/>
            <a:ext cx="534988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>
                <a:solidFill>
                  <a:srgbClr val="4F4440"/>
                </a:solidFill>
                <a:latin typeface="Arial" panose="020B0604020202020204" pitchFamily="34" charset="0"/>
                <a:ea typeface="仿宋" panose="02010609060101010101" charset="-122"/>
              </a:rPr>
              <a:t>5</a:t>
            </a:r>
            <a:r>
              <a:rPr lang="zh-CN" altLang="en-US" sz="2000">
                <a:solidFill>
                  <a:srgbClr val="4F4440"/>
                </a:solidFill>
                <a:latin typeface="Arial" panose="020B0604020202020204" pitchFamily="34" charset="0"/>
                <a:ea typeface="仿宋" panose="02010609060101010101" charset="-122"/>
              </a:rPr>
              <a:t>、</a:t>
            </a:r>
            <a:endParaRPr lang="zh-CN" altLang="en-US" sz="2000">
              <a:solidFill>
                <a:srgbClr val="4F4440"/>
              </a:solidFill>
              <a:latin typeface="Arial" panose="020B0604020202020204" pitchFamily="34" charset="0"/>
              <a:ea typeface="仿宋" panose="02010609060101010101" charset="-122"/>
            </a:endParaRPr>
          </a:p>
        </p:txBody>
      </p:sp>
      <p:sp>
        <p:nvSpPr>
          <p:cNvPr id="7178" name="文本框 13"/>
          <p:cNvSpPr txBox="1"/>
          <p:nvPr/>
        </p:nvSpPr>
        <p:spPr>
          <a:xfrm>
            <a:off x="2281238" y="2070100"/>
            <a:ext cx="533400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>
                <a:solidFill>
                  <a:srgbClr val="4F4440"/>
                </a:solidFill>
                <a:latin typeface="Arial" panose="020B0604020202020204" pitchFamily="34" charset="0"/>
                <a:ea typeface="仿宋" panose="02010609060101010101" charset="-122"/>
              </a:rPr>
              <a:t>1</a:t>
            </a:r>
            <a:r>
              <a:rPr lang="zh-CN" altLang="en-US" sz="2000">
                <a:solidFill>
                  <a:srgbClr val="4F4440"/>
                </a:solidFill>
                <a:latin typeface="Arial" panose="020B0604020202020204" pitchFamily="34" charset="0"/>
                <a:ea typeface="仿宋" panose="02010609060101010101" charset="-122"/>
              </a:rPr>
              <a:t>、</a:t>
            </a:r>
            <a:endParaRPr lang="zh-CN" altLang="en-US" sz="2000">
              <a:solidFill>
                <a:srgbClr val="4F4440"/>
              </a:solidFill>
              <a:latin typeface="Arial" panose="020B0604020202020204" pitchFamily="34" charset="0"/>
              <a:ea typeface="仿宋" panose="02010609060101010101" charset="-122"/>
            </a:endParaRPr>
          </a:p>
        </p:txBody>
      </p:sp>
      <p:sp>
        <p:nvSpPr>
          <p:cNvPr id="7179" name="文本框 14"/>
          <p:cNvSpPr txBox="1"/>
          <p:nvPr/>
        </p:nvSpPr>
        <p:spPr>
          <a:xfrm>
            <a:off x="2281238" y="3076575"/>
            <a:ext cx="533400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>
                <a:solidFill>
                  <a:srgbClr val="4F4440"/>
                </a:solidFill>
                <a:latin typeface="Arial" panose="020B0604020202020204" pitchFamily="34" charset="0"/>
                <a:ea typeface="仿宋" panose="02010609060101010101" charset="-122"/>
              </a:rPr>
              <a:t>2</a:t>
            </a:r>
            <a:r>
              <a:rPr lang="zh-CN" altLang="en-US" sz="2000">
                <a:solidFill>
                  <a:srgbClr val="4F4440"/>
                </a:solidFill>
                <a:latin typeface="Arial" panose="020B0604020202020204" pitchFamily="34" charset="0"/>
                <a:ea typeface="仿宋" panose="02010609060101010101" charset="-122"/>
              </a:rPr>
              <a:t>、</a:t>
            </a:r>
            <a:endParaRPr lang="zh-CN" altLang="en-US" sz="2000">
              <a:solidFill>
                <a:srgbClr val="4F4440"/>
              </a:solidFill>
              <a:latin typeface="Arial" panose="020B0604020202020204" pitchFamily="34" charset="0"/>
              <a:ea typeface="仿宋" panose="02010609060101010101" charset="-122"/>
            </a:endParaRPr>
          </a:p>
        </p:txBody>
      </p:sp>
      <p:sp>
        <p:nvSpPr>
          <p:cNvPr id="7180" name="文本框 7"/>
          <p:cNvSpPr txBox="1"/>
          <p:nvPr/>
        </p:nvSpPr>
        <p:spPr>
          <a:xfrm>
            <a:off x="2281238" y="3978275"/>
            <a:ext cx="533400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>
                <a:solidFill>
                  <a:srgbClr val="4F4440"/>
                </a:solidFill>
                <a:latin typeface="Arial" panose="020B0604020202020204" pitchFamily="34" charset="0"/>
                <a:ea typeface="仿宋" panose="02010609060101010101" charset="-122"/>
              </a:rPr>
              <a:t>3</a:t>
            </a:r>
            <a:r>
              <a:rPr lang="zh-CN" altLang="en-US" sz="2000">
                <a:solidFill>
                  <a:srgbClr val="4F4440"/>
                </a:solidFill>
                <a:latin typeface="Arial" panose="020B0604020202020204" pitchFamily="34" charset="0"/>
                <a:ea typeface="仿宋" panose="02010609060101010101" charset="-122"/>
              </a:rPr>
              <a:t>、</a:t>
            </a:r>
            <a:endParaRPr lang="zh-CN" altLang="en-US" sz="2000">
              <a:solidFill>
                <a:srgbClr val="4F4440"/>
              </a:solidFill>
              <a:latin typeface="Arial" panose="020B0604020202020204" pitchFamily="34" charset="0"/>
              <a:ea typeface="仿宋" panose="02010609060101010101" charset="-122"/>
            </a:endParaRPr>
          </a:p>
        </p:txBody>
      </p:sp>
      <p:sp>
        <p:nvSpPr>
          <p:cNvPr id="7181" name="文本框 9"/>
          <p:cNvSpPr txBox="1"/>
          <p:nvPr/>
        </p:nvSpPr>
        <p:spPr>
          <a:xfrm>
            <a:off x="2932113" y="3946525"/>
            <a:ext cx="26431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>
                <a:solidFill>
                  <a:srgbClr val="4F4440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Node.js</a:t>
            </a:r>
            <a:endParaRPr lang="en-US" altLang="zh-CN" sz="2400">
              <a:solidFill>
                <a:srgbClr val="4F4440"/>
              </a:solidFill>
              <a:latin typeface="新宋体" panose="02010609030101010101" charset="-122"/>
              <a:ea typeface="新宋体" panose="02010609030101010101" charset="-122"/>
              <a:sym typeface="+mn-ea"/>
            </a:endParaRPr>
          </a:p>
        </p:txBody>
      </p:sp>
      <p:pic>
        <p:nvPicPr>
          <p:cNvPr id="7184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180638" y="187325"/>
            <a:ext cx="1660525" cy="431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9"/>
          <p:cNvSpPr txBox="1"/>
          <p:nvPr/>
        </p:nvSpPr>
        <p:spPr>
          <a:xfrm>
            <a:off x="6982143" y="2039620"/>
            <a:ext cx="26431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>
                <a:solidFill>
                  <a:srgbClr val="4F4440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Vue.js</a:t>
            </a:r>
            <a:endParaRPr lang="zh-CN" altLang="en-US" sz="2400">
              <a:solidFill>
                <a:srgbClr val="4F4440"/>
              </a:solidFill>
              <a:latin typeface="新宋体" panose="02010609030101010101" charset="-122"/>
              <a:ea typeface="新宋体" panose="0201060903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9815" y="4626610"/>
            <a:ext cx="1695450" cy="19812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184" name="图片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180638" y="187325"/>
            <a:ext cx="1660525" cy="431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16" descr="15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25945" r="758" b="10236"/>
          <a:stretch>
            <a:fillRect/>
          </a:stretch>
        </p:blipFill>
        <p:spPr>
          <a:xfrm>
            <a:off x="-8255" y="2698115"/>
            <a:ext cx="7305675" cy="469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1"/>
          <p:cNvSpPr txBox="1"/>
          <p:nvPr/>
        </p:nvSpPr>
        <p:spPr>
          <a:xfrm>
            <a:off x="5009515" y="2524760"/>
            <a:ext cx="3303270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5400">
                <a:solidFill>
                  <a:srgbClr val="4F4440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自我</a:t>
            </a:r>
            <a:r>
              <a:rPr lang="zh-CN" altLang="en-US" sz="5400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  <a:endParaRPr lang="zh-CN" altLang="en-US" sz="5400">
              <a:solidFill>
                <a:srgbClr val="4F44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9815" y="4626610"/>
            <a:ext cx="1695450" cy="19812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>
    <p:wheel spokes="8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9458" name="图片 1" descr="154"/>
          <p:cNvPicPr>
            <a:picLocks noChangeAspect="1"/>
          </p:cNvPicPr>
          <p:nvPr/>
        </p:nvPicPr>
        <p:blipFill>
          <a:blip r:embed="rId1"/>
          <a:srcRect l="41458" t="54346" b="24072"/>
          <a:stretch>
            <a:fillRect/>
          </a:stretch>
        </p:blipFill>
        <p:spPr>
          <a:xfrm>
            <a:off x="5310188" y="5165725"/>
            <a:ext cx="6970712" cy="25701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7"/>
          <p:cNvSpPr txBox="1"/>
          <p:nvPr/>
        </p:nvSpPr>
        <p:spPr>
          <a:xfrm>
            <a:off x="598805" y="746125"/>
            <a:ext cx="5147310" cy="8604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 fontAlgn="auto" hangingPunct="0">
              <a:lnSpc>
                <a:spcPts val="6000"/>
              </a:lnSpc>
              <a:buClrTx/>
              <a:buSzTx/>
              <a:buFontTx/>
            </a:pPr>
            <a:r>
              <a:rPr lang="zh-CN" altLang="en-US" sz="3250" dirty="0">
                <a:latin typeface="宋体" panose="02010600030101010101" pitchFamily="2" charset="-122"/>
                <a:ea typeface="宋体" panose="02010600030101010101" pitchFamily="2" charset="-122"/>
              </a:rPr>
              <a:t>前端高级讲师</a:t>
            </a:r>
            <a:r>
              <a:rPr lang="en-US" altLang="zh-CN" sz="3250" dirty="0"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lang="zh-CN" altLang="en-US" sz="3250" dirty="0">
                <a:latin typeface="宋体" panose="02010600030101010101" pitchFamily="2" charset="-122"/>
                <a:ea typeface="宋体" panose="02010600030101010101" pitchFamily="2" charset="-122"/>
              </a:rPr>
              <a:t>佳楠</a:t>
            </a:r>
            <a:endParaRPr lang="zh-CN" altLang="en-US" sz="32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767080" y="2432685"/>
            <a:ext cx="1335405" cy="6267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HTML5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67715" y="3441700"/>
            <a:ext cx="1334770" cy="6267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CSS3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631940" y="2432685"/>
            <a:ext cx="1334770" cy="6267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Node.js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678680" y="3441700"/>
            <a:ext cx="1334770" cy="6267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React</a:t>
            </a:r>
            <a:endParaRPr lang="en-US" altLang="zh-CN"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78680" y="2432685"/>
            <a:ext cx="1334770" cy="6267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Vue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631940" y="3441700"/>
            <a:ext cx="1334770" cy="6267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MongoDB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2721610" y="3441700"/>
            <a:ext cx="1334770" cy="6267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ElementUI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67715" y="4458335"/>
            <a:ext cx="1334770" cy="6267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JavaScript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721610" y="4458335"/>
            <a:ext cx="1417320" cy="6267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VantWeapp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721610" y="2432685"/>
            <a:ext cx="1334770" cy="6267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Antd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4678680" y="4458335"/>
            <a:ext cx="1334770" cy="6267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Angular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631940" y="4458335"/>
            <a:ext cx="1334770" cy="6267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Express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8598535" y="2432685"/>
            <a:ext cx="1334770" cy="6267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ECharts</a:t>
            </a:r>
            <a:endParaRPr lang="en-US"/>
          </a:p>
        </p:txBody>
      </p:sp>
      <p:sp>
        <p:nvSpPr>
          <p:cNvPr id="32" name="矩形 31"/>
          <p:cNvSpPr/>
          <p:nvPr/>
        </p:nvSpPr>
        <p:spPr>
          <a:xfrm>
            <a:off x="8598535" y="4458335"/>
            <a:ext cx="1334770" cy="6267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SVN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Git</a:t>
            </a:r>
            <a:endParaRPr lang="en-US" altLang="zh-CN"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598535" y="3441700"/>
            <a:ext cx="1334770" cy="6267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webpack</a:t>
            </a:r>
            <a:endParaRPr lang="en-US" altLang="zh-CN"/>
          </a:p>
        </p:txBody>
      </p:sp>
      <p:sp>
        <p:nvSpPr>
          <p:cNvPr id="35" name="椭圆 34"/>
          <p:cNvSpPr/>
          <p:nvPr/>
        </p:nvSpPr>
        <p:spPr>
          <a:xfrm>
            <a:off x="10385425" y="2432685"/>
            <a:ext cx="1286510" cy="265303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开 开</a:t>
            </a:r>
            <a:endParaRPr lang="zh-CN" altLang="en-US"/>
          </a:p>
          <a:p>
            <a:pPr algn="ctr"/>
            <a:r>
              <a:rPr lang="zh-CN" altLang="en-US"/>
              <a:t>心 心</a:t>
            </a:r>
            <a:endParaRPr lang="zh-CN" altLang="en-US"/>
          </a:p>
          <a:p>
            <a:pPr algn="ctr"/>
            <a:r>
              <a:rPr lang="zh-CN" altLang="en-US"/>
              <a:t>生 工</a:t>
            </a:r>
            <a:endParaRPr lang="zh-CN" altLang="en-US"/>
          </a:p>
          <a:p>
            <a:pPr algn="ctr"/>
            <a:r>
              <a:rPr lang="zh-CN" altLang="en-US"/>
              <a:t>活 作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  <p:bldLst>
      <p:bldP spid="18" grpId="1" animBg="1"/>
      <p:bldP spid="17" grpId="1" animBg="1"/>
      <p:bldP spid="2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746443" y="25400"/>
            <a:ext cx="3000375" cy="860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defTabSz="914400" fontAlgn="auto" hangingPunct="0">
              <a:lnSpc>
                <a:spcPts val="6000"/>
              </a:lnSpc>
            </a:pP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第三阶段课程大纲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矩形: 圆角 12"/>
          <p:cNvSpPr/>
          <p:nvPr>
            <p:custDataLst>
              <p:tags r:id="rId1"/>
            </p:custDataLst>
          </p:nvPr>
        </p:nvSpPr>
        <p:spPr>
          <a:xfrm>
            <a:off x="1374748" y="1060394"/>
            <a:ext cx="2037440" cy="650340"/>
          </a:xfrm>
          <a:prstGeom prst="round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0000" tIns="46800" rIns="90000" bIns="46800" rtlCol="0" anchor="ctr">
            <a:normAutofit/>
          </a:bodyPr>
          <a:p>
            <a:pPr marL="296545" lvl="0" indent="-296545" algn="l" defTabSz="914400" eaLnBrk="1" fontAlgn="ctr" hangingPunct="1">
              <a:spcBef>
                <a:spcPts val="1600"/>
              </a:spcBef>
              <a:spcAft>
                <a:spcPts val="0"/>
              </a:spcAft>
              <a:buClrTx/>
              <a:buSzPct val="120000"/>
              <a:buFont typeface="Wingdings" panose="05000000000000000000" charset="0"/>
              <a:buChar char="þ"/>
              <a:defRPr/>
            </a:pPr>
            <a:r>
              <a:rPr lang="en-US" altLang="zh-CN" sz="2000" b="1" spc="133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H5</a:t>
            </a:r>
            <a:r>
              <a:rPr lang="zh-CN" altLang="en-US" sz="2000" b="1" spc="133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</a:t>
            </a:r>
            <a:endParaRPr lang="zh-CN" altLang="en-US" sz="2000" b="1" spc="133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7" name="L 形 56"/>
          <p:cNvSpPr/>
          <p:nvPr>
            <p:custDataLst>
              <p:tags r:id="rId2"/>
            </p:custDataLst>
          </p:nvPr>
        </p:nvSpPr>
        <p:spPr>
          <a:xfrm flipV="1">
            <a:off x="1119373" y="1372906"/>
            <a:ext cx="211251" cy="4865763"/>
          </a:xfrm>
          <a:prstGeom prst="corner">
            <a:avLst>
              <a:gd name="adj1" fmla="val 0"/>
              <a:gd name="adj2" fmla="val 0"/>
            </a:avLst>
          </a:prstGeom>
          <a:solidFill>
            <a:srgbClr val="4472C4"/>
          </a:solidFill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" name="L 形 57"/>
          <p:cNvSpPr/>
          <p:nvPr>
            <p:custDataLst>
              <p:tags r:id="rId3"/>
            </p:custDataLst>
          </p:nvPr>
        </p:nvSpPr>
        <p:spPr>
          <a:xfrm flipH="1" flipV="1">
            <a:off x="3412584" y="1372906"/>
            <a:ext cx="247042" cy="4865763"/>
          </a:xfrm>
          <a:prstGeom prst="corner">
            <a:avLst>
              <a:gd name="adj1" fmla="val 0"/>
              <a:gd name="adj2" fmla="val 0"/>
            </a:avLst>
          </a:prstGeom>
          <a:solidFill>
            <a:srgbClr val="4472C4"/>
          </a:solidFill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9" name="L 形 58"/>
          <p:cNvSpPr/>
          <p:nvPr>
            <p:custDataLst>
              <p:tags r:id="rId4"/>
            </p:custDataLst>
          </p:nvPr>
        </p:nvSpPr>
        <p:spPr>
          <a:xfrm flipH="1">
            <a:off x="2785814" y="5998611"/>
            <a:ext cx="873812" cy="767314"/>
          </a:xfrm>
          <a:prstGeom prst="corner">
            <a:avLst>
              <a:gd name="adj1" fmla="val 0"/>
              <a:gd name="adj2" fmla="val 0"/>
            </a:avLst>
          </a:prstGeom>
          <a:solidFill>
            <a:srgbClr val="4472C4"/>
          </a:solidFill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" name="L 形 59"/>
          <p:cNvSpPr/>
          <p:nvPr>
            <p:custDataLst>
              <p:tags r:id="rId5"/>
            </p:custDataLst>
          </p:nvPr>
        </p:nvSpPr>
        <p:spPr>
          <a:xfrm>
            <a:off x="1119373" y="5855449"/>
            <a:ext cx="1666441" cy="910476"/>
          </a:xfrm>
          <a:prstGeom prst="corner">
            <a:avLst>
              <a:gd name="adj1" fmla="val 0"/>
              <a:gd name="adj2" fmla="val 0"/>
            </a:avLst>
          </a:prstGeom>
          <a:solidFill>
            <a:srgbClr val="4472C4"/>
          </a:solidFill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矩形: 圆角 18"/>
          <p:cNvSpPr/>
          <p:nvPr>
            <p:custDataLst>
              <p:tags r:id="rId6"/>
            </p:custDataLst>
          </p:nvPr>
        </p:nvSpPr>
        <p:spPr>
          <a:xfrm>
            <a:off x="1297837" y="1848901"/>
            <a:ext cx="2232478" cy="495255"/>
          </a:xfrm>
          <a:prstGeom prst="roundRect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lIns="90000" tIns="46800" rIns="90000" bIns="46800" rtlCol="0" anchor="ctr">
            <a:noAutofit/>
          </a:bodyPr>
          <a:p>
            <a:pPr lvl="0" algn="ctr">
              <a:lnSpc>
                <a:spcPct val="120000"/>
              </a:lnSpc>
              <a:spcAft>
                <a:spcPts val="0"/>
              </a:spcAft>
              <a:buClrTx/>
              <a:buSzTx/>
              <a:buFontTx/>
            </a:pPr>
            <a:r>
              <a:rPr lang="en-US" altLang="zh-CN" sz="16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H5</a:t>
            </a:r>
            <a:r>
              <a:rPr lang="zh-CN" altLang="en-US" sz="16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适配布局</a:t>
            </a:r>
            <a:endParaRPr lang="zh-CN" altLang="en-US" sz="1600" spc="113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0" name="矩形: 圆角 19"/>
          <p:cNvSpPr/>
          <p:nvPr>
            <p:custDataLst>
              <p:tags r:id="rId7"/>
            </p:custDataLst>
          </p:nvPr>
        </p:nvSpPr>
        <p:spPr>
          <a:xfrm>
            <a:off x="1297141" y="2460481"/>
            <a:ext cx="2233175" cy="495255"/>
          </a:xfrm>
          <a:prstGeom prst="roundRect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lIns="90000" tIns="46800" rIns="90000" bIns="46800" rtlCol="0" anchor="ctr">
            <a:noAutofit/>
          </a:bodyPr>
          <a:p>
            <a:pPr lvl="0" algn="ctr">
              <a:lnSpc>
                <a:spcPct val="120000"/>
              </a:lnSpc>
              <a:spcAft>
                <a:spcPts val="0"/>
              </a:spcAft>
              <a:buClrTx/>
              <a:buSzTx/>
              <a:buFontTx/>
            </a:pPr>
            <a:r>
              <a:rPr lang="en-US" altLang="zh-CN" sz="16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H5</a:t>
            </a:r>
            <a:r>
              <a:rPr lang="zh-CN" altLang="en-US" sz="16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移动端事件</a:t>
            </a:r>
            <a:endParaRPr lang="zh-CN" altLang="en-US" sz="1600" spc="113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1" name="矩形: 圆角 20"/>
          <p:cNvSpPr/>
          <p:nvPr>
            <p:custDataLst>
              <p:tags r:id="rId8"/>
            </p:custDataLst>
          </p:nvPr>
        </p:nvSpPr>
        <p:spPr>
          <a:xfrm>
            <a:off x="1297141" y="3072758"/>
            <a:ext cx="2233871" cy="495255"/>
          </a:xfrm>
          <a:prstGeom prst="roundRect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lIns="90000" tIns="46800" rIns="90000" bIns="46800" rtlCol="0" anchor="ctr">
            <a:noAutofit/>
          </a:bodyPr>
          <a:p>
            <a:pPr lvl="0" algn="ctr">
              <a:lnSpc>
                <a:spcPct val="120000"/>
              </a:lnSpc>
              <a:spcAft>
                <a:spcPts val="0"/>
              </a:spcAft>
              <a:buClrTx/>
              <a:buSzTx/>
              <a:buFontTx/>
            </a:pPr>
            <a:r>
              <a:rPr lang="en-US" altLang="zh-CN" sz="16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H5</a:t>
            </a:r>
            <a:r>
              <a:rPr lang="zh-CN" altLang="en-US" sz="16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拖拽</a:t>
            </a:r>
            <a:endParaRPr lang="zh-CN" altLang="en-US" sz="1600" spc="113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2" name="矩形: 圆角 21"/>
          <p:cNvSpPr/>
          <p:nvPr>
            <p:custDataLst>
              <p:tags r:id="rId9"/>
            </p:custDataLst>
          </p:nvPr>
        </p:nvSpPr>
        <p:spPr>
          <a:xfrm>
            <a:off x="1298534" y="3684339"/>
            <a:ext cx="2233175" cy="495255"/>
          </a:xfrm>
          <a:prstGeom prst="roundRect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lIns="90000" tIns="46800" rIns="90000" bIns="46800" rtlCol="0" anchor="ctr">
            <a:noAutofit/>
          </a:bodyPr>
          <a:p>
            <a:pPr lvl="0" algn="ctr">
              <a:lnSpc>
                <a:spcPct val="120000"/>
              </a:lnSpc>
              <a:spcAft>
                <a:spcPts val="0"/>
              </a:spcAft>
              <a:buClrTx/>
              <a:buSzTx/>
              <a:buFontTx/>
            </a:pPr>
            <a:r>
              <a:rPr lang="en-US" altLang="zh-CN" sz="16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cookie</a:t>
            </a:r>
            <a:r>
              <a:rPr lang="zh-CN" altLang="en-US" sz="16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</a:t>
            </a:r>
            <a:r>
              <a:rPr lang="zh-CN" altLang="en-US" sz="16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本地存储</a:t>
            </a:r>
            <a:endParaRPr lang="zh-CN" altLang="en-US" sz="1600" spc="113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3" name="矩形: 圆角 22"/>
          <p:cNvSpPr/>
          <p:nvPr>
            <p:custDataLst>
              <p:tags r:id="rId10"/>
            </p:custDataLst>
          </p:nvPr>
        </p:nvSpPr>
        <p:spPr>
          <a:xfrm>
            <a:off x="1297837" y="4890783"/>
            <a:ext cx="2233175" cy="495255"/>
          </a:xfrm>
          <a:prstGeom prst="roundRect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lIns="90000" tIns="46800" rIns="90000" bIns="46800" rtlCol="0" anchor="ctr">
            <a:noAutofit/>
          </a:bodyPr>
          <a:p>
            <a:pPr lvl="0" algn="ctr">
              <a:lnSpc>
                <a:spcPct val="120000"/>
              </a:lnSpc>
              <a:spcAft>
                <a:spcPts val="0"/>
              </a:spcAft>
              <a:buClrTx/>
              <a:buSzTx/>
              <a:buFontTx/>
            </a:pPr>
            <a:r>
              <a:rPr lang="en-US" altLang="zh-CN" sz="1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Canvas</a:t>
            </a:r>
            <a:endParaRPr lang="en-US" altLang="zh-CN" sz="14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3" name="矩形: 圆角 12"/>
          <p:cNvSpPr/>
          <p:nvPr>
            <p:custDataLst>
              <p:tags r:id="rId11"/>
            </p:custDataLst>
          </p:nvPr>
        </p:nvSpPr>
        <p:spPr>
          <a:xfrm>
            <a:off x="3910159" y="1060394"/>
            <a:ext cx="2037440" cy="650340"/>
          </a:xfrm>
          <a:prstGeom prst="round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0000" tIns="46800" rIns="90000" bIns="46800" rtlCol="0" anchor="ctr">
            <a:normAutofit/>
          </a:bodyPr>
          <a:p>
            <a:pPr marL="296545" lvl="0" indent="-296545" algn="l" defTabSz="914400" eaLnBrk="1" fontAlgn="ctr" hangingPunct="1">
              <a:spcBef>
                <a:spcPts val="1600"/>
              </a:spcBef>
              <a:spcAft>
                <a:spcPts val="0"/>
              </a:spcAft>
              <a:buClrTx/>
              <a:buSzPct val="120000"/>
              <a:buFont typeface="Wingdings" panose="05000000000000000000" charset="0"/>
              <a:buChar char="þ"/>
              <a:defRPr/>
            </a:pPr>
            <a:r>
              <a:rPr lang="en-US" altLang="zh-CN" sz="2000" b="1" spc="133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Node.js</a:t>
            </a:r>
            <a:endParaRPr lang="en-US" altLang="zh-CN" sz="2000" b="1" spc="133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4" name="L 形 83"/>
          <p:cNvSpPr/>
          <p:nvPr>
            <p:custDataLst>
              <p:tags r:id="rId12"/>
            </p:custDataLst>
          </p:nvPr>
        </p:nvSpPr>
        <p:spPr>
          <a:xfrm flipV="1">
            <a:off x="3660499" y="1372906"/>
            <a:ext cx="211251" cy="4865763"/>
          </a:xfrm>
          <a:prstGeom prst="corner">
            <a:avLst>
              <a:gd name="adj1" fmla="val 0"/>
              <a:gd name="adj2" fmla="val 0"/>
            </a:avLst>
          </a:prstGeom>
          <a:solidFill>
            <a:srgbClr val="4472C4"/>
          </a:solidFill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5" name="L 形 84"/>
          <p:cNvSpPr/>
          <p:nvPr>
            <p:custDataLst>
              <p:tags r:id="rId13"/>
            </p:custDataLst>
          </p:nvPr>
        </p:nvSpPr>
        <p:spPr>
          <a:xfrm flipH="1" flipV="1">
            <a:off x="5953710" y="1372906"/>
            <a:ext cx="247042" cy="4865763"/>
          </a:xfrm>
          <a:prstGeom prst="corner">
            <a:avLst>
              <a:gd name="adj1" fmla="val 0"/>
              <a:gd name="adj2" fmla="val 0"/>
            </a:avLst>
          </a:prstGeom>
          <a:solidFill>
            <a:srgbClr val="4472C4"/>
          </a:solidFill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6" name="L 形 85"/>
          <p:cNvSpPr/>
          <p:nvPr>
            <p:custDataLst>
              <p:tags r:id="rId14"/>
            </p:custDataLst>
          </p:nvPr>
        </p:nvSpPr>
        <p:spPr>
          <a:xfrm flipH="1">
            <a:off x="5326940" y="5998611"/>
            <a:ext cx="873812" cy="767314"/>
          </a:xfrm>
          <a:prstGeom prst="corner">
            <a:avLst>
              <a:gd name="adj1" fmla="val 0"/>
              <a:gd name="adj2" fmla="val 0"/>
            </a:avLst>
          </a:prstGeom>
          <a:solidFill>
            <a:srgbClr val="4472C4"/>
          </a:solidFill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7" name="L 形 86"/>
          <p:cNvSpPr/>
          <p:nvPr>
            <p:custDataLst>
              <p:tags r:id="rId15"/>
            </p:custDataLst>
          </p:nvPr>
        </p:nvSpPr>
        <p:spPr>
          <a:xfrm>
            <a:off x="3660499" y="5855449"/>
            <a:ext cx="1666441" cy="910476"/>
          </a:xfrm>
          <a:prstGeom prst="corner">
            <a:avLst>
              <a:gd name="adj1" fmla="val 0"/>
              <a:gd name="adj2" fmla="val 0"/>
            </a:avLst>
          </a:prstGeom>
          <a:solidFill>
            <a:srgbClr val="4472C4"/>
          </a:solidFill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8" name="矩形: 圆角 18"/>
          <p:cNvSpPr/>
          <p:nvPr>
            <p:custDataLst>
              <p:tags r:id="rId16"/>
            </p:custDataLst>
          </p:nvPr>
        </p:nvSpPr>
        <p:spPr>
          <a:xfrm>
            <a:off x="3871630" y="1863528"/>
            <a:ext cx="2037441" cy="465999"/>
          </a:xfrm>
          <a:prstGeom prst="roundRect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lIns="90000" tIns="46800" rIns="90000" bIns="46800" rtlCol="0" anchor="ctr">
            <a:normAutofit fontScale="80000"/>
          </a:bodyPr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20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Node</a:t>
            </a:r>
            <a:r>
              <a:rPr lang="zh-CN" altLang="en-US" sz="20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简介</a:t>
            </a:r>
            <a:endParaRPr lang="zh-CN" altLang="en-US" sz="2000" spc="113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9" name="矩形: 圆角 19"/>
          <p:cNvSpPr/>
          <p:nvPr>
            <p:custDataLst>
              <p:tags r:id="rId17"/>
            </p:custDataLst>
          </p:nvPr>
        </p:nvSpPr>
        <p:spPr>
          <a:xfrm>
            <a:off x="3894455" y="2361565"/>
            <a:ext cx="2037715" cy="419100"/>
          </a:xfrm>
          <a:prstGeom prst="roundRect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lIns="90000" tIns="46800" rIns="90000" bIns="46800" rtlCol="0" anchor="ctr">
            <a:normAutofit fontScale="70000"/>
          </a:bodyPr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zh-CN" altLang="en-US" sz="20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模块化</a:t>
            </a:r>
            <a:endParaRPr lang="zh-CN" altLang="en-US" sz="2000" spc="3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0" name="矩形: 圆角 20"/>
          <p:cNvSpPr/>
          <p:nvPr>
            <p:custDataLst>
              <p:tags r:id="rId18"/>
            </p:custDataLst>
          </p:nvPr>
        </p:nvSpPr>
        <p:spPr>
          <a:xfrm>
            <a:off x="3894455" y="2780665"/>
            <a:ext cx="2037715" cy="434340"/>
          </a:xfrm>
          <a:prstGeom prst="roundRect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lIns="90000" tIns="46800" rIns="90000" bIns="46800" rtlCol="0" anchor="ctr">
            <a:normAutofit fontScale="90000" lnSpcReduction="20000"/>
          </a:bodyPr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20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npm</a:t>
            </a:r>
            <a:r>
              <a:rPr lang="zh-CN" altLang="en-US" sz="20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包管理</a:t>
            </a:r>
            <a:endParaRPr lang="zh-CN" altLang="en-US" sz="2000" spc="113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1" name="矩形: 圆角 21"/>
          <p:cNvSpPr/>
          <p:nvPr>
            <p:custDataLst>
              <p:tags r:id="rId19"/>
            </p:custDataLst>
          </p:nvPr>
        </p:nvSpPr>
        <p:spPr>
          <a:xfrm>
            <a:off x="3894455" y="3215005"/>
            <a:ext cx="2037715" cy="405130"/>
          </a:xfrm>
          <a:prstGeom prst="roundRect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lIns="90000" tIns="46800" rIns="90000" bIns="46800" rtlCol="0" anchor="ctr">
            <a:normAutofit fontScale="70000"/>
          </a:bodyPr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20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Node</a:t>
            </a:r>
            <a:r>
              <a:rPr lang="zh-CN" altLang="en-US" sz="20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核心模块</a:t>
            </a:r>
            <a:endParaRPr lang="zh-CN" altLang="en-US" sz="2000" spc="113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2" name="矩形: 圆角 22"/>
          <p:cNvSpPr/>
          <p:nvPr>
            <p:custDataLst>
              <p:tags r:id="rId20"/>
            </p:custDataLst>
          </p:nvPr>
        </p:nvSpPr>
        <p:spPr>
          <a:xfrm>
            <a:off x="3910330" y="3684270"/>
            <a:ext cx="2037715" cy="405130"/>
          </a:xfrm>
          <a:prstGeom prst="roundRect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lIns="90000" tIns="46800" rIns="90000" bIns="46800" rtlCol="0" anchor="ctr">
            <a:normAutofit fontScale="70000"/>
          </a:bodyPr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20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Node</a:t>
            </a:r>
            <a:r>
              <a:rPr lang="zh-CN" altLang="en-US" sz="20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异步事件</a:t>
            </a:r>
            <a:endParaRPr lang="zh-CN" altLang="en-US" sz="2000" spc="113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4" name="矩形: 圆角 12"/>
          <p:cNvSpPr/>
          <p:nvPr>
            <p:custDataLst>
              <p:tags r:id="rId21"/>
            </p:custDataLst>
          </p:nvPr>
        </p:nvSpPr>
        <p:spPr>
          <a:xfrm>
            <a:off x="6452158" y="1060394"/>
            <a:ext cx="2037440" cy="650340"/>
          </a:xfrm>
          <a:prstGeom prst="round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0000" tIns="46800" rIns="90000" bIns="46800" rtlCol="0" anchor="ctr">
            <a:normAutofit/>
          </a:bodyPr>
          <a:p>
            <a:pPr marL="296545" lvl="0" indent="-296545" algn="l" defTabSz="914400" eaLnBrk="1" fontAlgn="ctr" hangingPunct="1">
              <a:spcBef>
                <a:spcPts val="1600"/>
              </a:spcBef>
              <a:spcAft>
                <a:spcPts val="0"/>
              </a:spcAft>
              <a:buClrTx/>
              <a:buSzPct val="120000"/>
              <a:buFont typeface="Wingdings" panose="05000000000000000000" charset="0"/>
              <a:buChar char="þ"/>
              <a:defRPr/>
            </a:pPr>
            <a:r>
              <a:rPr lang="en-US" altLang="zh-CN" sz="2000" b="1" spc="133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cs typeface="微软雅黑" panose="020B0503020204020204" charset="-122"/>
                <a:sym typeface="+mn-ea"/>
              </a:rPr>
              <a:t>Vue</a:t>
            </a:r>
            <a:r>
              <a:rPr lang="zh-CN" altLang="en-US" sz="2000" b="1" spc="133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cs typeface="微软雅黑" panose="020B0503020204020204" charset="-122"/>
                <a:sym typeface="+mn-ea"/>
              </a:rPr>
              <a:t>框架</a:t>
            </a:r>
            <a:endParaRPr lang="zh-CN" altLang="en-US" sz="2000" b="1" spc="133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5" name="L 形 94"/>
          <p:cNvSpPr/>
          <p:nvPr>
            <p:custDataLst>
              <p:tags r:id="rId22"/>
            </p:custDataLst>
          </p:nvPr>
        </p:nvSpPr>
        <p:spPr>
          <a:xfrm flipV="1">
            <a:off x="6202498" y="1372906"/>
            <a:ext cx="211251" cy="4865763"/>
          </a:xfrm>
          <a:prstGeom prst="corner">
            <a:avLst>
              <a:gd name="adj1" fmla="val 0"/>
              <a:gd name="adj2" fmla="val 0"/>
            </a:avLst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lIns="90000" tIns="46800" rIns="90000" bIns="46800" rtlCol="0" anchor="ctr">
            <a:noAutofit/>
          </a:bodyPr>
          <a:p>
            <a:pPr lvl="0" algn="ctr">
              <a:lnSpc>
                <a:spcPct val="120000"/>
              </a:lnSpc>
              <a:spcAft>
                <a:spcPts val="0"/>
              </a:spcAft>
              <a:buClrTx/>
              <a:buSzTx/>
              <a:buFontTx/>
            </a:pPr>
            <a:endParaRPr lang="zh-CN" altLang="en-US" sz="1600" spc="113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6" name="L 形 95"/>
          <p:cNvSpPr/>
          <p:nvPr>
            <p:custDataLst>
              <p:tags r:id="rId23"/>
            </p:custDataLst>
          </p:nvPr>
        </p:nvSpPr>
        <p:spPr>
          <a:xfrm flipH="1" flipV="1">
            <a:off x="8495709" y="1372906"/>
            <a:ext cx="247042" cy="4865763"/>
          </a:xfrm>
          <a:prstGeom prst="corner">
            <a:avLst>
              <a:gd name="adj1" fmla="val 0"/>
              <a:gd name="adj2" fmla="val 0"/>
            </a:avLst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lIns="90000" tIns="46800" rIns="90000" bIns="46800" rtlCol="0" anchor="ctr">
            <a:noAutofit/>
          </a:bodyPr>
          <a:p>
            <a:pPr lvl="0" algn="ctr">
              <a:lnSpc>
                <a:spcPct val="120000"/>
              </a:lnSpc>
              <a:spcAft>
                <a:spcPts val="0"/>
              </a:spcAft>
              <a:buClrTx/>
              <a:buSzTx/>
              <a:buFontTx/>
            </a:pPr>
            <a:endParaRPr lang="zh-CN" altLang="en-US" sz="1600" spc="113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7" name="L 形 96"/>
          <p:cNvSpPr/>
          <p:nvPr>
            <p:custDataLst>
              <p:tags r:id="rId24"/>
            </p:custDataLst>
          </p:nvPr>
        </p:nvSpPr>
        <p:spPr>
          <a:xfrm flipH="1">
            <a:off x="7868939" y="5998611"/>
            <a:ext cx="873812" cy="767314"/>
          </a:xfrm>
          <a:prstGeom prst="corner">
            <a:avLst>
              <a:gd name="adj1" fmla="val 0"/>
              <a:gd name="adj2" fmla="val 0"/>
            </a:avLst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lIns="90000" tIns="46800" rIns="90000" bIns="46800" rtlCol="0" anchor="ctr">
            <a:noAutofit/>
          </a:bodyPr>
          <a:p>
            <a:pPr lvl="0" algn="ctr">
              <a:lnSpc>
                <a:spcPct val="120000"/>
              </a:lnSpc>
              <a:spcAft>
                <a:spcPts val="0"/>
              </a:spcAft>
              <a:buClrTx/>
              <a:buSzTx/>
              <a:buFontTx/>
            </a:pPr>
            <a:endParaRPr lang="zh-CN" altLang="en-US" sz="1600" spc="113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8" name="L 形 97"/>
          <p:cNvSpPr/>
          <p:nvPr>
            <p:custDataLst>
              <p:tags r:id="rId25"/>
            </p:custDataLst>
          </p:nvPr>
        </p:nvSpPr>
        <p:spPr>
          <a:xfrm>
            <a:off x="6202498" y="5855449"/>
            <a:ext cx="1666441" cy="910476"/>
          </a:xfrm>
          <a:prstGeom prst="corner">
            <a:avLst>
              <a:gd name="adj1" fmla="val 0"/>
              <a:gd name="adj2" fmla="val 0"/>
            </a:avLst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lIns="90000" tIns="46800" rIns="90000" bIns="46800" rtlCol="0" anchor="ctr">
            <a:noAutofit/>
          </a:bodyPr>
          <a:p>
            <a:pPr lvl="0" algn="ctr">
              <a:lnSpc>
                <a:spcPct val="120000"/>
              </a:lnSpc>
              <a:spcAft>
                <a:spcPts val="0"/>
              </a:spcAft>
              <a:buClrTx/>
              <a:buSzTx/>
              <a:buFontTx/>
            </a:pPr>
            <a:endParaRPr lang="zh-CN" altLang="en-US" sz="1600" spc="113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9" name="矩形: 圆角 18"/>
          <p:cNvSpPr/>
          <p:nvPr>
            <p:custDataLst>
              <p:tags r:id="rId26"/>
            </p:custDataLst>
          </p:nvPr>
        </p:nvSpPr>
        <p:spPr>
          <a:xfrm>
            <a:off x="3894490" y="4179794"/>
            <a:ext cx="2037441" cy="348977"/>
          </a:xfrm>
          <a:prstGeom prst="roundRect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lIns="90000" tIns="46800" rIns="90000" bIns="46800" rtlCol="0" anchor="ctr">
            <a:noAutofit/>
          </a:bodyPr>
          <a:p>
            <a:pPr lvl="0" algn="ctr">
              <a:lnSpc>
                <a:spcPct val="120000"/>
              </a:lnSpc>
              <a:spcAft>
                <a:spcPts val="0"/>
              </a:spcAft>
              <a:buClrTx/>
              <a:buSzTx/>
              <a:buFontTx/>
            </a:pPr>
            <a:r>
              <a:rPr lang="en-US" altLang="zh-CN" sz="16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Koa</a:t>
            </a:r>
            <a:endParaRPr lang="en-US" altLang="zh-CN" sz="1600" spc="113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0" name="矩形: 圆角 19"/>
          <p:cNvSpPr/>
          <p:nvPr>
            <p:custDataLst>
              <p:tags r:id="rId27"/>
            </p:custDataLst>
          </p:nvPr>
        </p:nvSpPr>
        <p:spPr>
          <a:xfrm>
            <a:off x="3894490" y="4569833"/>
            <a:ext cx="2037441" cy="343405"/>
          </a:xfrm>
          <a:prstGeom prst="roundRect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lIns="90000" tIns="46800" rIns="90000" bIns="46800" rtlCol="0" anchor="ctr">
            <a:noAutofit/>
          </a:bodyPr>
          <a:p>
            <a:pPr lvl="0" algn="ctr">
              <a:lnSpc>
                <a:spcPct val="120000"/>
              </a:lnSpc>
              <a:spcAft>
                <a:spcPts val="0"/>
              </a:spcAft>
              <a:buClrTx/>
              <a:buSzTx/>
              <a:buFontTx/>
            </a:pPr>
            <a:r>
              <a:rPr lang="en-US" altLang="zh-CN" sz="16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Express</a:t>
            </a:r>
            <a:endParaRPr lang="en-US" altLang="zh-CN" sz="1600" spc="113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1" name="矩形: 圆角 19"/>
          <p:cNvSpPr/>
          <p:nvPr>
            <p:custDataLst>
              <p:tags r:id="rId28"/>
            </p:custDataLst>
          </p:nvPr>
        </p:nvSpPr>
        <p:spPr>
          <a:xfrm>
            <a:off x="3747770" y="4965700"/>
            <a:ext cx="2362200" cy="346075"/>
          </a:xfrm>
          <a:prstGeom prst="roundRect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lIns="90000" tIns="46800" rIns="90000" bIns="46800" rtlCol="0" anchor="ctr">
            <a:noAutofit/>
          </a:bodyPr>
          <a:p>
            <a:pPr lvl="0" algn="ctr">
              <a:lnSpc>
                <a:spcPct val="120000"/>
              </a:lnSpc>
              <a:spcAft>
                <a:spcPts val="0"/>
              </a:spcAft>
              <a:buClrTx/>
              <a:buSzTx/>
              <a:buFontTx/>
            </a:pPr>
            <a:r>
              <a:rPr lang="en-US" altLang="zh-CN" sz="16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Node</a:t>
            </a:r>
            <a:r>
              <a:rPr lang="zh-CN" altLang="en-US" sz="16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服务端渲染模板</a:t>
            </a:r>
            <a:endParaRPr lang="zh-CN" altLang="en-US" sz="1600" spc="113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2" name="矩形: 圆角 19"/>
          <p:cNvSpPr/>
          <p:nvPr>
            <p:custDataLst>
              <p:tags r:id="rId29"/>
            </p:custDataLst>
          </p:nvPr>
        </p:nvSpPr>
        <p:spPr>
          <a:xfrm>
            <a:off x="3871630" y="5385891"/>
            <a:ext cx="2037441" cy="350370"/>
          </a:xfrm>
          <a:prstGeom prst="roundRect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lIns="90000" tIns="46800" rIns="90000" bIns="46800" rtlCol="0" anchor="ctr">
            <a:noAutofit/>
          </a:bodyPr>
          <a:p>
            <a:pPr lvl="0" algn="ctr">
              <a:lnSpc>
                <a:spcPct val="120000"/>
              </a:lnSpc>
              <a:spcAft>
                <a:spcPts val="0"/>
              </a:spcAft>
              <a:buClrTx/>
              <a:buSzTx/>
              <a:buFontTx/>
            </a:pPr>
            <a:r>
              <a:rPr lang="en-US" altLang="zh-CN" sz="16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MongoDB</a:t>
            </a:r>
            <a:endParaRPr lang="en-US" altLang="zh-CN" sz="1600" spc="113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3" name="矩形: 圆角 19"/>
          <p:cNvSpPr/>
          <p:nvPr>
            <p:custDataLst>
              <p:tags r:id="rId30"/>
            </p:custDataLst>
          </p:nvPr>
        </p:nvSpPr>
        <p:spPr>
          <a:xfrm>
            <a:off x="3894490" y="5855441"/>
            <a:ext cx="2037441" cy="316239"/>
          </a:xfrm>
          <a:prstGeom prst="roundRect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lIns="90000" tIns="46800" rIns="90000" bIns="46800" rtlCol="0" anchor="ctr">
            <a:noAutofit/>
          </a:bodyPr>
          <a:p>
            <a:pPr lvl="0" algn="ctr">
              <a:lnSpc>
                <a:spcPct val="120000"/>
              </a:lnSpc>
              <a:spcAft>
                <a:spcPts val="0"/>
              </a:spcAft>
              <a:buClrTx/>
              <a:buSzTx/>
              <a:buFontTx/>
            </a:pPr>
            <a:r>
              <a:rPr lang="en-US" altLang="zh-CN" sz="16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mongoose</a:t>
            </a:r>
            <a:endParaRPr lang="en-US" altLang="zh-CN" sz="1600" spc="113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4" name="矩形: 圆角 19"/>
          <p:cNvSpPr/>
          <p:nvPr>
            <p:custDataLst>
              <p:tags r:id="rId31"/>
            </p:custDataLst>
          </p:nvPr>
        </p:nvSpPr>
        <p:spPr>
          <a:xfrm>
            <a:off x="3871595" y="6238875"/>
            <a:ext cx="2037715" cy="527050"/>
          </a:xfrm>
          <a:prstGeom prst="roundRect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lIns="90000" tIns="46800" rIns="90000" bIns="46800" rtlCol="0" anchor="ctr">
            <a:noAutofit/>
          </a:bodyPr>
          <a:p>
            <a:pPr lvl="0" algn="ctr">
              <a:lnSpc>
                <a:spcPct val="120000"/>
              </a:lnSpc>
              <a:spcAft>
                <a:spcPts val="0"/>
              </a:spcAft>
              <a:buClrTx/>
              <a:buSzTx/>
              <a:buFontTx/>
            </a:pPr>
            <a:r>
              <a:rPr lang="zh-CN" altLang="en-US" sz="16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服务器的使用</a:t>
            </a:r>
            <a:endParaRPr lang="zh-CN" altLang="en-US" sz="1600" spc="113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ctr">
              <a:lnSpc>
                <a:spcPct val="120000"/>
              </a:lnSpc>
              <a:spcAft>
                <a:spcPts val="0"/>
              </a:spcAft>
              <a:buClrTx/>
              <a:buSzTx/>
              <a:buFontTx/>
            </a:pPr>
            <a:r>
              <a:rPr lang="zh-CN" altLang="en-US" sz="12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（云服务器linux</a:t>
            </a:r>
            <a:r>
              <a:rPr lang="en-US" altLang="zh-CN" sz="12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sz="1200" spc="113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5" name="矩形: 圆角 12"/>
          <p:cNvSpPr/>
          <p:nvPr>
            <p:custDataLst>
              <p:tags r:id="rId32"/>
            </p:custDataLst>
          </p:nvPr>
        </p:nvSpPr>
        <p:spPr>
          <a:xfrm>
            <a:off x="8992411" y="1060394"/>
            <a:ext cx="2037440" cy="650340"/>
          </a:xfrm>
          <a:prstGeom prst="round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0000" tIns="46800" rIns="90000" bIns="46800" rtlCol="0" anchor="ctr">
            <a:normAutofit/>
          </a:bodyPr>
          <a:p>
            <a:pPr marL="296545" lvl="0" indent="-296545" algn="l" defTabSz="914400" eaLnBrk="1" fontAlgn="ctr" hangingPunct="1">
              <a:spcBef>
                <a:spcPts val="1600"/>
              </a:spcBef>
              <a:spcAft>
                <a:spcPts val="0"/>
              </a:spcAft>
              <a:buClrTx/>
              <a:buSzPct val="120000"/>
              <a:buFont typeface="Wingdings" panose="05000000000000000000" charset="0"/>
              <a:buChar char="þ"/>
              <a:defRPr/>
            </a:pPr>
            <a:r>
              <a:rPr lang="zh-CN" altLang="en-US" sz="2000" b="1" spc="133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项目实战</a:t>
            </a:r>
            <a:endParaRPr lang="zh-CN" altLang="en-US" sz="2000" b="1" spc="133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6" name="L 形 105"/>
          <p:cNvSpPr/>
          <p:nvPr>
            <p:custDataLst>
              <p:tags r:id="rId33"/>
            </p:custDataLst>
          </p:nvPr>
        </p:nvSpPr>
        <p:spPr>
          <a:xfrm flipV="1">
            <a:off x="8742751" y="1372906"/>
            <a:ext cx="211251" cy="4865763"/>
          </a:xfrm>
          <a:prstGeom prst="corner">
            <a:avLst>
              <a:gd name="adj1" fmla="val 0"/>
              <a:gd name="adj2" fmla="val 0"/>
            </a:avLst>
          </a:prstGeom>
          <a:solidFill>
            <a:srgbClr val="4472C4"/>
          </a:solidFill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7" name="L 形 106"/>
          <p:cNvSpPr/>
          <p:nvPr>
            <p:custDataLst>
              <p:tags r:id="rId34"/>
            </p:custDataLst>
          </p:nvPr>
        </p:nvSpPr>
        <p:spPr>
          <a:xfrm flipH="1" flipV="1">
            <a:off x="11035962" y="1372906"/>
            <a:ext cx="247042" cy="4865763"/>
          </a:xfrm>
          <a:prstGeom prst="corner">
            <a:avLst>
              <a:gd name="adj1" fmla="val 0"/>
              <a:gd name="adj2" fmla="val 0"/>
            </a:avLst>
          </a:prstGeom>
          <a:solidFill>
            <a:srgbClr val="4472C4"/>
          </a:solidFill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8" name="L 形 107"/>
          <p:cNvSpPr/>
          <p:nvPr>
            <p:custDataLst>
              <p:tags r:id="rId35"/>
            </p:custDataLst>
          </p:nvPr>
        </p:nvSpPr>
        <p:spPr>
          <a:xfrm flipH="1">
            <a:off x="10409192" y="5998611"/>
            <a:ext cx="873812" cy="767314"/>
          </a:xfrm>
          <a:prstGeom prst="corner">
            <a:avLst>
              <a:gd name="adj1" fmla="val 0"/>
              <a:gd name="adj2" fmla="val 0"/>
            </a:avLst>
          </a:prstGeom>
          <a:solidFill>
            <a:srgbClr val="4472C4"/>
          </a:solidFill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9" name="L 形 108"/>
          <p:cNvSpPr/>
          <p:nvPr>
            <p:custDataLst>
              <p:tags r:id="rId36"/>
            </p:custDataLst>
          </p:nvPr>
        </p:nvSpPr>
        <p:spPr>
          <a:xfrm>
            <a:off x="8742751" y="5855449"/>
            <a:ext cx="1666441" cy="910476"/>
          </a:xfrm>
          <a:prstGeom prst="corner">
            <a:avLst>
              <a:gd name="adj1" fmla="val 0"/>
              <a:gd name="adj2" fmla="val 0"/>
            </a:avLst>
          </a:prstGeom>
          <a:solidFill>
            <a:srgbClr val="4472C4"/>
          </a:solidFill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0" name="矩形: 圆角 18"/>
          <p:cNvSpPr/>
          <p:nvPr>
            <p:custDataLst>
              <p:tags r:id="rId37"/>
            </p:custDataLst>
          </p:nvPr>
        </p:nvSpPr>
        <p:spPr>
          <a:xfrm>
            <a:off x="6477000" y="1866900"/>
            <a:ext cx="2049145" cy="293370"/>
          </a:xfrm>
          <a:prstGeom prst="roundRect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lIns="90000" tIns="46800" rIns="90000" bIns="46800" rtlCol="0" anchor="ctr"/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16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</a:t>
            </a:r>
            <a:r>
              <a:rPr lang="zh-CN" altLang="en-US" sz="16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框架简介</a:t>
            </a:r>
            <a:endParaRPr lang="zh-CN" altLang="en-US" sz="1600" spc="113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1" name="矩形: 圆角 19"/>
          <p:cNvSpPr/>
          <p:nvPr>
            <p:custDataLst>
              <p:tags r:id="rId38"/>
            </p:custDataLst>
          </p:nvPr>
        </p:nvSpPr>
        <p:spPr>
          <a:xfrm>
            <a:off x="6467475" y="2160270"/>
            <a:ext cx="2037715" cy="304800"/>
          </a:xfrm>
          <a:prstGeom prst="roundRect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lIns="90000" tIns="46800" rIns="90000" bIns="46800" rtlCol="0" anchor="ctr"/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16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</a:t>
            </a:r>
            <a:r>
              <a:rPr lang="zh-CN" altLang="en-US" sz="16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实例化</a:t>
            </a:r>
            <a:endParaRPr lang="zh-CN" altLang="en-US" sz="1600" spc="113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2" name="矩形: 圆角 20"/>
          <p:cNvSpPr/>
          <p:nvPr>
            <p:custDataLst>
              <p:tags r:id="rId39"/>
            </p:custDataLst>
          </p:nvPr>
        </p:nvSpPr>
        <p:spPr>
          <a:xfrm>
            <a:off x="6325870" y="2526665"/>
            <a:ext cx="2329180" cy="363220"/>
          </a:xfrm>
          <a:prstGeom prst="roundRect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lIns="90000" tIns="46800" rIns="90000" bIns="46800" rtlCol="0" anchor="ctr"/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16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</a:t>
            </a:r>
            <a:r>
              <a:rPr lang="zh-CN" altLang="en-US" sz="16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数据绑定与方法</a:t>
            </a:r>
            <a:endParaRPr lang="zh-CN" altLang="en-US" sz="1600" spc="113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3" name="矩形: 圆角 21"/>
          <p:cNvSpPr/>
          <p:nvPr>
            <p:custDataLst>
              <p:tags r:id="rId40"/>
            </p:custDataLst>
          </p:nvPr>
        </p:nvSpPr>
        <p:spPr>
          <a:xfrm>
            <a:off x="6471285" y="2889885"/>
            <a:ext cx="2038350" cy="373380"/>
          </a:xfrm>
          <a:prstGeom prst="roundRect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lIns="90000" tIns="46800" rIns="90000" bIns="46800" rtlCol="0" anchor="ctr"/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16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</a:t>
            </a:r>
            <a:r>
              <a:rPr lang="zh-CN" altLang="en-US" sz="16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指令</a:t>
            </a:r>
            <a:endParaRPr lang="zh-CN" altLang="en-US" sz="1600" spc="113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4" name="矩形: 圆角 22"/>
          <p:cNvSpPr/>
          <p:nvPr>
            <p:custDataLst>
              <p:tags r:id="rId41"/>
            </p:custDataLst>
          </p:nvPr>
        </p:nvSpPr>
        <p:spPr>
          <a:xfrm>
            <a:off x="6473825" y="3296285"/>
            <a:ext cx="2039620" cy="387985"/>
          </a:xfrm>
          <a:prstGeom prst="roundRect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lIns="90000" tIns="46800" rIns="90000" bIns="46800" rtlCol="0" anchor="ctr"/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16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</a:t>
            </a:r>
            <a:r>
              <a:rPr lang="zh-CN" altLang="en-US" sz="16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属性绑定</a:t>
            </a:r>
            <a:endParaRPr lang="zh-CN" altLang="en-US" sz="1600" spc="113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7" name="矩形: 圆角 22"/>
          <p:cNvSpPr/>
          <p:nvPr>
            <p:custDataLst>
              <p:tags r:id="rId42"/>
            </p:custDataLst>
          </p:nvPr>
        </p:nvSpPr>
        <p:spPr>
          <a:xfrm>
            <a:off x="1297141" y="5520474"/>
            <a:ext cx="2233871" cy="495255"/>
          </a:xfrm>
          <a:prstGeom prst="roundRect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lIns="90000" tIns="46800" rIns="90000" bIns="46800" rtlCol="0" anchor="ctr">
            <a:noAutofit/>
          </a:bodyPr>
          <a:p>
            <a:pPr lvl="0" algn="ctr">
              <a:lnSpc>
                <a:spcPct val="120000"/>
              </a:lnSpc>
              <a:spcAft>
                <a:spcPts val="0"/>
              </a:spcAft>
              <a:buClrTx/>
              <a:buSzTx/>
              <a:buFontTx/>
            </a:pPr>
            <a:r>
              <a:rPr lang="zh-CN" altLang="en-US" sz="16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多媒体与地图</a:t>
            </a:r>
            <a:endParaRPr lang="zh-CN" altLang="en-US" sz="1600" spc="113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8" name="矩形: 圆角 22"/>
          <p:cNvSpPr/>
          <p:nvPr>
            <p:custDataLst>
              <p:tags r:id="rId43"/>
            </p:custDataLst>
          </p:nvPr>
        </p:nvSpPr>
        <p:spPr>
          <a:xfrm>
            <a:off x="1297837" y="4296616"/>
            <a:ext cx="2233175" cy="495255"/>
          </a:xfrm>
          <a:prstGeom prst="roundRect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lIns="90000" tIns="46800" rIns="90000" bIns="46800" rtlCol="0" anchor="ctr">
            <a:noAutofit/>
          </a:bodyPr>
          <a:p>
            <a:pPr lvl="0" algn="ctr">
              <a:lnSpc>
                <a:spcPct val="120000"/>
              </a:lnSpc>
              <a:spcAft>
                <a:spcPts val="0"/>
              </a:spcAft>
              <a:buClrTx/>
              <a:buSzTx/>
              <a:buFontTx/>
            </a:pPr>
            <a:r>
              <a:rPr lang="zh-CN" altLang="en-US" sz="16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离线存储</a:t>
            </a:r>
            <a:endParaRPr lang="zh-CN" altLang="en-US" sz="1600" spc="113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8" name="矩形: 圆角 19"/>
          <p:cNvSpPr/>
          <p:nvPr>
            <p:custDataLst>
              <p:tags r:id="rId44"/>
            </p:custDataLst>
          </p:nvPr>
        </p:nvSpPr>
        <p:spPr>
          <a:xfrm>
            <a:off x="6471285" y="3733800"/>
            <a:ext cx="2054860" cy="395605"/>
          </a:xfrm>
          <a:prstGeom prst="roundRect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lIns="90000" tIns="46800" rIns="90000" bIns="46800" rtlCol="0" anchor="ctr"/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16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</a:t>
            </a:r>
            <a:r>
              <a:rPr lang="zh-CN" altLang="en-US" sz="16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事件与修饰符</a:t>
            </a:r>
            <a:endParaRPr lang="zh-CN" altLang="en-US" sz="1600" spc="113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9" name="矩形: 圆角 20"/>
          <p:cNvSpPr/>
          <p:nvPr>
            <p:custDataLst>
              <p:tags r:id="rId45"/>
            </p:custDataLst>
          </p:nvPr>
        </p:nvSpPr>
        <p:spPr>
          <a:xfrm>
            <a:off x="6477000" y="4196715"/>
            <a:ext cx="2049145" cy="373380"/>
          </a:xfrm>
          <a:prstGeom prst="roundRect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lIns="90000" tIns="46800" rIns="90000" bIns="46800" rtlCol="0" anchor="ctr"/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16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</a:t>
            </a:r>
            <a:r>
              <a:rPr lang="zh-CN" altLang="en-US" sz="16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生命周期</a:t>
            </a:r>
            <a:endParaRPr lang="zh-CN" altLang="en-US" sz="1600" spc="113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40" name="矩形: 圆角 21"/>
          <p:cNvSpPr/>
          <p:nvPr>
            <p:custDataLst>
              <p:tags r:id="rId46"/>
            </p:custDataLst>
          </p:nvPr>
        </p:nvSpPr>
        <p:spPr>
          <a:xfrm>
            <a:off x="6488430" y="4570095"/>
            <a:ext cx="2037715" cy="373380"/>
          </a:xfrm>
          <a:prstGeom prst="roundRect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lIns="90000" tIns="46800" rIns="90000" bIns="46800" rtlCol="0" anchor="ctr"/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16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</a:t>
            </a:r>
            <a:r>
              <a:rPr lang="zh-CN" altLang="en-US" sz="16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组件</a:t>
            </a:r>
            <a:endParaRPr lang="zh-CN" altLang="en-US" sz="1600" spc="113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41" name="矩形: 圆角 22"/>
          <p:cNvSpPr/>
          <p:nvPr>
            <p:custDataLst>
              <p:tags r:id="rId47"/>
            </p:custDataLst>
          </p:nvPr>
        </p:nvSpPr>
        <p:spPr>
          <a:xfrm>
            <a:off x="6480175" y="5028565"/>
            <a:ext cx="2045970" cy="357505"/>
          </a:xfrm>
          <a:prstGeom prst="roundRect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lIns="90000" tIns="46800" rIns="90000" bIns="46800" rtlCol="0" anchor="ctr"/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16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</a:t>
            </a:r>
            <a:r>
              <a:rPr lang="zh-CN" altLang="en-US" sz="16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组件间传值</a:t>
            </a:r>
            <a:endParaRPr lang="zh-CN" altLang="en-US" sz="1600" spc="113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2309" name="图片 4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10180638" y="187325"/>
            <a:ext cx="1660525" cy="431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: 圆角 22"/>
          <p:cNvSpPr/>
          <p:nvPr>
            <p:custDataLst>
              <p:tags r:id="rId49"/>
            </p:custDataLst>
          </p:nvPr>
        </p:nvSpPr>
        <p:spPr>
          <a:xfrm>
            <a:off x="6473825" y="5814060"/>
            <a:ext cx="2045970" cy="357505"/>
          </a:xfrm>
          <a:prstGeom prst="roundRect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lIns="90000" tIns="46800" rIns="90000" bIns="46800" rtlCol="0" anchor="ctr"/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16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</a:t>
            </a:r>
            <a:r>
              <a:rPr lang="zh-CN" altLang="en-US" sz="16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脚手架</a:t>
            </a:r>
            <a:endParaRPr lang="zh-CN" altLang="en-US" sz="1600" spc="113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: 圆角 22"/>
          <p:cNvSpPr/>
          <p:nvPr>
            <p:custDataLst>
              <p:tags r:id="rId50"/>
            </p:custDataLst>
          </p:nvPr>
        </p:nvSpPr>
        <p:spPr>
          <a:xfrm>
            <a:off x="6475730" y="5386070"/>
            <a:ext cx="2045970" cy="357505"/>
          </a:xfrm>
          <a:prstGeom prst="roundRect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lIns="90000" tIns="46800" rIns="90000" bIns="46800" rtlCol="0" anchor="ctr"/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16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</a:t>
            </a:r>
            <a:r>
              <a:rPr lang="zh-CN" altLang="en-US" sz="16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路由</a:t>
            </a:r>
            <a:endParaRPr lang="zh-CN" altLang="en-US" sz="1600" spc="113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矩形: 圆角 22"/>
          <p:cNvSpPr/>
          <p:nvPr>
            <p:custDataLst>
              <p:tags r:id="rId51"/>
            </p:custDataLst>
          </p:nvPr>
        </p:nvSpPr>
        <p:spPr>
          <a:xfrm>
            <a:off x="6484620" y="6171565"/>
            <a:ext cx="2045970" cy="357505"/>
          </a:xfrm>
          <a:prstGeom prst="roundRect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lIns="90000" tIns="46800" rIns="90000" bIns="46800" rtlCol="0" anchor="ctr"/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16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Vuex</a:t>
            </a:r>
            <a:endParaRPr lang="zh-CN" altLang="en-US" sz="1600" spc="113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8" name="矩形: 圆角 18"/>
          <p:cNvSpPr/>
          <p:nvPr>
            <p:custDataLst>
              <p:tags r:id="rId52"/>
            </p:custDataLst>
          </p:nvPr>
        </p:nvSpPr>
        <p:spPr>
          <a:xfrm>
            <a:off x="8992270" y="1780343"/>
            <a:ext cx="2037441" cy="465999"/>
          </a:xfrm>
          <a:prstGeom prst="roundRect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lIns="90000" tIns="46800" rIns="90000" bIns="46800" rtlCol="0" anchor="ctr">
            <a:normAutofit fontScale="80000"/>
          </a:bodyPr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20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PC/</a:t>
            </a:r>
            <a:r>
              <a:rPr lang="zh-CN" altLang="en-US" sz="20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移动端</a:t>
            </a:r>
            <a:r>
              <a:rPr lang="en-US" altLang="zh-CN" sz="20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20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待定</a:t>
            </a:r>
            <a:r>
              <a:rPr lang="en-US" altLang="zh-CN" sz="2000" spc="113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sz="2000" spc="113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5" name="图片 4" descr="1592476947289_temp_qrcode_share_9993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8766810" y="2306955"/>
            <a:ext cx="2487930" cy="4458970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14.xml><?xml version="1.0" encoding="utf-8"?>
<p:tagLst xmlns:p="http://schemas.openxmlformats.org/presentationml/2006/main">
  <p:tag name="REFSHAPE" val="1001295276"/>
</p:tagLst>
</file>

<file path=ppt/tags/tag1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16.xml><?xml version="1.0" encoding="utf-8"?>
<p:tagLst xmlns:p="http://schemas.openxmlformats.org/presentationml/2006/main">
  <p:tag name="REFSHAPE" val="1001295276"/>
</p:tagLst>
</file>

<file path=ppt/tags/tag17.xml><?xml version="1.0" encoding="utf-8"?>
<p:tagLst xmlns:p="http://schemas.openxmlformats.org/presentationml/2006/main">
  <p:tag name="REFSHAPE" val="1281932420"/>
</p:tagLst>
</file>

<file path=ppt/tags/tag1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19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AMIC_NUM_END" val="1"/>
  <p:tag name="KSO_WM_UNIT_INDEX" val="1591358139865_1_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21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a"/>
  <p:tag name="KSO_WM_UNIT_INDEX" val="1_1_2_1"/>
  <p:tag name="KSO_WM_UNIT_ID" val="diagram20165064_3*p_h_h_a*1_1_2_1"/>
  <p:tag name="KSO_WM_UNIT_LAYERLEVEL" val="1_1_1_1"/>
  <p:tag name="KSO_WM_UNIT_HIGHLIGHT" val="0"/>
  <p:tag name="KSO_WM_UNIT_COMPATIBLE" val="0"/>
  <p:tag name="KSO_WM_DIAGRAM_GROUP_CODE" val="p1-1"/>
  <p:tag name="KSO_WM_UNIT_ISCONTENTSTITLE" val="0"/>
  <p:tag name="KSO_WM_UNIT_NOCLEAR" val="0"/>
  <p:tag name="KSO_WM_UNIT_DIAGRAM_ISNUMVISUAL" val="0"/>
  <p:tag name="KSO_WM_UNIT_DIAGRAM_ISREFERUNIT" val="0"/>
  <p:tag name="KSO_WM_UNIT_PRESET_TEXT" val="添加标题"/>
  <p:tag name="KSO_WM_UNIT_VALUE" val="5"/>
  <p:tag name="KSO_WM_UNIT_FILL_FORE_SCHEMECOLOR_INDEX" val="5"/>
  <p:tag name="KSO_WM_UNIT_FILL_TYPE" val="1"/>
  <p:tag name="KSO_WM_UNIT_TEXT_FILL_FORE_SCHEMECOLOR_INDEX" val="16"/>
  <p:tag name="KSO_WM_UNIT_TEXT_FILL_TYPE" val="1"/>
</p:tagLst>
</file>

<file path=ppt/tags/tag22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i"/>
  <p:tag name="KSO_WM_UNIT_INDEX" val="1_1_2_1"/>
  <p:tag name="KSO_WM_UNIT_ID" val="diagram20165064_3*p_h_h_i*1_1_2_1"/>
  <p:tag name="KSO_WM_UNIT_LAYERLEVEL" val="1_1_1_1"/>
  <p:tag name="KSO_WM_DIAGRAM_GROUP_CODE" val="p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i"/>
  <p:tag name="KSO_WM_UNIT_INDEX" val="1_1_2_4"/>
  <p:tag name="KSO_WM_UNIT_ID" val="diagram20165064_3*p_h_h_i*1_1_2_4"/>
  <p:tag name="KSO_WM_UNIT_LAYERLEVEL" val="1_1_1_1"/>
  <p:tag name="KSO_WM_DIAGRAM_GROUP_CODE" val="p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i"/>
  <p:tag name="KSO_WM_UNIT_INDEX" val="1_1_2_3"/>
  <p:tag name="KSO_WM_UNIT_ID" val="diagram20165064_3*p_h_h_i*1_1_2_3"/>
  <p:tag name="KSO_WM_UNIT_LAYERLEVEL" val="1_1_1_1"/>
  <p:tag name="KSO_WM_DIAGRAM_GROUP_CODE" val="p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i"/>
  <p:tag name="KSO_WM_UNIT_INDEX" val="1_1_2_2"/>
  <p:tag name="KSO_WM_UNIT_ID" val="diagram20165064_3*p_h_h_i*1_1_2_2"/>
  <p:tag name="KSO_WM_UNIT_LAYERLEVEL" val="1_1_1_1"/>
  <p:tag name="KSO_WM_DIAGRAM_GROUP_CODE" val="p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f"/>
  <p:tag name="KSO_WM_UNIT_INDEX" val="1_1_2_1"/>
  <p:tag name="KSO_WM_UNIT_ID" val="diagram20165064_3*p_h_h_f*1_1_2_1"/>
  <p:tag name="KSO_WM_UNIT_LAYERLEVEL" val="1_1_1_1"/>
  <p:tag name="KSO_WM_UNIT_HIGHLIGHT" val="0"/>
  <p:tag name="KSO_WM_UNIT_COMPATIBLE" val="0"/>
  <p:tag name="KSO_WM_DIAGRAM_GROUP_CODE" val="p1-1"/>
  <p:tag name="KSO_WM_UNIT_NOCLEAR" val="0"/>
  <p:tag name="KSO_WM_UNIT_DIAGRAM_ISNUMVISUAL" val="0"/>
  <p:tag name="KSO_WM_UNIT_DIAGRAM_ISREFERUNIT" val="0"/>
  <p:tag name="KSO_WM_UNIT_PRESET_TEXT" val="添加标题"/>
  <p:tag name="KSO_WM_UNIT_VALUE" val="5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27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f"/>
  <p:tag name="KSO_WM_UNIT_INDEX" val="1_1_2_2"/>
  <p:tag name="KSO_WM_UNIT_ID" val="diagram20165064_3*p_h_h_f*1_1_2_2"/>
  <p:tag name="KSO_WM_UNIT_LAYERLEVEL" val="1_1_1_1"/>
  <p:tag name="KSO_WM_UNIT_HIGHLIGHT" val="0"/>
  <p:tag name="KSO_WM_UNIT_COMPATIBLE" val="0"/>
  <p:tag name="KSO_WM_DIAGRAM_GROUP_CODE" val="p1-1"/>
  <p:tag name="KSO_WM_UNIT_NOCLEAR" val="0"/>
  <p:tag name="KSO_WM_UNIT_DIAGRAM_ISNUMVISUAL" val="0"/>
  <p:tag name="KSO_WM_UNIT_DIAGRAM_ISREFERUNIT" val="0"/>
  <p:tag name="KSO_WM_UNIT_PRESET_TEXT" val="添加标题"/>
  <p:tag name="KSO_WM_UNIT_VALUE" val="5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28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f"/>
  <p:tag name="KSO_WM_UNIT_INDEX" val="1_1_2_3"/>
  <p:tag name="KSO_WM_UNIT_ID" val="diagram20165064_3*p_h_h_f*1_1_2_3"/>
  <p:tag name="KSO_WM_UNIT_LAYERLEVEL" val="1_1_1_1"/>
  <p:tag name="KSO_WM_UNIT_HIGHLIGHT" val="0"/>
  <p:tag name="KSO_WM_UNIT_COMPATIBLE" val="0"/>
  <p:tag name="KSO_WM_DIAGRAM_GROUP_CODE" val="p1-1"/>
  <p:tag name="KSO_WM_UNIT_NOCLEAR" val="0"/>
  <p:tag name="KSO_WM_UNIT_DIAGRAM_ISNUMVISUAL" val="0"/>
  <p:tag name="KSO_WM_UNIT_DIAGRAM_ISREFERUNIT" val="0"/>
  <p:tag name="KSO_WM_UNIT_PRESET_TEXT" val="添加标题"/>
  <p:tag name="KSO_WM_UNIT_VALUE" val="5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29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f"/>
  <p:tag name="KSO_WM_UNIT_INDEX" val="1_1_2_4"/>
  <p:tag name="KSO_WM_UNIT_ID" val="diagram20165064_3*p_h_h_f*1_1_2_4"/>
  <p:tag name="KSO_WM_UNIT_LAYERLEVEL" val="1_1_1_1"/>
  <p:tag name="KSO_WM_UNIT_HIGHLIGHT" val="0"/>
  <p:tag name="KSO_WM_UNIT_COMPATIBLE" val="0"/>
  <p:tag name="KSO_WM_DIAGRAM_GROUP_CODE" val="p1-1"/>
  <p:tag name="KSO_WM_UNIT_NOCLEAR" val="0"/>
  <p:tag name="KSO_WM_UNIT_DIAGRAM_ISNUMVISUAL" val="0"/>
  <p:tag name="KSO_WM_UNIT_DIAGRAM_ISREFERUNIT" val="0"/>
  <p:tag name="KSO_WM_UNIT_PRESET_TEXT" val="添加标题"/>
  <p:tag name="KSO_WM_UNIT_VALUE" val="5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f"/>
  <p:tag name="KSO_WM_UNIT_INDEX" val="1_1_2_5"/>
  <p:tag name="KSO_WM_UNIT_ID" val="diagram20165064_3*p_h_h_f*1_1_2_5"/>
  <p:tag name="KSO_WM_UNIT_LAYERLEVEL" val="1_1_1_1"/>
  <p:tag name="KSO_WM_UNIT_HIGHLIGHT" val="0"/>
  <p:tag name="KSO_WM_UNIT_COMPATIBLE" val="0"/>
  <p:tag name="KSO_WM_DIAGRAM_GROUP_CODE" val="p1-1"/>
  <p:tag name="KSO_WM_UNIT_NOCLEAR" val="0"/>
  <p:tag name="KSO_WM_UNIT_DIAGRAM_ISNUMVISUAL" val="0"/>
  <p:tag name="KSO_WM_UNIT_DIAGRAM_ISREFERUNIT" val="0"/>
  <p:tag name="KSO_WM_UNIT_PRESET_TEXT" val="添加标题"/>
  <p:tag name="KSO_WM_UNIT_VALUE" val="5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31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a"/>
  <p:tag name="KSO_WM_UNIT_INDEX" val="1_1_2_1"/>
  <p:tag name="KSO_WM_UNIT_ID" val="diagram20165064_3*p_h_h_a*1_1_2_1"/>
  <p:tag name="KSO_WM_UNIT_LAYERLEVEL" val="1_1_1_1"/>
  <p:tag name="KSO_WM_UNIT_HIGHLIGHT" val="0"/>
  <p:tag name="KSO_WM_UNIT_COMPATIBLE" val="0"/>
  <p:tag name="KSO_WM_DIAGRAM_GROUP_CODE" val="p1-1"/>
  <p:tag name="KSO_WM_UNIT_ISCONTENTSTITLE" val="0"/>
  <p:tag name="KSO_WM_UNIT_NOCLEAR" val="0"/>
  <p:tag name="KSO_WM_UNIT_DIAGRAM_ISNUMVISUAL" val="0"/>
  <p:tag name="KSO_WM_UNIT_DIAGRAM_ISREFERUNIT" val="0"/>
  <p:tag name="KSO_WM_UNIT_PRESET_TEXT" val="添加标题"/>
  <p:tag name="KSO_WM_UNIT_VALUE" val="5"/>
  <p:tag name="KSO_WM_UNIT_FILL_FORE_SCHEMECOLOR_INDEX" val="5"/>
  <p:tag name="KSO_WM_UNIT_FILL_TYPE" val="1"/>
  <p:tag name="KSO_WM_UNIT_TEXT_FILL_FORE_SCHEMECOLOR_INDEX" val="16"/>
  <p:tag name="KSO_WM_UNIT_TEXT_FILL_TYPE" val="1"/>
</p:tagLst>
</file>

<file path=ppt/tags/tag32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i"/>
  <p:tag name="KSO_WM_UNIT_INDEX" val="1_1_2_1"/>
  <p:tag name="KSO_WM_UNIT_ID" val="diagram20165064_3*p_h_h_i*1_1_2_1"/>
  <p:tag name="KSO_WM_UNIT_LAYERLEVEL" val="1_1_1_1"/>
  <p:tag name="KSO_WM_DIAGRAM_GROUP_CODE" val="p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i"/>
  <p:tag name="KSO_WM_UNIT_INDEX" val="1_1_2_4"/>
  <p:tag name="KSO_WM_UNIT_ID" val="diagram20165064_3*p_h_h_i*1_1_2_4"/>
  <p:tag name="KSO_WM_UNIT_LAYERLEVEL" val="1_1_1_1"/>
  <p:tag name="KSO_WM_DIAGRAM_GROUP_CODE" val="p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i"/>
  <p:tag name="KSO_WM_UNIT_INDEX" val="1_1_2_3"/>
  <p:tag name="KSO_WM_UNIT_ID" val="diagram20165064_3*p_h_h_i*1_1_2_3"/>
  <p:tag name="KSO_WM_UNIT_LAYERLEVEL" val="1_1_1_1"/>
  <p:tag name="KSO_WM_DIAGRAM_GROUP_CODE" val="p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i"/>
  <p:tag name="KSO_WM_UNIT_INDEX" val="1_1_2_2"/>
  <p:tag name="KSO_WM_UNIT_ID" val="diagram20165064_3*p_h_h_i*1_1_2_2"/>
  <p:tag name="KSO_WM_UNIT_LAYERLEVEL" val="1_1_1_1"/>
  <p:tag name="KSO_WM_DIAGRAM_GROUP_CODE" val="p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f"/>
  <p:tag name="KSO_WM_UNIT_INDEX" val="1_1_2_1"/>
  <p:tag name="KSO_WM_UNIT_ID" val="diagram20165064_3*p_h_h_f*1_1_2_1"/>
  <p:tag name="KSO_WM_UNIT_LAYERLEVEL" val="1_1_1_1"/>
  <p:tag name="KSO_WM_UNIT_HIGHLIGHT" val="0"/>
  <p:tag name="KSO_WM_UNIT_COMPATIBLE" val="0"/>
  <p:tag name="KSO_WM_DIAGRAM_GROUP_CODE" val="p1-1"/>
  <p:tag name="KSO_WM_UNIT_NOCLEAR" val="0"/>
  <p:tag name="KSO_WM_UNIT_DIAGRAM_ISNUMVISUAL" val="0"/>
  <p:tag name="KSO_WM_UNIT_DIAGRAM_ISREFERUNIT" val="0"/>
  <p:tag name="KSO_WM_UNIT_PRESET_TEXT" val="添加标题"/>
  <p:tag name="KSO_WM_UNIT_VALUE" val="5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37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f"/>
  <p:tag name="KSO_WM_UNIT_INDEX" val="1_1_2_2"/>
  <p:tag name="KSO_WM_UNIT_ID" val="diagram20165064_3*p_h_h_f*1_1_2_2"/>
  <p:tag name="KSO_WM_UNIT_LAYERLEVEL" val="1_1_1_1"/>
  <p:tag name="KSO_WM_UNIT_HIGHLIGHT" val="0"/>
  <p:tag name="KSO_WM_UNIT_COMPATIBLE" val="0"/>
  <p:tag name="KSO_WM_DIAGRAM_GROUP_CODE" val="p1-1"/>
  <p:tag name="KSO_WM_UNIT_NOCLEAR" val="0"/>
  <p:tag name="KSO_WM_UNIT_DIAGRAM_ISNUMVISUAL" val="0"/>
  <p:tag name="KSO_WM_UNIT_DIAGRAM_ISREFERUNIT" val="0"/>
  <p:tag name="KSO_WM_UNIT_PRESET_TEXT" val="添加标题"/>
  <p:tag name="KSO_WM_UNIT_VALUE" val="5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38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f"/>
  <p:tag name="KSO_WM_UNIT_INDEX" val="1_1_2_3"/>
  <p:tag name="KSO_WM_UNIT_ID" val="diagram20165064_3*p_h_h_f*1_1_2_3"/>
  <p:tag name="KSO_WM_UNIT_LAYERLEVEL" val="1_1_1_1"/>
  <p:tag name="KSO_WM_UNIT_HIGHLIGHT" val="0"/>
  <p:tag name="KSO_WM_UNIT_COMPATIBLE" val="0"/>
  <p:tag name="KSO_WM_DIAGRAM_GROUP_CODE" val="p1-1"/>
  <p:tag name="KSO_WM_UNIT_NOCLEAR" val="0"/>
  <p:tag name="KSO_WM_UNIT_DIAGRAM_ISNUMVISUAL" val="0"/>
  <p:tag name="KSO_WM_UNIT_DIAGRAM_ISREFERUNIT" val="0"/>
  <p:tag name="KSO_WM_UNIT_PRESET_TEXT" val="添加标题"/>
  <p:tag name="KSO_WM_UNIT_VALUE" val="5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39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f"/>
  <p:tag name="KSO_WM_UNIT_INDEX" val="1_1_2_4"/>
  <p:tag name="KSO_WM_UNIT_ID" val="diagram20165064_3*p_h_h_f*1_1_2_4"/>
  <p:tag name="KSO_WM_UNIT_LAYERLEVEL" val="1_1_1_1"/>
  <p:tag name="KSO_WM_UNIT_HIGHLIGHT" val="0"/>
  <p:tag name="KSO_WM_UNIT_COMPATIBLE" val="0"/>
  <p:tag name="KSO_WM_DIAGRAM_GROUP_CODE" val="p1-1"/>
  <p:tag name="KSO_WM_UNIT_NOCLEAR" val="0"/>
  <p:tag name="KSO_WM_UNIT_DIAGRAM_ISNUMVISUAL" val="0"/>
  <p:tag name="KSO_WM_UNIT_DIAGRAM_ISREFERUNIT" val="0"/>
  <p:tag name="KSO_WM_UNIT_PRESET_TEXT" val="添加标题"/>
  <p:tag name="KSO_WM_UNIT_VALUE" val="5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f"/>
  <p:tag name="KSO_WM_UNIT_INDEX" val="1_1_2_5"/>
  <p:tag name="KSO_WM_UNIT_ID" val="diagram20165064_3*p_h_h_f*1_1_2_5"/>
  <p:tag name="KSO_WM_UNIT_LAYERLEVEL" val="1_1_1_1"/>
  <p:tag name="KSO_WM_UNIT_HIGHLIGHT" val="0"/>
  <p:tag name="KSO_WM_UNIT_COMPATIBLE" val="0"/>
  <p:tag name="KSO_WM_DIAGRAM_GROUP_CODE" val="p1-1"/>
  <p:tag name="KSO_WM_UNIT_NOCLEAR" val="0"/>
  <p:tag name="KSO_WM_UNIT_DIAGRAM_ISNUMVISUAL" val="0"/>
  <p:tag name="KSO_WM_UNIT_DIAGRAM_ISREFERUNIT" val="0"/>
  <p:tag name="KSO_WM_UNIT_PRESET_TEXT" val="添加标题"/>
  <p:tag name="KSO_WM_UNIT_VALUE" val="5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41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a"/>
  <p:tag name="KSO_WM_UNIT_INDEX" val="1_1_2_1"/>
  <p:tag name="KSO_WM_UNIT_ID" val="diagram20165064_3*p_h_h_a*1_1_2_1"/>
  <p:tag name="KSO_WM_UNIT_LAYERLEVEL" val="1_1_1_1"/>
  <p:tag name="KSO_WM_UNIT_HIGHLIGHT" val="0"/>
  <p:tag name="KSO_WM_UNIT_COMPATIBLE" val="0"/>
  <p:tag name="KSO_WM_DIAGRAM_GROUP_CODE" val="p1-1"/>
  <p:tag name="KSO_WM_UNIT_ISCONTENTSTITLE" val="0"/>
  <p:tag name="KSO_WM_UNIT_NOCLEAR" val="0"/>
  <p:tag name="KSO_WM_UNIT_DIAGRAM_ISNUMVISUAL" val="0"/>
  <p:tag name="KSO_WM_UNIT_DIAGRAM_ISREFERUNIT" val="0"/>
  <p:tag name="KSO_WM_UNIT_PRESET_TEXT" val="添加标题"/>
  <p:tag name="KSO_WM_UNIT_VALUE" val="5"/>
  <p:tag name="KSO_WM_UNIT_FILL_FORE_SCHEMECOLOR_INDEX" val="5"/>
  <p:tag name="KSO_WM_UNIT_FILL_TYPE" val="1"/>
  <p:tag name="KSO_WM_UNIT_TEXT_FILL_FORE_SCHEMECOLOR_INDEX" val="16"/>
  <p:tag name="KSO_WM_UNIT_TEXT_FILL_TYPE" val="1"/>
</p:tagLst>
</file>

<file path=ppt/tags/tag42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i"/>
  <p:tag name="KSO_WM_UNIT_INDEX" val="1_1_2_1"/>
  <p:tag name="KSO_WM_UNIT_ID" val="diagram20165064_3*p_h_h_i*1_1_2_1"/>
  <p:tag name="KSO_WM_UNIT_LAYERLEVEL" val="1_1_1_1"/>
  <p:tag name="KSO_WM_DIAGRAM_GROUP_CODE" val="p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i"/>
  <p:tag name="KSO_WM_UNIT_INDEX" val="1_1_2_4"/>
  <p:tag name="KSO_WM_UNIT_ID" val="diagram20165064_3*p_h_h_i*1_1_2_4"/>
  <p:tag name="KSO_WM_UNIT_LAYERLEVEL" val="1_1_1_1"/>
  <p:tag name="KSO_WM_DIAGRAM_GROUP_CODE" val="p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i"/>
  <p:tag name="KSO_WM_UNIT_INDEX" val="1_1_2_3"/>
  <p:tag name="KSO_WM_UNIT_ID" val="diagram20165064_3*p_h_h_i*1_1_2_3"/>
  <p:tag name="KSO_WM_UNIT_LAYERLEVEL" val="1_1_1_1"/>
  <p:tag name="KSO_WM_DIAGRAM_GROUP_CODE" val="p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i"/>
  <p:tag name="KSO_WM_UNIT_INDEX" val="1_1_2_2"/>
  <p:tag name="KSO_WM_UNIT_ID" val="diagram20165064_3*p_h_h_i*1_1_2_2"/>
  <p:tag name="KSO_WM_UNIT_LAYERLEVEL" val="1_1_1_1"/>
  <p:tag name="KSO_WM_DIAGRAM_GROUP_CODE" val="p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f"/>
  <p:tag name="KSO_WM_UNIT_INDEX" val="1_1_2_1"/>
  <p:tag name="KSO_WM_UNIT_ID" val="diagram20165064_3*p_h_h_f*1_1_2_1"/>
  <p:tag name="KSO_WM_UNIT_LAYERLEVEL" val="1_1_1_1"/>
  <p:tag name="KSO_WM_UNIT_HIGHLIGHT" val="0"/>
  <p:tag name="KSO_WM_UNIT_COMPATIBLE" val="0"/>
  <p:tag name="KSO_WM_DIAGRAM_GROUP_CODE" val="p1-1"/>
  <p:tag name="KSO_WM_UNIT_NOCLEAR" val="0"/>
  <p:tag name="KSO_WM_UNIT_DIAGRAM_ISNUMVISUAL" val="0"/>
  <p:tag name="KSO_WM_UNIT_DIAGRAM_ISREFERUNIT" val="0"/>
  <p:tag name="KSO_WM_UNIT_PRESET_TEXT" val="添加标题"/>
  <p:tag name="KSO_WM_UNIT_VALUE" val="5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47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f"/>
  <p:tag name="KSO_WM_UNIT_INDEX" val="1_1_2_2"/>
  <p:tag name="KSO_WM_UNIT_ID" val="diagram20165064_3*p_h_h_f*1_1_2_2"/>
  <p:tag name="KSO_WM_UNIT_LAYERLEVEL" val="1_1_1_1"/>
  <p:tag name="KSO_WM_UNIT_HIGHLIGHT" val="0"/>
  <p:tag name="KSO_WM_UNIT_COMPATIBLE" val="0"/>
  <p:tag name="KSO_WM_DIAGRAM_GROUP_CODE" val="p1-1"/>
  <p:tag name="KSO_WM_UNIT_NOCLEAR" val="0"/>
  <p:tag name="KSO_WM_UNIT_DIAGRAM_ISNUMVISUAL" val="0"/>
  <p:tag name="KSO_WM_UNIT_DIAGRAM_ISREFERUNIT" val="0"/>
  <p:tag name="KSO_WM_UNIT_PRESET_TEXT" val="添加标题"/>
  <p:tag name="KSO_WM_UNIT_VALUE" val="5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48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f"/>
  <p:tag name="KSO_WM_UNIT_INDEX" val="1_1_2_2"/>
  <p:tag name="KSO_WM_UNIT_ID" val="diagram20165064_3*p_h_h_f*1_1_2_2"/>
  <p:tag name="KSO_WM_UNIT_LAYERLEVEL" val="1_1_1_1"/>
  <p:tag name="KSO_WM_UNIT_HIGHLIGHT" val="0"/>
  <p:tag name="KSO_WM_UNIT_COMPATIBLE" val="0"/>
  <p:tag name="KSO_WM_DIAGRAM_GROUP_CODE" val="p1-1"/>
  <p:tag name="KSO_WM_UNIT_NOCLEAR" val="0"/>
  <p:tag name="KSO_WM_UNIT_DIAGRAM_ISNUMVISUAL" val="0"/>
  <p:tag name="KSO_WM_UNIT_DIAGRAM_ISREFERUNIT" val="0"/>
  <p:tag name="KSO_WM_UNIT_PRESET_TEXT" val="添加标题"/>
  <p:tag name="KSO_WM_UNIT_VALUE" val="5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49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f"/>
  <p:tag name="KSO_WM_UNIT_INDEX" val="1_1_2_2"/>
  <p:tag name="KSO_WM_UNIT_ID" val="diagram20165064_3*p_h_h_f*1_1_2_2"/>
  <p:tag name="KSO_WM_UNIT_LAYERLEVEL" val="1_1_1_1"/>
  <p:tag name="KSO_WM_UNIT_HIGHLIGHT" val="0"/>
  <p:tag name="KSO_WM_UNIT_COMPATIBLE" val="0"/>
  <p:tag name="KSO_WM_DIAGRAM_GROUP_CODE" val="p1-1"/>
  <p:tag name="KSO_WM_UNIT_NOCLEAR" val="0"/>
  <p:tag name="KSO_WM_UNIT_DIAGRAM_ISNUMVISUAL" val="0"/>
  <p:tag name="KSO_WM_UNIT_DIAGRAM_ISREFERUNIT" val="0"/>
  <p:tag name="KSO_WM_UNIT_PRESET_TEXT" val="添加标题"/>
  <p:tag name="KSO_WM_UNIT_VALUE" val="5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f"/>
  <p:tag name="KSO_WM_UNIT_INDEX" val="1_1_2_2"/>
  <p:tag name="KSO_WM_UNIT_ID" val="diagram20165064_3*p_h_h_f*1_1_2_2"/>
  <p:tag name="KSO_WM_UNIT_LAYERLEVEL" val="1_1_1_1"/>
  <p:tag name="KSO_WM_UNIT_HIGHLIGHT" val="0"/>
  <p:tag name="KSO_WM_UNIT_COMPATIBLE" val="0"/>
  <p:tag name="KSO_WM_DIAGRAM_GROUP_CODE" val="p1-1"/>
  <p:tag name="KSO_WM_UNIT_NOCLEAR" val="0"/>
  <p:tag name="KSO_WM_UNIT_DIAGRAM_ISNUMVISUAL" val="0"/>
  <p:tag name="KSO_WM_UNIT_DIAGRAM_ISREFERUNIT" val="0"/>
  <p:tag name="KSO_WM_UNIT_PRESET_TEXT" val="添加标题"/>
  <p:tag name="KSO_WM_UNIT_VALUE" val="5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51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f"/>
  <p:tag name="KSO_WM_UNIT_INDEX" val="1_1_2_2"/>
  <p:tag name="KSO_WM_UNIT_ID" val="diagram20165064_3*p_h_h_f*1_1_2_2"/>
  <p:tag name="KSO_WM_UNIT_LAYERLEVEL" val="1_1_1_1"/>
  <p:tag name="KSO_WM_UNIT_HIGHLIGHT" val="0"/>
  <p:tag name="KSO_WM_UNIT_COMPATIBLE" val="0"/>
  <p:tag name="KSO_WM_DIAGRAM_GROUP_CODE" val="p1-1"/>
  <p:tag name="KSO_WM_UNIT_NOCLEAR" val="0"/>
  <p:tag name="KSO_WM_UNIT_DIAGRAM_ISNUMVISUAL" val="0"/>
  <p:tag name="KSO_WM_UNIT_DIAGRAM_ISREFERUNIT" val="0"/>
  <p:tag name="KSO_WM_UNIT_PRESET_TEXT" val="添加标题"/>
  <p:tag name="KSO_WM_UNIT_VALUE" val="5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52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a"/>
  <p:tag name="KSO_WM_UNIT_INDEX" val="1_1_2_1"/>
  <p:tag name="KSO_WM_UNIT_ID" val="diagram20165064_3*p_h_h_a*1_1_2_1"/>
  <p:tag name="KSO_WM_UNIT_LAYERLEVEL" val="1_1_1_1"/>
  <p:tag name="KSO_WM_UNIT_HIGHLIGHT" val="0"/>
  <p:tag name="KSO_WM_UNIT_COMPATIBLE" val="0"/>
  <p:tag name="KSO_WM_DIAGRAM_GROUP_CODE" val="p1-1"/>
  <p:tag name="KSO_WM_UNIT_ISCONTENTSTITLE" val="0"/>
  <p:tag name="KSO_WM_UNIT_NOCLEAR" val="0"/>
  <p:tag name="KSO_WM_UNIT_DIAGRAM_ISNUMVISUAL" val="0"/>
  <p:tag name="KSO_WM_UNIT_DIAGRAM_ISREFERUNIT" val="0"/>
  <p:tag name="KSO_WM_UNIT_PRESET_TEXT" val="添加标题"/>
  <p:tag name="KSO_WM_UNIT_VALUE" val="5"/>
  <p:tag name="KSO_WM_UNIT_FILL_FORE_SCHEMECOLOR_INDEX" val="5"/>
  <p:tag name="KSO_WM_UNIT_FILL_TYPE" val="1"/>
  <p:tag name="KSO_WM_UNIT_TEXT_FILL_FORE_SCHEMECOLOR_INDEX" val="16"/>
  <p:tag name="KSO_WM_UNIT_TEXT_FILL_TYPE" val="1"/>
</p:tagLst>
</file>

<file path=ppt/tags/tag53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i"/>
  <p:tag name="KSO_WM_UNIT_INDEX" val="1_1_2_1"/>
  <p:tag name="KSO_WM_UNIT_ID" val="diagram20165064_3*p_h_h_i*1_1_2_1"/>
  <p:tag name="KSO_WM_UNIT_LAYERLEVEL" val="1_1_1_1"/>
  <p:tag name="KSO_WM_DIAGRAM_GROUP_CODE" val="p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i"/>
  <p:tag name="KSO_WM_UNIT_INDEX" val="1_1_2_4"/>
  <p:tag name="KSO_WM_UNIT_ID" val="diagram20165064_3*p_h_h_i*1_1_2_4"/>
  <p:tag name="KSO_WM_UNIT_LAYERLEVEL" val="1_1_1_1"/>
  <p:tag name="KSO_WM_DIAGRAM_GROUP_CODE" val="p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i"/>
  <p:tag name="KSO_WM_UNIT_INDEX" val="1_1_2_3"/>
  <p:tag name="KSO_WM_UNIT_ID" val="diagram20165064_3*p_h_h_i*1_1_2_3"/>
  <p:tag name="KSO_WM_UNIT_LAYERLEVEL" val="1_1_1_1"/>
  <p:tag name="KSO_WM_DIAGRAM_GROUP_CODE" val="p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i"/>
  <p:tag name="KSO_WM_UNIT_INDEX" val="1_1_2_2"/>
  <p:tag name="KSO_WM_UNIT_ID" val="diagram20165064_3*p_h_h_i*1_1_2_2"/>
  <p:tag name="KSO_WM_UNIT_LAYERLEVEL" val="1_1_1_1"/>
  <p:tag name="KSO_WM_DIAGRAM_GROUP_CODE" val="p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f"/>
  <p:tag name="KSO_WM_UNIT_INDEX" val="1_1_2_1"/>
  <p:tag name="KSO_WM_UNIT_ID" val="diagram20165064_3*p_h_h_f*1_1_2_1"/>
  <p:tag name="KSO_WM_UNIT_LAYERLEVEL" val="1_1_1_1"/>
  <p:tag name="KSO_WM_UNIT_HIGHLIGHT" val="0"/>
  <p:tag name="KSO_WM_UNIT_COMPATIBLE" val="0"/>
  <p:tag name="KSO_WM_DIAGRAM_GROUP_CODE" val="p1-1"/>
  <p:tag name="KSO_WM_UNIT_NOCLEAR" val="0"/>
  <p:tag name="KSO_WM_UNIT_DIAGRAM_ISNUMVISUAL" val="0"/>
  <p:tag name="KSO_WM_UNIT_DIAGRAM_ISREFERUNIT" val="0"/>
  <p:tag name="KSO_WM_UNIT_PRESET_TEXT" val="添加标题"/>
  <p:tag name="KSO_WM_UNIT_VALUE" val="5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58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f"/>
  <p:tag name="KSO_WM_UNIT_INDEX" val="1_1_2_2"/>
  <p:tag name="KSO_WM_UNIT_ID" val="diagram20165064_3*p_h_h_f*1_1_2_2"/>
  <p:tag name="KSO_WM_UNIT_LAYERLEVEL" val="1_1_1_1"/>
  <p:tag name="KSO_WM_UNIT_HIGHLIGHT" val="0"/>
  <p:tag name="KSO_WM_UNIT_COMPATIBLE" val="0"/>
  <p:tag name="KSO_WM_DIAGRAM_GROUP_CODE" val="p1-1"/>
  <p:tag name="KSO_WM_UNIT_NOCLEAR" val="0"/>
  <p:tag name="KSO_WM_UNIT_DIAGRAM_ISNUMVISUAL" val="0"/>
  <p:tag name="KSO_WM_UNIT_DIAGRAM_ISREFERUNIT" val="0"/>
  <p:tag name="KSO_WM_UNIT_PRESET_TEXT" val="添加标题"/>
  <p:tag name="KSO_WM_UNIT_VALUE" val="5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59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f"/>
  <p:tag name="KSO_WM_UNIT_INDEX" val="1_1_2_3"/>
  <p:tag name="KSO_WM_UNIT_ID" val="diagram20165064_3*p_h_h_f*1_1_2_3"/>
  <p:tag name="KSO_WM_UNIT_LAYERLEVEL" val="1_1_1_1"/>
  <p:tag name="KSO_WM_UNIT_HIGHLIGHT" val="0"/>
  <p:tag name="KSO_WM_UNIT_COMPATIBLE" val="0"/>
  <p:tag name="KSO_WM_DIAGRAM_GROUP_CODE" val="p1-1"/>
  <p:tag name="KSO_WM_UNIT_NOCLEAR" val="0"/>
  <p:tag name="KSO_WM_UNIT_DIAGRAM_ISNUMVISUAL" val="0"/>
  <p:tag name="KSO_WM_UNIT_DIAGRAM_ISREFERUNIT" val="0"/>
  <p:tag name="KSO_WM_UNIT_PRESET_TEXT" val="添加标题"/>
  <p:tag name="KSO_WM_UNIT_VALUE" val="5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6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f"/>
  <p:tag name="KSO_WM_UNIT_INDEX" val="1_1_2_4"/>
  <p:tag name="KSO_WM_UNIT_ID" val="diagram20165064_3*p_h_h_f*1_1_2_4"/>
  <p:tag name="KSO_WM_UNIT_LAYERLEVEL" val="1_1_1_1"/>
  <p:tag name="KSO_WM_UNIT_HIGHLIGHT" val="0"/>
  <p:tag name="KSO_WM_UNIT_COMPATIBLE" val="0"/>
  <p:tag name="KSO_WM_DIAGRAM_GROUP_CODE" val="p1-1"/>
  <p:tag name="KSO_WM_UNIT_NOCLEAR" val="0"/>
  <p:tag name="KSO_WM_UNIT_DIAGRAM_ISNUMVISUAL" val="0"/>
  <p:tag name="KSO_WM_UNIT_DIAGRAM_ISREFERUNIT" val="0"/>
  <p:tag name="KSO_WM_UNIT_PRESET_TEXT" val="添加标题"/>
  <p:tag name="KSO_WM_UNIT_VALUE" val="5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61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f"/>
  <p:tag name="KSO_WM_UNIT_INDEX" val="1_1_2_5"/>
  <p:tag name="KSO_WM_UNIT_ID" val="diagram20165064_3*p_h_h_f*1_1_2_5"/>
  <p:tag name="KSO_WM_UNIT_LAYERLEVEL" val="1_1_1_1"/>
  <p:tag name="KSO_WM_UNIT_HIGHLIGHT" val="0"/>
  <p:tag name="KSO_WM_UNIT_COMPATIBLE" val="0"/>
  <p:tag name="KSO_WM_DIAGRAM_GROUP_CODE" val="p1-1"/>
  <p:tag name="KSO_WM_UNIT_NOCLEAR" val="0"/>
  <p:tag name="KSO_WM_UNIT_DIAGRAM_ISNUMVISUAL" val="0"/>
  <p:tag name="KSO_WM_UNIT_DIAGRAM_ISREFERUNIT" val="0"/>
  <p:tag name="KSO_WM_UNIT_PRESET_TEXT" val="添加标题"/>
  <p:tag name="KSO_WM_UNIT_VALUE" val="5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62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f"/>
  <p:tag name="KSO_WM_UNIT_INDEX" val="1_1_2_5"/>
  <p:tag name="KSO_WM_UNIT_ID" val="diagram20165064_3*p_h_h_f*1_1_2_5"/>
  <p:tag name="KSO_WM_UNIT_LAYERLEVEL" val="1_1_1_1"/>
  <p:tag name="KSO_WM_UNIT_HIGHLIGHT" val="0"/>
  <p:tag name="KSO_WM_UNIT_COMPATIBLE" val="0"/>
  <p:tag name="KSO_WM_DIAGRAM_GROUP_CODE" val="p1-1"/>
  <p:tag name="KSO_WM_UNIT_NOCLEAR" val="0"/>
  <p:tag name="KSO_WM_UNIT_DIAGRAM_ISNUMVISUAL" val="0"/>
  <p:tag name="KSO_WM_UNIT_DIAGRAM_ISREFERUNIT" val="0"/>
  <p:tag name="KSO_WM_UNIT_PRESET_TEXT" val="添加标题"/>
  <p:tag name="KSO_WM_UNIT_VALUE" val="5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63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f"/>
  <p:tag name="KSO_WM_UNIT_INDEX" val="1_1_2_5"/>
  <p:tag name="KSO_WM_UNIT_ID" val="diagram20165064_3*p_h_h_f*1_1_2_5"/>
  <p:tag name="KSO_WM_UNIT_LAYERLEVEL" val="1_1_1_1"/>
  <p:tag name="KSO_WM_UNIT_HIGHLIGHT" val="0"/>
  <p:tag name="KSO_WM_UNIT_COMPATIBLE" val="0"/>
  <p:tag name="KSO_WM_DIAGRAM_GROUP_CODE" val="p1-1"/>
  <p:tag name="KSO_WM_UNIT_NOCLEAR" val="0"/>
  <p:tag name="KSO_WM_UNIT_DIAGRAM_ISNUMVISUAL" val="0"/>
  <p:tag name="KSO_WM_UNIT_DIAGRAM_ISREFERUNIT" val="0"/>
  <p:tag name="KSO_WM_UNIT_PRESET_TEXT" val="添加标题"/>
  <p:tag name="KSO_WM_UNIT_VALUE" val="5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64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f"/>
  <p:tag name="KSO_WM_UNIT_INDEX" val="1_1_2_2"/>
  <p:tag name="KSO_WM_UNIT_ID" val="diagram20165064_3*p_h_h_f*1_1_2_2"/>
  <p:tag name="KSO_WM_UNIT_LAYERLEVEL" val="1_1_1_1"/>
  <p:tag name="KSO_WM_UNIT_HIGHLIGHT" val="0"/>
  <p:tag name="KSO_WM_UNIT_COMPATIBLE" val="0"/>
  <p:tag name="KSO_WM_DIAGRAM_GROUP_CODE" val="p1-1"/>
  <p:tag name="KSO_WM_UNIT_NOCLEAR" val="0"/>
  <p:tag name="KSO_WM_UNIT_DIAGRAM_ISNUMVISUAL" val="0"/>
  <p:tag name="KSO_WM_UNIT_DIAGRAM_ISREFERUNIT" val="0"/>
  <p:tag name="KSO_WM_UNIT_PRESET_TEXT" val="添加标题"/>
  <p:tag name="KSO_WM_UNIT_VALUE" val="5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65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f"/>
  <p:tag name="KSO_WM_UNIT_INDEX" val="1_1_2_3"/>
  <p:tag name="KSO_WM_UNIT_ID" val="diagram20165064_3*p_h_h_f*1_1_2_3"/>
  <p:tag name="KSO_WM_UNIT_LAYERLEVEL" val="1_1_1_1"/>
  <p:tag name="KSO_WM_UNIT_HIGHLIGHT" val="0"/>
  <p:tag name="KSO_WM_UNIT_COMPATIBLE" val="0"/>
  <p:tag name="KSO_WM_DIAGRAM_GROUP_CODE" val="p1-1"/>
  <p:tag name="KSO_WM_UNIT_NOCLEAR" val="0"/>
  <p:tag name="KSO_WM_UNIT_DIAGRAM_ISNUMVISUAL" val="0"/>
  <p:tag name="KSO_WM_UNIT_DIAGRAM_ISREFERUNIT" val="0"/>
  <p:tag name="KSO_WM_UNIT_PRESET_TEXT" val="添加标题"/>
  <p:tag name="KSO_WM_UNIT_VALUE" val="5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66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f"/>
  <p:tag name="KSO_WM_UNIT_INDEX" val="1_1_2_4"/>
  <p:tag name="KSO_WM_UNIT_ID" val="diagram20165064_3*p_h_h_f*1_1_2_4"/>
  <p:tag name="KSO_WM_UNIT_LAYERLEVEL" val="1_1_1_1"/>
  <p:tag name="KSO_WM_UNIT_HIGHLIGHT" val="0"/>
  <p:tag name="KSO_WM_UNIT_COMPATIBLE" val="0"/>
  <p:tag name="KSO_WM_DIAGRAM_GROUP_CODE" val="p1-1"/>
  <p:tag name="KSO_WM_UNIT_NOCLEAR" val="0"/>
  <p:tag name="KSO_WM_UNIT_DIAGRAM_ISNUMVISUAL" val="0"/>
  <p:tag name="KSO_WM_UNIT_DIAGRAM_ISREFERUNIT" val="0"/>
  <p:tag name="KSO_WM_UNIT_PRESET_TEXT" val="添加标题"/>
  <p:tag name="KSO_WM_UNIT_VALUE" val="5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67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f"/>
  <p:tag name="KSO_WM_UNIT_INDEX" val="1_1_2_5"/>
  <p:tag name="KSO_WM_UNIT_ID" val="diagram20165064_3*p_h_h_f*1_1_2_5"/>
  <p:tag name="KSO_WM_UNIT_LAYERLEVEL" val="1_1_1_1"/>
  <p:tag name="KSO_WM_UNIT_HIGHLIGHT" val="0"/>
  <p:tag name="KSO_WM_UNIT_COMPATIBLE" val="0"/>
  <p:tag name="KSO_WM_DIAGRAM_GROUP_CODE" val="p1-1"/>
  <p:tag name="KSO_WM_UNIT_NOCLEAR" val="0"/>
  <p:tag name="KSO_WM_UNIT_DIAGRAM_ISNUMVISUAL" val="0"/>
  <p:tag name="KSO_WM_UNIT_DIAGRAM_ISREFERUNIT" val="0"/>
  <p:tag name="KSO_WM_UNIT_PRESET_TEXT" val="添加标题"/>
  <p:tag name="KSO_WM_UNIT_VALUE" val="5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68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f"/>
  <p:tag name="KSO_WM_UNIT_INDEX" val="1_1_2_5"/>
  <p:tag name="KSO_WM_UNIT_ID" val="diagram20165064_3*p_h_h_f*1_1_2_5"/>
  <p:tag name="KSO_WM_UNIT_LAYERLEVEL" val="1_1_1_1"/>
  <p:tag name="KSO_WM_UNIT_HIGHLIGHT" val="0"/>
  <p:tag name="KSO_WM_UNIT_COMPATIBLE" val="0"/>
  <p:tag name="KSO_WM_DIAGRAM_GROUP_CODE" val="p1-1"/>
  <p:tag name="KSO_WM_UNIT_NOCLEAR" val="0"/>
  <p:tag name="KSO_WM_UNIT_DIAGRAM_ISNUMVISUAL" val="0"/>
  <p:tag name="KSO_WM_UNIT_DIAGRAM_ISREFERUNIT" val="0"/>
  <p:tag name="KSO_WM_UNIT_PRESET_TEXT" val="添加标题"/>
  <p:tag name="KSO_WM_UNIT_VALUE" val="5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69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f"/>
  <p:tag name="KSO_WM_UNIT_INDEX" val="1_1_2_5"/>
  <p:tag name="KSO_WM_UNIT_ID" val="diagram20165064_3*p_h_h_f*1_1_2_5"/>
  <p:tag name="KSO_WM_UNIT_LAYERLEVEL" val="1_1_1_1"/>
  <p:tag name="KSO_WM_UNIT_HIGHLIGHT" val="0"/>
  <p:tag name="KSO_WM_UNIT_COMPATIBLE" val="0"/>
  <p:tag name="KSO_WM_DIAGRAM_GROUP_CODE" val="p1-1"/>
  <p:tag name="KSO_WM_UNIT_NOCLEAR" val="0"/>
  <p:tag name="KSO_WM_UNIT_DIAGRAM_ISNUMVISUAL" val="0"/>
  <p:tag name="KSO_WM_UNIT_DIAGRAM_ISREFERUNIT" val="0"/>
  <p:tag name="KSO_WM_UNIT_PRESET_TEXT" val="添加标题"/>
  <p:tag name="KSO_WM_UNIT_VALUE" val="5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70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f"/>
  <p:tag name="KSO_WM_UNIT_INDEX" val="1_1_2_5"/>
  <p:tag name="KSO_WM_UNIT_ID" val="diagram20165064_3*p_h_h_f*1_1_2_5"/>
  <p:tag name="KSO_WM_UNIT_LAYERLEVEL" val="1_1_1_1"/>
  <p:tag name="KSO_WM_UNIT_HIGHLIGHT" val="0"/>
  <p:tag name="KSO_WM_UNIT_COMPATIBLE" val="0"/>
  <p:tag name="KSO_WM_DIAGRAM_GROUP_CODE" val="p1-1"/>
  <p:tag name="KSO_WM_UNIT_NOCLEAR" val="0"/>
  <p:tag name="KSO_WM_UNIT_DIAGRAM_ISNUMVISUAL" val="0"/>
  <p:tag name="KSO_WM_UNIT_DIAGRAM_ISREFERUNIT" val="0"/>
  <p:tag name="KSO_WM_UNIT_PRESET_TEXT" val="添加标题"/>
  <p:tag name="KSO_WM_UNIT_VALUE" val="5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71.xml><?xml version="1.0" encoding="utf-8"?>
<p:tagLst xmlns:p="http://schemas.openxmlformats.org/presentationml/2006/main">
  <p:tag name="KSO_WM_TEMPLATE_CATEGORY" val="diagram"/>
  <p:tag name="KSO_WM_TEMPLATE_INDEX" val="20165064"/>
  <p:tag name="KSO_WM_TAG_VERSION" val="1.0"/>
  <p:tag name="KSO_WM_BEAUTIFY_FLAG" val="#wm#"/>
  <p:tag name="KSO_WM_UNIT_TYPE" val="p_h_h_f"/>
  <p:tag name="KSO_WM_UNIT_INDEX" val="1_1_2_1"/>
  <p:tag name="KSO_WM_UNIT_ID" val="diagram20165064_3*p_h_h_f*1_1_2_1"/>
  <p:tag name="KSO_WM_UNIT_LAYERLEVEL" val="1_1_1_1"/>
  <p:tag name="KSO_WM_UNIT_HIGHLIGHT" val="0"/>
  <p:tag name="KSO_WM_UNIT_COMPATIBLE" val="0"/>
  <p:tag name="KSO_WM_DIAGRAM_GROUP_CODE" val="p1-1"/>
  <p:tag name="KSO_WM_UNIT_NOCLEAR" val="0"/>
  <p:tag name="KSO_WM_UNIT_DIAGRAM_ISNUMVISUAL" val="0"/>
  <p:tag name="KSO_WM_UNIT_DIAGRAM_ISREFERUNIT" val="0"/>
  <p:tag name="KSO_WM_UNIT_PRESET_TEXT" val="添加标题"/>
  <p:tag name="KSO_WM_UNIT_VALUE" val="5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72.xml><?xml version="1.0" encoding="utf-8"?>
<p:tagLst xmlns:p="http://schemas.openxmlformats.org/presentationml/2006/main">
  <p:tag name="KSO_WM_DOC_GUID" val="{e7d7e43f-0473-4401-905d-1f8d8a332db9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仿宋"/>
        <a:cs typeface=""/>
      </a:majorFont>
      <a:minorFont>
        <a:latin typeface="Arial"/>
        <a:ea typeface="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仿宋"/>
        <a:cs typeface=""/>
      </a:majorFont>
      <a:minorFont>
        <a:latin typeface="Arial"/>
        <a:ea typeface="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WPS 演示</Application>
  <PresentationFormat>宽屏</PresentationFormat>
  <Paragraphs>138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仿宋</vt:lpstr>
      <vt:lpstr>新宋体</vt:lpstr>
      <vt:lpstr>Wingdings</vt:lpstr>
      <vt:lpstr>Arial Unicode MS</vt:lpstr>
      <vt:lpstr>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16619775041</cp:lastModifiedBy>
  <cp:revision>86</cp:revision>
  <dcterms:created xsi:type="dcterms:W3CDTF">2019-03-31T03:10:00Z</dcterms:created>
  <dcterms:modified xsi:type="dcterms:W3CDTF">2020-06-18T10:47:17Z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