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69" r:id="rId6"/>
    <p:sldId id="258" r:id="rId7"/>
    <p:sldId id="320" r:id="rId8"/>
    <p:sldId id="317" r:id="rId9"/>
    <p:sldId id="321" r:id="rId10"/>
    <p:sldId id="322" r:id="rId11"/>
    <p:sldId id="26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4440"/>
    <a:srgbClr val="E7F2F8"/>
    <a:srgbClr val="A9CFE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3.png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83560" y="1755775"/>
            <a:ext cx="6024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</a:t>
            </a:r>
            <a:r>
              <a:rPr lang="en-US" altLang="zh-CN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移动端事件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6185" y="3199130"/>
            <a:ext cx="2352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主讲老师：佳楠</a:t>
            </a:r>
            <a:endParaRPr lang="zh-CN" altLang="en-US" sz="2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-1105535" y="2787650"/>
            <a:ext cx="7306310" cy="4699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10175" y="522605"/>
            <a:ext cx="1771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48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32430" y="2499995"/>
            <a:ext cx="298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PC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、移动端事件对比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32430" y="370586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H5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事件详解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0920" y="2530475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1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0920" y="370586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2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8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6" descr="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5945" r="758" b="10236"/>
          <a:stretch>
            <a:fillRect/>
          </a:stretch>
        </p:blipFill>
        <p:spPr>
          <a:xfrm>
            <a:off x="-8255" y="2698115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/>
          <p:nvPr/>
        </p:nvSpPr>
        <p:spPr>
          <a:xfrm>
            <a:off x="3424555" y="2409190"/>
            <a:ext cx="645985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、移动端事件对比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459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、移动端事件简单对比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2692400" y="1416050"/>
            <a:ext cx="3030220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onclick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鼠标点击触发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onmousedown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鼠标按下触发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onmousemove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鼠标移动触发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onmouseup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鼠标抬起触发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055" y="1615440"/>
            <a:ext cx="1838960" cy="107061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PC</a:t>
            </a:r>
            <a:r>
              <a:rPr lang="zh-CN" altLang="en-US">
                <a:solidFill>
                  <a:schemeClr val="bg1"/>
                </a:solidFill>
              </a:rPr>
              <a:t>端事件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055" y="4226560"/>
            <a:ext cx="1838960" cy="1071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移动端触屏事件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91765" y="4199890"/>
            <a:ext cx="303085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ontouchstart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手指按下触发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ontouchmove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手指移动触发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ontouchend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手指抬起触发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459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、移动端事件简单对比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2691765" y="1588770"/>
            <a:ext cx="524827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用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方式添加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touch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事件在谷歌浏览器下无效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用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方式添加事件会被覆盖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鼠标事件在移动端可以使用，但是有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300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毫秒的延迟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055" y="1615440"/>
            <a:ext cx="1838960" cy="107061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PC</a:t>
            </a:r>
            <a:r>
              <a:rPr lang="zh-CN" altLang="en-US">
                <a:solidFill>
                  <a:schemeClr val="bg1"/>
                </a:solidFill>
              </a:rPr>
              <a:t>端事件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055" y="4226560"/>
            <a:ext cx="1838960" cy="1071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移动端触屏事件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91765" y="4199890"/>
            <a:ext cx="790003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addEventListener('不带on的事件名',事件函数,是否冒泡)事件绑定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ClrTx/>
              <a:buSzTx/>
              <a:buFontTx/>
              <a:buAutoNum type="arabicPeriod"/>
            </a:pP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addEventListener绑定多少事件就执行多少个，不会存在前后事件覆盖的问题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addEventListener</a:t>
            </a:r>
            <a:r>
              <a:rPr lang="zh-CN" altLang="en-US" sz="1600" b="1">
                <a:latin typeface="Calibri" panose="020F0502020204030204" charset="0"/>
                <a:cs typeface="Calibri" panose="020F0502020204030204" charset="0"/>
                <a:sym typeface="+mn-ea"/>
              </a:rPr>
              <a:t>绑定</a:t>
            </a: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touch</a:t>
            </a:r>
            <a:r>
              <a:rPr lang="zh-CN" altLang="en-US" sz="1600" b="1">
                <a:latin typeface="Calibri" panose="020F0502020204030204" charset="0"/>
                <a:cs typeface="Calibri" panose="020F0502020204030204" charset="0"/>
                <a:sym typeface="+mn-ea"/>
              </a:rPr>
              <a:t>事件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在谷歌浏览器下一直识别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459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阻止默认事件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67055" y="1153160"/>
            <a:ext cx="8256905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事件默认行为：当一个事件发生的时候浏览器自己会默认做的事情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比如正常情况下，鼠标可以拖拽图片，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标签可以跳转，手指长按可以选中文字，右键菜单，提交表单等。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e.preventDefault()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阻止默认行为</a:t>
            </a:r>
            <a:endParaRPr lang="zh-CN" altLang="en-US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但是阻止之后网页上的所有滚动条会失效，一般不会阻止默认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" y="3699510"/>
            <a:ext cx="5514975" cy="1381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459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阻止冒泡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67055" y="4130675"/>
            <a:ext cx="9296400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在需要的时候，标准用e.stopPropagation( ) 阻止冒泡问题，比如有时候需要手指长按复制文本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user-select: none;  css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可以阻止复制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document.onselectstart= function(){return false}; js阻止选中文本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055" y="1299845"/>
            <a:ext cx="9296400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事件冒泡：是由内而外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事件捕获：是由外而内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同事存在捕获和冒泡时，捕获的优先级是高于冒泡的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459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获取手指信息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67055" y="1299845"/>
            <a:ext cx="9296400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touches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当前屏幕上的手指列表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targetTouches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当前元素上的手指列表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changedTouches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触发当前事件的手指列表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获取手指的个数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e.changedTouches.length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获取坐标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e.changedTouches[0].pageX &amp;&amp; </a:t>
            </a: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e.changedTouches[0].pageY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4482465"/>
            <a:ext cx="929640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在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touchend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的时候想要获取手指列表，只能用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changedTouches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因为手指抬起了，也就没有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touches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targetTouches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了，只能用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changedTouches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7055" y="3960495"/>
            <a:ext cx="459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手指对象的区别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下期再见</a:t>
            </a:r>
            <a:endParaRPr lang="zh-CN" altLang="en-US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REFSHAPE" val="1001295276"/>
</p:tagLst>
</file>

<file path=ppt/tags/tag65.xml><?xml version="1.0" encoding="utf-8"?>
<p:tagLst xmlns:p="http://schemas.openxmlformats.org/presentationml/2006/main">
  <p:tag name="REFSHAPE" val="1281932420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p="http://schemas.openxmlformats.org/presentationml/2006/main">
  <p:tag name="KSO_WM_DOC_GUID" val="{e7d7e43f-0473-4401-905d-1f8d8a332db9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宽屏</PresentationFormat>
  <Paragraphs>77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新宋体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255</cp:revision>
  <dcterms:created xsi:type="dcterms:W3CDTF">2019-03-31T03:10:00Z</dcterms:created>
  <dcterms:modified xsi:type="dcterms:W3CDTF">2020-06-23T13:33:04Z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