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69" r:id="rId6"/>
    <p:sldId id="258" r:id="rId7"/>
    <p:sldId id="302" r:id="rId8"/>
    <p:sldId id="304" r:id="rId9"/>
    <p:sldId id="308" r:id="rId10"/>
    <p:sldId id="309" r:id="rId11"/>
    <p:sldId id="311" r:id="rId12"/>
    <p:sldId id="312" r:id="rId13"/>
    <p:sldId id="264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440"/>
    <a:srgbClr val="E7F2F8"/>
    <a:srgbClr val="A9CFE3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3.png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3.png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4.xml"/><Relationship Id="rId4" Type="http://schemas.openxmlformats.org/officeDocument/2006/relationships/image" Target="../media/image3.png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image" Target="../media/image3.png"/><Relationship Id="rId3" Type="http://schemas.openxmlformats.org/officeDocument/2006/relationships/tags" Target="../tags/tag77.xml"/><Relationship Id="rId2" Type="http://schemas.openxmlformats.org/officeDocument/2006/relationships/image" Target="../media/image2.png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2690" y="1765300"/>
            <a:ext cx="4705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</a:t>
            </a:r>
            <a:r>
              <a:rPr lang="en-US" altLang="zh-CN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</a:t>
            </a:r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拖拽</a:t>
            </a:r>
            <a:endParaRPr lang="zh-CN" altLang="en-US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6185" y="3199130"/>
            <a:ext cx="2352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主讲老师：佳楠</a:t>
            </a:r>
            <a:endParaRPr lang="zh-CN" altLang="en-US" sz="2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文件信息读取</a:t>
            </a:r>
            <a:endParaRPr lang="zh-CN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67055" y="1113155"/>
            <a:ext cx="11273790" cy="422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H5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拖拽事件中，总会有上传文件或者图片之类的操作，那么在操作的过程中，我们要如何获取所操作的文件信息呢？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在</a:t>
            </a:r>
            <a:r>
              <a:rPr lang="zh-CN" alt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dataTransfer对象中，有一个files属性，该属性是一个FileList对象，包含一组本地文件，可以用来在</a:t>
            </a:r>
            <a:r>
              <a:rPr lang="zh-CN" alt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拖拽操作中传送，如果本次操作不涉及文件，则该属性为空的FileList对象。所以我们可以通过这个属性读取被拖拽文件的信息。</a:t>
            </a:r>
            <a:endParaRPr lang="zh-CN" altLang="en-US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 lang="zh-CN" altLang="en-US" sz="1600" b="1">
                <a:latin typeface="Calibri" panose="020F0502020204030204" charset="0"/>
                <a:cs typeface="Calibri" panose="020F0502020204030204" charset="0"/>
                <a:sym typeface="+mn-ea"/>
              </a:rPr>
              <a:t>、</a:t>
            </a:r>
            <a:r>
              <a:rPr lang="zh-CN" altLang="en-US" sz="1600" b="1">
                <a:latin typeface="Calibri" panose="020F0502020204030204" charset="0"/>
                <a:cs typeface="Calibri" panose="020F0502020204030204" charset="0"/>
                <a:sym typeface="+mn-ea"/>
              </a:rPr>
              <a:t>通过这个属性，我们可以获取文件信息，但是无法读取文件内容。当我们需要读取文件内容时，又要怎么实现呢？</a:t>
            </a:r>
            <a:endParaRPr lang="zh-CN" altLang="en-US" sz="16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如果要读取文件内容的话，就需要使用FileReader或者Blob</a:t>
            </a:r>
            <a:endParaRPr lang="zh-CN" altLang="en-US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68495" y="2541905"/>
            <a:ext cx="325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下期再见</a:t>
            </a:r>
            <a:endParaRPr lang="zh-CN" altLang="en-US" sz="6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t="25944" r="759" b="10236"/>
          <a:stretch>
            <a:fillRect/>
          </a:stretch>
        </p:blipFill>
        <p:spPr>
          <a:xfrm>
            <a:off x="-1105535" y="2787650"/>
            <a:ext cx="7306310" cy="4699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10175" y="522605"/>
            <a:ext cx="1771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48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1825" y="249936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H5</a:t>
            </a:r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拖拽中常用属性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32430" y="2499995"/>
            <a:ext cx="2978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H5</a:t>
            </a:r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拖拽和</a:t>
            </a:r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js</a:t>
            </a:r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拖拽用途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32430" y="370586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H5</a:t>
            </a:r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拖拽七事件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91910" y="252984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3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0920" y="2530475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1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0920" y="370586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2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47790" y="370586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4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81825" y="367538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文件信息读取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84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6" descr="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5945" r="758" b="10236"/>
          <a:stretch>
            <a:fillRect/>
          </a:stretch>
        </p:blipFill>
        <p:spPr>
          <a:xfrm>
            <a:off x="-8255" y="2698115"/>
            <a:ext cx="7305675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/>
          <p:nvPr/>
        </p:nvSpPr>
        <p:spPr>
          <a:xfrm>
            <a:off x="3424555" y="2409190"/>
            <a:ext cx="64522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5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H5</a:t>
            </a:r>
            <a:r>
              <a:rPr lang="zh-CN" altLang="en-US" sz="5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拖拽和</a:t>
            </a:r>
            <a:r>
              <a:rPr lang="en-US" altLang="zh-CN" sz="5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js</a:t>
            </a:r>
            <a:r>
              <a:rPr lang="zh-CN" altLang="en-US" sz="5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拖拽用途</a:t>
            </a:r>
            <a:endParaRPr lang="zh-CN" altLang="en-US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4312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H5拖拽和js拖拽用途</a:t>
            </a:r>
            <a:endParaRPr lang="zh-CN" altLang="en-US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67055" y="1383030"/>
            <a:ext cx="8023225" cy="422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JS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里的拖拽三事件，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ommousedown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onmousemove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onmouseup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是实现交互性效果，根据鼠标的移动位置让标签元素联动。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而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H5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拖拽也可以实现但更简单，实际例子：百度图片识别，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QQ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邮箱文件提交，百度网盘文件上传等，并可以获取到文件的名称、大小、修改时间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在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HTML5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标准中，为了元素可以拖动，把draggable属性设置为true。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文本、图片和链接是默认可以拖放的，它们的</a:t>
            </a:r>
            <a:r>
              <a:rPr lang="zh-CN" altLang="en-US" sz="1600" b="1">
                <a:latin typeface="Calibri" panose="020F0502020204030204" charset="0"/>
                <a:cs typeface="Calibri" panose="020F0502020204030204" charset="0"/>
                <a:sym typeface="+mn-ea"/>
              </a:rPr>
              <a:t>draggable属性自动设置成了</a:t>
            </a:r>
            <a:r>
              <a: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rPr>
              <a:t>true</a:t>
            </a:r>
            <a:endParaRPr lang="en-US" altLang="zh-CN" sz="16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zh-CN" altLang="en-US" sz="1600" b="1">
                <a:latin typeface="Calibri" panose="020F0502020204030204" charset="0"/>
                <a:cs typeface="Calibri" panose="020F0502020204030204" charset="0"/>
                <a:sym typeface="+mn-ea"/>
              </a:rPr>
              <a:t>draggable语法：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&lt;element draggable="true | false | auto" &gt;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true: 可以拖动 false: 禁止拖动 auto: 跟随浏览器定义是否可以拖动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84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6" descr="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5945" r="758" b="10236"/>
          <a:stretch>
            <a:fillRect/>
          </a:stretch>
        </p:blipFill>
        <p:spPr>
          <a:xfrm>
            <a:off x="-8255" y="2698115"/>
            <a:ext cx="7305675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/>
          <p:nvPr/>
        </p:nvSpPr>
        <p:spPr>
          <a:xfrm>
            <a:off x="3860800" y="2471420"/>
            <a:ext cx="4470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5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H5</a:t>
            </a:r>
            <a:r>
              <a:rPr lang="zh-CN" altLang="en-US" sz="5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拖拽七事件</a:t>
            </a:r>
            <a:endParaRPr lang="en-US" altLang="zh-CN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255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H5拖拽</a:t>
            </a:r>
            <a:r>
              <a:rPr lang="zh-CN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七事件</a:t>
            </a:r>
            <a:endParaRPr lang="zh-CN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67055" y="1113155"/>
            <a:ext cx="8023225" cy="3534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一、拖拽元素事件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1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、拖拽开始时：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ondragstart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、拖拽的过程中持续触发的事件：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ondrag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、拖拽结束的时，即鼠标放开时：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ondragend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二、拖拽的目标元素事件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1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、元素被拖拽进入目标时：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ondragenter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、鼠标停留目标时：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ondragover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、元素被拖拽离开目标元素时：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ondragleave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、在目标元素上释放鼠标时：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ondrop</a:t>
            </a: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84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6" descr="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5945" r="758" b="10236"/>
          <a:stretch>
            <a:fillRect/>
          </a:stretch>
        </p:blipFill>
        <p:spPr>
          <a:xfrm>
            <a:off x="-8255" y="2698115"/>
            <a:ext cx="7305675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/>
          <p:nvPr/>
        </p:nvSpPr>
        <p:spPr>
          <a:xfrm>
            <a:off x="3860800" y="2471420"/>
            <a:ext cx="56826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</a:t>
            </a:r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拖拽中常用属性</a:t>
            </a:r>
            <a:endParaRPr lang="zh-CN" altLang="en-US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7055" y="187325"/>
            <a:ext cx="6269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H5拖拽</a:t>
            </a:r>
            <a:r>
              <a:rPr lang="zh-CN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中常用属性</a:t>
            </a:r>
            <a:r>
              <a:rPr 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sz="2800" b="1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dataTransfer</a:t>
            </a:r>
            <a:endParaRPr lang="zh-CN" sz="2800" b="1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67055" y="1113155"/>
            <a:ext cx="11273790" cy="3878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H5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拖拽事件中有许多属性和方法，在这里我们学习比较常用的一些方法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endParaRPr lang="en-US" altLang="zh-CN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、dataTransfer：该对象用于保存拖拽过程中的数据，所以我们可以用这个属性获取相关的数据信息。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、dropEffect：获取当前选定的拖放操作类型或者设置的为一个新的类型，可以改变光标的显示样式，要跟      </a:t>
            </a: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		          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effectAllowed搭配使用，否则不生效。值必须为none|copy|link|move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、effectAllowed：设置本次拖拉中允许的效果，值为copy|move|link|copyLink|copyMove|linkMove|all|none|uninitialized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                        ondragstart可以用来设置这个属性，其他事件中设置这个属性是无效的。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  <a:r>
              <a:rPr lang="zh-CN" altLang="en-US" sz="1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、只要dropEffect属性和effectAllowed属性之中，有一个为none，就无法在目标节点上完成drop操作。</a:t>
            </a:r>
            <a:endParaRPr lang="zh-CN" altLang="en-US" sz="16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84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0638" y="187325"/>
            <a:ext cx="1660525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6" descr="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5945" r="758" b="10236"/>
          <a:stretch>
            <a:fillRect/>
          </a:stretch>
        </p:blipFill>
        <p:spPr>
          <a:xfrm>
            <a:off x="-8255" y="2698115"/>
            <a:ext cx="7305675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/>
          <p:nvPr/>
        </p:nvSpPr>
        <p:spPr>
          <a:xfrm>
            <a:off x="3860800" y="2471420"/>
            <a:ext cx="56826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5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文件信息读取</a:t>
            </a:r>
            <a:endParaRPr lang="zh-CN" altLang="en-US" sz="5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>
    <p:newsflash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REFSHAPE" val="1001295276"/>
</p:tagLst>
</file>

<file path=ppt/tags/tag65.xml><?xml version="1.0" encoding="utf-8"?>
<p:tagLst xmlns:p="http://schemas.openxmlformats.org/presentationml/2006/main">
  <p:tag name="REFSHAPE" val="1281932420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REFSHAPE" val="1001295276"/>
</p:tagLst>
</file>

<file path=ppt/tags/tag69.xml><?xml version="1.0" encoding="utf-8"?>
<p:tagLst xmlns:p="http://schemas.openxmlformats.org/presentationml/2006/main">
  <p:tag name="REFSHAPE" val="12819324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p="http://schemas.openxmlformats.org/presentationml/2006/main">
  <p:tag name="REFSHAPE" val="1001295276"/>
</p:tagLst>
</file>

<file path=ppt/tags/tag73.xml><?xml version="1.0" encoding="utf-8"?>
<p:tagLst xmlns:p="http://schemas.openxmlformats.org/presentationml/2006/main">
  <p:tag name="REFSHAPE" val="1281932420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p="http://schemas.openxmlformats.org/presentationml/2006/main">
  <p:tag name="REFSHAPE" val="1001295276"/>
</p:tagLst>
</file>

<file path=ppt/tags/tag77.xml><?xml version="1.0" encoding="utf-8"?>
<p:tagLst xmlns:p="http://schemas.openxmlformats.org/presentationml/2006/main">
  <p:tag name="REFSHAPE" val="1281932420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p="http://schemas.openxmlformats.org/presentationml/2006/main">
  <p:tag name="KSO_WM_DOC_GUID" val="{e7d7e43f-0473-4401-905d-1f8d8a332db9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</Words>
  <Application>WPS 演示</Application>
  <PresentationFormat>宽屏</PresentationFormat>
  <Paragraphs>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新宋体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16619775041</cp:lastModifiedBy>
  <cp:revision>259</cp:revision>
  <dcterms:created xsi:type="dcterms:W3CDTF">2019-03-31T03:10:00Z</dcterms:created>
  <dcterms:modified xsi:type="dcterms:W3CDTF">2020-06-28T08:53:26Z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