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77" r:id="rId6"/>
    <p:sldId id="278" r:id="rId7"/>
    <p:sldId id="279" r:id="rId8"/>
    <p:sldId id="280" r:id="rId9"/>
    <p:sldId id="259" r:id="rId10"/>
    <p:sldId id="265" r:id="rId11"/>
    <p:sldId id="261" r:id="rId12"/>
    <p:sldId id="271" r:id="rId13"/>
    <p:sldId id="27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6314" autoAdjust="0"/>
  </p:normalViewPr>
  <p:slideViewPr>
    <p:cSldViewPr snapToGrid="0" showGuides="1">
      <p:cViewPr varScale="1">
        <p:scale>
          <a:sx n="114" d="100"/>
          <a:sy n="114" d="100"/>
        </p:scale>
        <p:origin x="234" y="96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6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3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55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6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5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45440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8927" y="2080651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毕业论文中期答辩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80702" y="4595686"/>
            <a:ext cx="513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汇报人：刘伟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06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315332" y="3738717"/>
            <a:ext cx="180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18928" y="2965468"/>
            <a:ext cx="6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1C4885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1C4885"/>
                </a:solidFill>
                <a:cs typeface="+mn-ea"/>
                <a:sym typeface="+mn-lt"/>
              </a:rPr>
              <a:t>基于</a:t>
            </a:r>
            <a:r>
              <a:rPr lang="en-US" altLang="zh-CN" dirty="0">
                <a:solidFill>
                  <a:srgbClr val="1C4885"/>
                </a:solidFill>
                <a:cs typeface="+mn-ea"/>
                <a:sym typeface="+mn-lt"/>
              </a:rPr>
              <a:t>REST</a:t>
            </a:r>
            <a:r>
              <a:rPr lang="zh-CN" altLang="en-US" dirty="0">
                <a:solidFill>
                  <a:srgbClr val="1C4885"/>
                </a:solidFill>
                <a:cs typeface="+mn-ea"/>
                <a:sym typeface="+mn-lt"/>
              </a:rPr>
              <a:t>架构的网上书店的设计与实现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11715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遇到的问题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">
            <a:extLst>
              <a:ext uri="{FF2B5EF4-FFF2-40B4-BE49-F238E27FC236}">
                <a16:creationId xmlns:a16="http://schemas.microsoft.com/office/drawing/2014/main" id="{963A0A6C-F6A4-4ADC-8C5C-801090C597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16CD8C-1E8E-456B-B2F7-C41E8BAB4466}"/>
              </a:ext>
            </a:extLst>
          </p:cNvPr>
          <p:cNvSpPr txBox="1"/>
          <p:nvPr/>
        </p:nvSpPr>
        <p:spPr>
          <a:xfrm>
            <a:off x="3334866" y="2953434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前端开发不够熟练，开发进度缓慢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前后端交互时遇到多种问题，如跨域</a:t>
            </a:r>
          </a:p>
        </p:txBody>
      </p:sp>
    </p:spTree>
    <p:extLst>
      <p:ext uri="{BB962C8B-B14F-4D97-AF65-F5344CB8AC3E}">
        <p14:creationId xmlns:p14="http://schemas.microsoft.com/office/powerpoint/2010/main" val="2619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79480" y="2832179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剩余内容</a:t>
            </a:r>
          </a:p>
        </p:txBody>
      </p:sp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511715"/>
            <a:ext cx="253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剩余内容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F55F9F-B8B1-46F7-8057-7AB17DC8A73E}"/>
              </a:ext>
            </a:extLst>
          </p:cNvPr>
          <p:cNvSpPr txBox="1"/>
          <p:nvPr/>
        </p:nvSpPr>
        <p:spPr>
          <a:xfrm>
            <a:off x="4488111" y="2228671"/>
            <a:ext cx="237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前端购物车界面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前端个人信息界面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搜索界面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服务部署以及打包</a:t>
            </a:r>
          </a:p>
        </p:txBody>
      </p:sp>
    </p:spTree>
    <p:extLst>
      <p:ext uri="{BB962C8B-B14F-4D97-AF65-F5344CB8AC3E}">
        <p14:creationId xmlns:p14="http://schemas.microsoft.com/office/powerpoint/2010/main" val="33963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8926" y="2288286"/>
            <a:ext cx="675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感谢评委的指导</a:t>
            </a:r>
          </a:p>
        </p:txBody>
      </p:sp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1737" y="410766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7343" y="3003620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77344" y="2623272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C4885"/>
                </a:solidFill>
                <a:cs typeface="+mn-ea"/>
                <a:sym typeface="+mn-lt"/>
              </a:rPr>
              <a:t>CONTENT</a:t>
            </a:r>
            <a:endParaRPr lang="zh-CN" altLang="en-US" sz="2000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96000" y="1719993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0494" y="1806078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完成进度</a:t>
            </a:r>
          </a:p>
        </p:txBody>
      </p:sp>
      <p:sp>
        <p:nvSpPr>
          <p:cNvPr id="12" name="椭圆 11"/>
          <p:cNvSpPr/>
          <p:nvPr/>
        </p:nvSpPr>
        <p:spPr>
          <a:xfrm>
            <a:off x="6077660" y="289446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42155" y="2988514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遇到的问题</a:t>
            </a:r>
          </a:p>
        </p:txBody>
      </p:sp>
      <p:sp>
        <p:nvSpPr>
          <p:cNvPr id="18" name="椭圆 17"/>
          <p:cNvSpPr/>
          <p:nvPr/>
        </p:nvSpPr>
        <p:spPr>
          <a:xfrm>
            <a:off x="6104615" y="4071813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30352" y="4162867"/>
            <a:ext cx="370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1C4885"/>
                </a:solidFill>
                <a:cs typeface="+mn-ea"/>
                <a:sym typeface="+mn-lt"/>
              </a:rPr>
              <a:t>剩余内容</a:t>
            </a:r>
          </a:p>
        </p:txBody>
      </p:sp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4339" y="2832179"/>
            <a:ext cx="576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完成进度</a:t>
            </a:r>
          </a:p>
        </p:txBody>
      </p:sp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32776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405A672-E149-4E09-B90D-8E2E92B47DC0}"/>
              </a:ext>
            </a:extLst>
          </p:cNvPr>
          <p:cNvSpPr txBox="1"/>
          <p:nvPr/>
        </p:nvSpPr>
        <p:spPr>
          <a:xfrm>
            <a:off x="684270" y="127642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书籍信息数据：</a:t>
            </a:r>
            <a:endParaRPr lang="en-US" altLang="zh-CN" dirty="0"/>
          </a:p>
          <a:p>
            <a:r>
              <a:rPr lang="zh-CN" altLang="en-US" dirty="0"/>
              <a:t>使用爬虫从当当网爬取部分书籍数据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6912C3-7400-4D25-ABBB-A0A2882C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1" y="2245918"/>
            <a:ext cx="4913495" cy="27830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3BC24D1-6487-48C7-88EA-E33D607F1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129" y="2197341"/>
            <a:ext cx="4615754" cy="288020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25829F4-73CB-4622-A7C2-3212769ABC56}"/>
              </a:ext>
            </a:extLst>
          </p:cNvPr>
          <p:cNvSpPr txBox="1"/>
          <p:nvPr/>
        </p:nvSpPr>
        <p:spPr>
          <a:xfrm>
            <a:off x="6528129" y="1297376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电子书数据：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zlibrary</a:t>
            </a:r>
            <a:r>
              <a:rPr lang="zh-CN" altLang="en-US" dirty="0"/>
              <a:t>下载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338248B-CDFE-4328-A591-EB49A12272BC}"/>
              </a:ext>
            </a:extLst>
          </p:cNvPr>
          <p:cNvSpPr txBox="1"/>
          <p:nvPr/>
        </p:nvSpPr>
        <p:spPr>
          <a:xfrm>
            <a:off x="684269" y="5581578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其他数据：</a:t>
            </a:r>
            <a:endParaRPr lang="en-US" altLang="zh-CN" dirty="0"/>
          </a:p>
          <a:p>
            <a:r>
              <a:rPr lang="zh-CN" altLang="en-US" dirty="0"/>
              <a:t>使用自动化测试库 </a:t>
            </a:r>
            <a:r>
              <a:rPr lang="en-US" altLang="zh-CN" dirty="0"/>
              <a:t>mock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8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32776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数据库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C2F949C-BDA0-4758-A948-F2E8DE61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21" y="1468148"/>
            <a:ext cx="6700848" cy="41901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54B223-1DD4-4478-B96A-E8292D405ED5}"/>
              </a:ext>
            </a:extLst>
          </p:cNvPr>
          <p:cNvSpPr txBox="1"/>
          <p:nvPr/>
        </p:nvSpPr>
        <p:spPr>
          <a:xfrm>
            <a:off x="1046587" y="319389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后端数据库：</a:t>
            </a:r>
            <a:r>
              <a:rPr lang="en-US" altLang="zh-CN" dirty="0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32776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后端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405A672-E149-4E09-B90D-8E2E92B47DC0}"/>
              </a:ext>
            </a:extLst>
          </p:cNvPr>
          <p:cNvSpPr txBox="1"/>
          <p:nvPr/>
        </p:nvSpPr>
        <p:spPr>
          <a:xfrm>
            <a:off x="684269" y="135757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开发语言选择</a:t>
            </a:r>
            <a:r>
              <a:rPr lang="en-US" altLang="zh-CN" dirty="0"/>
              <a:t>Go</a:t>
            </a:r>
          </a:p>
          <a:p>
            <a:r>
              <a:rPr lang="zh-CN" altLang="en-US" dirty="0"/>
              <a:t>后端主体开发框架选择</a:t>
            </a:r>
            <a:r>
              <a:rPr lang="en-US" altLang="zh-CN" dirty="0" err="1"/>
              <a:t>GoFrame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5F3CA9-8AB2-4AC2-A1C6-BD46A653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69" y="2182367"/>
            <a:ext cx="2466667" cy="41428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D72F1E-8609-441D-84DC-0E47E4E2F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36" y="2182367"/>
            <a:ext cx="8439325" cy="17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32776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API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405A672-E149-4E09-B90D-8E2E92B47DC0}"/>
              </a:ext>
            </a:extLst>
          </p:cNvPr>
          <p:cNvSpPr txBox="1"/>
          <p:nvPr/>
        </p:nvSpPr>
        <p:spPr>
          <a:xfrm>
            <a:off x="796413" y="31392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17</a:t>
            </a:r>
            <a:r>
              <a:rPr lang="zh-CN" altLang="en-US" dirty="0"/>
              <a:t>个</a:t>
            </a:r>
            <a:r>
              <a:rPr lang="en-US" altLang="zh-CN" dirty="0"/>
              <a:t>API </a:t>
            </a:r>
            <a:r>
              <a:rPr lang="zh-CN" altLang="en-US" dirty="0"/>
              <a:t>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40B20A-957E-40D1-9478-0E2CAA11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490" y="457203"/>
            <a:ext cx="6065240" cy="28667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3EAA61-1DE1-4E6B-BEE0-41CE30155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491" y="3429000"/>
            <a:ext cx="5865870" cy="19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3" y="532776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6BA2685-3559-4652-85F5-704527F6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3" y="1165020"/>
            <a:ext cx="4969394" cy="27967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ADC1A0-2286-40FE-B3E1-8D9E5C518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807" y="103971"/>
            <a:ext cx="3403360" cy="22817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E0B253-FAD7-4518-8535-ACD75B44F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13" y="3961776"/>
            <a:ext cx="2448819" cy="24534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FEE993-5DE3-4091-91A3-F05EB4AC0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232" y="3961776"/>
            <a:ext cx="4776183" cy="22817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342F30-4A52-4CBB-BFE1-80B2990D02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5807" y="2162052"/>
            <a:ext cx="4253218" cy="20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4339" y="2837454"/>
            <a:ext cx="4168183" cy="76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1C4885"/>
                </a:solidFill>
                <a:cs typeface="+mn-ea"/>
                <a:sym typeface="+mn-lt"/>
              </a:rPr>
              <a:t>遇到的问题</a:t>
            </a:r>
          </a:p>
        </p:txBody>
      </p:sp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s3og5wl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159</Words>
  <Application>Microsoft Office PowerPoint</Application>
  <PresentationFormat>宽屏</PresentationFormat>
  <Paragraphs>54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汉仪大宋简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蓝色毕业答辩</dc:title>
  <dc:creator>第一PPT</dc:creator>
  <cp:keywords>www.1ppt.com</cp:keywords>
  <dc:description>www.1ppt.com</dc:description>
  <cp:lastModifiedBy>刘 伟</cp:lastModifiedBy>
  <cp:revision>64</cp:revision>
  <dcterms:created xsi:type="dcterms:W3CDTF">2018-02-27T12:12:58Z</dcterms:created>
  <dcterms:modified xsi:type="dcterms:W3CDTF">2022-04-05T16:40:16Z</dcterms:modified>
</cp:coreProperties>
</file>