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0" r:id="rId6"/>
    <p:sldId id="353" r:id="rId7"/>
    <p:sldId id="354" r:id="rId8"/>
    <p:sldId id="282" r:id="rId9"/>
    <p:sldId id="284" r:id="rId10"/>
    <p:sldId id="285" r:id="rId11"/>
    <p:sldId id="286" r:id="rId12"/>
    <p:sldId id="355" r:id="rId13"/>
    <p:sldId id="356" r:id="rId14"/>
    <p:sldId id="357" r:id="rId15"/>
    <p:sldId id="358" r:id="rId16"/>
    <p:sldId id="289" r:id="rId17"/>
    <p:sldId id="359" r:id="rId18"/>
    <p:sldId id="360" r:id="rId19"/>
    <p:sldId id="361" r:id="rId20"/>
    <p:sldId id="362" r:id="rId21"/>
    <p:sldId id="393" r:id="rId22"/>
    <p:sldId id="291" r:id="rId23"/>
    <p:sldId id="397" r:id="rId24"/>
    <p:sldId id="369" r:id="rId25"/>
    <p:sldId id="292" r:id="rId26"/>
    <p:sldId id="363" r:id="rId27"/>
    <p:sldId id="364" r:id="rId28"/>
    <p:sldId id="294" r:id="rId29"/>
    <p:sldId id="368" r:id="rId30"/>
    <p:sldId id="366" r:id="rId31"/>
    <p:sldId id="367" r:id="rId32"/>
    <p:sldId id="370" r:id="rId33"/>
    <p:sldId id="328" r:id="rId34"/>
    <p:sldId id="330" r:id="rId35"/>
    <p:sldId id="331" r:id="rId36"/>
    <p:sldId id="334" r:id="rId37"/>
    <p:sldId id="384" r:id="rId38"/>
    <p:sldId id="385" r:id="rId39"/>
    <p:sldId id="339" r:id="rId40"/>
    <p:sldId id="340" r:id="rId41"/>
    <p:sldId id="341" r:id="rId42"/>
    <p:sldId id="371" r:id="rId43"/>
    <p:sldId id="342" r:id="rId44"/>
    <p:sldId id="372" r:id="rId45"/>
    <p:sldId id="394" r:id="rId46"/>
    <p:sldId id="373" r:id="rId47"/>
    <p:sldId id="374" r:id="rId48"/>
    <p:sldId id="375" r:id="rId49"/>
    <p:sldId id="382" r:id="rId50"/>
    <p:sldId id="377" r:id="rId51"/>
    <p:sldId id="378" r:id="rId52"/>
    <p:sldId id="381" r:id="rId53"/>
    <p:sldId id="395" r:id="rId54"/>
    <p:sldId id="344" r:id="rId55"/>
    <p:sldId id="345" r:id="rId56"/>
    <p:sldId id="346" r:id="rId57"/>
    <p:sldId id="347" r:id="rId58"/>
    <p:sldId id="348" r:id="rId59"/>
    <p:sldId id="349" r:id="rId60"/>
    <p:sldId id="379" r:id="rId61"/>
    <p:sldId id="383" r:id="rId62"/>
    <p:sldId id="392" r:id="rId63"/>
    <p:sldId id="387" r:id="rId64"/>
    <p:sldId id="389" r:id="rId65"/>
    <p:sldId id="390" r:id="rId66"/>
    <p:sldId id="396" r:id="rId67"/>
    <p:sldId id="398" r:id="rId68"/>
    <p:sldId id="399" r:id="rId69"/>
    <p:sldId id="400" r:id="rId70"/>
    <p:sldId id="401" r:id="rId71"/>
    <p:sldId id="402" r:id="rId72"/>
    <p:sldId id="403" r:id="rId73"/>
    <p:sldId id="404" r:id="rId74"/>
  </p:sldIdLst>
  <p:sldSz cx="9144000" cy="6858000" type="screen4x3"/>
  <p:notesSz cx="6858000" cy="9144000"/>
  <p:custShowLst>
    <p:custShow name="割圆术" id="0">
      <p:sldLst/>
    </p:custShow>
    <p:custShow name="数列极限" id="1">
      <p:sldLst/>
    </p:custShow>
  </p:custShowLst>
  <p:defaultTextStyle>
    <a:defPPr>
      <a:defRPr lang="zh-CN"/>
    </a:defPPr>
    <a:lvl1pPr marL="0" lvl="0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6"/>
    <p:restoredTop sz="94581"/>
  </p:normalViewPr>
  <p:slideViewPr>
    <p:cSldViewPr showGuides="1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3" Type="http://schemas.openxmlformats.org/officeDocument/2006/relationships/image" Target="../media/image91.wmf"/><Relationship Id="rId12" Type="http://schemas.openxmlformats.org/officeDocument/2006/relationships/image" Target="../media/image90.wmf"/><Relationship Id="rId11" Type="http://schemas.openxmlformats.org/officeDocument/2006/relationships/image" Target="../media/image33.wmf"/><Relationship Id="rId10" Type="http://schemas.openxmlformats.org/officeDocument/2006/relationships/image" Target="../media/image89.wmf"/><Relationship Id="rId1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3" Type="http://schemas.openxmlformats.org/officeDocument/2006/relationships/image" Target="../media/image110.wmf"/><Relationship Id="rId12" Type="http://schemas.openxmlformats.org/officeDocument/2006/relationships/image" Target="../media/image10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07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image" Target="../media/image159.wmf"/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0" Type="http://schemas.openxmlformats.org/officeDocument/2006/relationships/image" Target="../media/image161.wmf"/><Relationship Id="rId1" Type="http://schemas.openxmlformats.org/officeDocument/2006/relationships/image" Target="../media/image15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image" Target="../media/image152.wmf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3" Type="http://schemas.openxmlformats.org/officeDocument/2006/relationships/image" Target="../media/image161.wmf"/><Relationship Id="rId12" Type="http://schemas.openxmlformats.org/officeDocument/2006/relationships/image" Target="../media/image171.wmf"/><Relationship Id="rId11" Type="http://schemas.openxmlformats.org/officeDocument/2006/relationships/image" Target="../media/image170.wmf"/><Relationship Id="rId10" Type="http://schemas.openxmlformats.org/officeDocument/2006/relationships/image" Target="../media/image169.wmf"/><Relationship Id="rId1" Type="http://schemas.openxmlformats.org/officeDocument/2006/relationships/image" Target="../media/image16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wmf"/><Relationship Id="rId8" Type="http://schemas.openxmlformats.org/officeDocument/2006/relationships/image" Target="../media/image179.wmf"/><Relationship Id="rId7" Type="http://schemas.openxmlformats.org/officeDocument/2006/relationships/image" Target="../media/image17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2" Type="http://schemas.openxmlformats.org/officeDocument/2006/relationships/image" Target="../media/image183.wmf"/><Relationship Id="rId11" Type="http://schemas.openxmlformats.org/officeDocument/2006/relationships/image" Target="../media/image182.wmf"/><Relationship Id="rId10" Type="http://schemas.openxmlformats.org/officeDocument/2006/relationships/image" Target="../media/image181.wmf"/><Relationship Id="rId1" Type="http://schemas.openxmlformats.org/officeDocument/2006/relationships/image" Target="../media/image172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wmf"/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2" Type="http://schemas.openxmlformats.org/officeDocument/2006/relationships/image" Target="../media/image201.wmf"/><Relationship Id="rId11" Type="http://schemas.openxmlformats.org/officeDocument/2006/relationships/image" Target="../media/image200.wmf"/><Relationship Id="rId10" Type="http://schemas.openxmlformats.org/officeDocument/2006/relationships/image" Target="../media/image199.wmf"/><Relationship Id="rId1" Type="http://schemas.openxmlformats.org/officeDocument/2006/relationships/image" Target="../media/image190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image" Target="../media/image214.wmf"/><Relationship Id="rId7" Type="http://schemas.openxmlformats.org/officeDocument/2006/relationships/image" Target="../media/image21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2" Type="http://schemas.openxmlformats.org/officeDocument/2006/relationships/image" Target="../media/image218.wmf"/><Relationship Id="rId11" Type="http://schemas.openxmlformats.org/officeDocument/2006/relationships/image" Target="../media/image217.wmf"/><Relationship Id="rId10" Type="http://schemas.openxmlformats.org/officeDocument/2006/relationships/image" Target="../media/image216.wmf"/><Relationship Id="rId1" Type="http://schemas.openxmlformats.org/officeDocument/2006/relationships/image" Target="../media/image207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6.wmf"/><Relationship Id="rId7" Type="http://schemas.openxmlformats.org/officeDocument/2006/relationships/image" Target="../media/image225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e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wmf"/><Relationship Id="rId8" Type="http://schemas.openxmlformats.org/officeDocument/2006/relationships/image" Target="../media/image152.wmf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7" Type="http://schemas.openxmlformats.org/officeDocument/2006/relationships/image" Target="../media/image247.wmf"/><Relationship Id="rId16" Type="http://schemas.openxmlformats.org/officeDocument/2006/relationships/image" Target="../media/image246.wmf"/><Relationship Id="rId15" Type="http://schemas.openxmlformats.org/officeDocument/2006/relationships/image" Target="../media/image245.wmf"/><Relationship Id="rId14" Type="http://schemas.openxmlformats.org/officeDocument/2006/relationships/image" Target="../media/image244.wmf"/><Relationship Id="rId13" Type="http://schemas.openxmlformats.org/officeDocument/2006/relationships/image" Target="../media/image161.wmf"/><Relationship Id="rId12" Type="http://schemas.openxmlformats.org/officeDocument/2006/relationships/image" Target="../media/image243.wmf"/><Relationship Id="rId11" Type="http://schemas.openxmlformats.org/officeDocument/2006/relationships/image" Target="../media/image170.wmf"/><Relationship Id="rId10" Type="http://schemas.openxmlformats.org/officeDocument/2006/relationships/image" Target="../media/image242.wmf"/><Relationship Id="rId1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2.wmf"/><Relationship Id="rId4" Type="http://schemas.openxmlformats.org/officeDocument/2006/relationships/image" Target="../media/image251.w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4.wmf"/><Relationship Id="rId8" Type="http://schemas.openxmlformats.org/officeDocument/2006/relationships/image" Target="../media/image263.wmf"/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4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8.wmf"/><Relationship Id="rId8" Type="http://schemas.openxmlformats.org/officeDocument/2006/relationships/image" Target="../media/image307.wmf"/><Relationship Id="rId7" Type="http://schemas.openxmlformats.org/officeDocument/2006/relationships/image" Target="../media/image306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wmf"/><Relationship Id="rId1" Type="http://schemas.openxmlformats.org/officeDocument/2006/relationships/image" Target="../media/image30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1.wmf"/></Relationships>
</file>

<file path=ppt/drawings/_rels/vmlDrawing4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7.wmf"/><Relationship Id="rId8" Type="http://schemas.openxmlformats.org/officeDocument/2006/relationships/image" Target="../media/image326.wmf"/><Relationship Id="rId7" Type="http://schemas.openxmlformats.org/officeDocument/2006/relationships/image" Target="../media/image325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0" Type="http://schemas.openxmlformats.org/officeDocument/2006/relationships/image" Target="../media/image328.wmf"/><Relationship Id="rId1" Type="http://schemas.openxmlformats.org/officeDocument/2006/relationships/image" Target="../media/image319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7.wmf"/><Relationship Id="rId8" Type="http://schemas.openxmlformats.org/officeDocument/2006/relationships/image" Target="../media/image336.wmf"/><Relationship Id="rId7" Type="http://schemas.openxmlformats.org/officeDocument/2006/relationships/image" Target="../media/image335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6" Type="http://schemas.openxmlformats.org/officeDocument/2006/relationships/image" Target="../media/image344.wmf"/><Relationship Id="rId15" Type="http://schemas.openxmlformats.org/officeDocument/2006/relationships/image" Target="../media/image343.wmf"/><Relationship Id="rId14" Type="http://schemas.openxmlformats.org/officeDocument/2006/relationships/image" Target="../media/image342.wmf"/><Relationship Id="rId13" Type="http://schemas.openxmlformats.org/officeDocument/2006/relationships/image" Target="../media/image341.wmf"/><Relationship Id="rId12" Type="http://schemas.openxmlformats.org/officeDocument/2006/relationships/image" Target="../media/image340.wmf"/><Relationship Id="rId11" Type="http://schemas.openxmlformats.org/officeDocument/2006/relationships/image" Target="../media/image339.wmf"/><Relationship Id="rId10" Type="http://schemas.openxmlformats.org/officeDocument/2006/relationships/image" Target="../media/image338.wmf"/><Relationship Id="rId1" Type="http://schemas.openxmlformats.org/officeDocument/2006/relationships/image" Target="../media/image329.wmf"/></Relationships>
</file>

<file path=ppt/drawings/_rels/vmlDrawing5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9.wmf"/><Relationship Id="rId4" Type="http://schemas.openxmlformats.org/officeDocument/2006/relationships/image" Target="../media/image348.wmf"/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53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6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5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4" Type="http://schemas.openxmlformats.org/officeDocument/2006/relationships/image" Target="../media/image360.wmf"/><Relationship Id="rId3" Type="http://schemas.openxmlformats.org/officeDocument/2006/relationships/image" Target="../media/image359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/Relationships>
</file>

<file path=ppt/drawings/_rels/vmlDrawing5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7.wmf"/><Relationship Id="rId4" Type="http://schemas.openxmlformats.org/officeDocument/2006/relationships/image" Target="../media/image366.wmf"/><Relationship Id="rId3" Type="http://schemas.openxmlformats.org/officeDocument/2006/relationships/image" Target="../media/image365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7" Type="http://schemas.openxmlformats.org/officeDocument/2006/relationships/image" Target="../media/image374.wmf"/><Relationship Id="rId6" Type="http://schemas.openxmlformats.org/officeDocument/2006/relationships/image" Target="../media/image373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/Relationships>
</file>

<file path=ppt/drawings/_rels/vmlDrawing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9.wmf"/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/Relationships>
</file>

<file path=ppt/drawings/_rels/vmlDrawing5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8.wmf"/><Relationship Id="rId8" Type="http://schemas.openxmlformats.org/officeDocument/2006/relationships/image" Target="../media/image387.wmf"/><Relationship Id="rId7" Type="http://schemas.openxmlformats.org/officeDocument/2006/relationships/image" Target="../media/image386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Relationship Id="rId3" Type="http://schemas.openxmlformats.org/officeDocument/2006/relationships/image" Target="../media/image382.wmf"/><Relationship Id="rId2" Type="http://schemas.openxmlformats.org/officeDocument/2006/relationships/image" Target="../media/image381.wmf"/><Relationship Id="rId15" Type="http://schemas.openxmlformats.org/officeDocument/2006/relationships/image" Target="../media/image394.wmf"/><Relationship Id="rId14" Type="http://schemas.openxmlformats.org/officeDocument/2006/relationships/image" Target="../media/image393.wmf"/><Relationship Id="rId13" Type="http://schemas.openxmlformats.org/officeDocument/2006/relationships/image" Target="../media/image392.wmf"/><Relationship Id="rId12" Type="http://schemas.openxmlformats.org/officeDocument/2006/relationships/image" Target="../media/image391.wmf"/><Relationship Id="rId11" Type="http://schemas.openxmlformats.org/officeDocument/2006/relationships/image" Target="../media/image390.wmf"/><Relationship Id="rId10" Type="http://schemas.openxmlformats.org/officeDocument/2006/relationships/image" Target="../media/image389.wmf"/><Relationship Id="rId1" Type="http://schemas.openxmlformats.org/officeDocument/2006/relationships/image" Target="../media/image380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3.wmf"/><Relationship Id="rId8" Type="http://schemas.openxmlformats.org/officeDocument/2006/relationships/image" Target="../media/image402.wmf"/><Relationship Id="rId7" Type="http://schemas.openxmlformats.org/officeDocument/2006/relationships/image" Target="../media/image401.wmf"/><Relationship Id="rId6" Type="http://schemas.openxmlformats.org/officeDocument/2006/relationships/image" Target="../media/image400.wmf"/><Relationship Id="rId5" Type="http://schemas.openxmlformats.org/officeDocument/2006/relationships/image" Target="../media/image399.wmf"/><Relationship Id="rId4" Type="http://schemas.openxmlformats.org/officeDocument/2006/relationships/image" Target="../media/image398.wmf"/><Relationship Id="rId3" Type="http://schemas.openxmlformats.org/officeDocument/2006/relationships/image" Target="../media/image397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9.wmf"/><Relationship Id="rId5" Type="http://schemas.openxmlformats.org/officeDocument/2006/relationships/image" Target="../media/image408.wmf"/><Relationship Id="rId4" Type="http://schemas.openxmlformats.org/officeDocument/2006/relationships/image" Target="../media/image407.wmf"/><Relationship Id="rId3" Type="http://schemas.openxmlformats.org/officeDocument/2006/relationships/image" Target="../media/image406.wmf"/><Relationship Id="rId2" Type="http://schemas.openxmlformats.org/officeDocument/2006/relationships/image" Target="../media/image405.wmf"/><Relationship Id="rId1" Type="http://schemas.openxmlformats.org/officeDocument/2006/relationships/image" Target="../media/image40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wmf"/><Relationship Id="rId2" Type="http://schemas.openxmlformats.org/officeDocument/2006/relationships/image" Target="../media/image411.wmf"/><Relationship Id="rId1" Type="http://schemas.openxmlformats.org/officeDocument/2006/relationships/image" Target="../media/image410.wmf"/></Relationships>
</file>

<file path=ppt/drawings/_rels/vmlDrawing6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8.wmf"/><Relationship Id="rId5" Type="http://schemas.openxmlformats.org/officeDocument/2006/relationships/image" Target="../media/image417.wmf"/><Relationship Id="rId4" Type="http://schemas.openxmlformats.org/officeDocument/2006/relationships/image" Target="../media/image416.wmf"/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/Relationships>
</file>

<file path=ppt/drawings/_rels/vmlDrawing63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5.wmf"/><Relationship Id="rId6" Type="http://schemas.openxmlformats.org/officeDocument/2006/relationships/image" Target="../media/image424.wmf"/><Relationship Id="rId5" Type="http://schemas.openxmlformats.org/officeDocument/2006/relationships/image" Target="../media/image423.wmf"/><Relationship Id="rId4" Type="http://schemas.openxmlformats.org/officeDocument/2006/relationships/image" Target="../media/image422.wmf"/><Relationship Id="rId3" Type="http://schemas.openxmlformats.org/officeDocument/2006/relationships/image" Target="../media/image421.wmf"/><Relationship Id="rId2" Type="http://schemas.openxmlformats.org/officeDocument/2006/relationships/image" Target="../media/image420.wmf"/><Relationship Id="rId1" Type="http://schemas.openxmlformats.org/officeDocument/2006/relationships/image" Target="../media/image41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3" Type="http://schemas.openxmlformats.org/officeDocument/2006/relationships/image" Target="../media/image60.wmf"/><Relationship Id="rId12" Type="http://schemas.openxmlformats.org/officeDocument/2006/relationships/image" Target="../media/image5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9011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5543" name="Rectangle 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第二层</a:t>
            </a:r>
            <a:endParaRPr lang="zh-CN" altLang="en-US" dirty="0"/>
          </a:p>
          <a:p>
            <a:pPr lvl="2"/>
            <a:r>
              <a:rPr lang="zh-CN" altLang="en-US" dirty="0"/>
              <a:t>第三层</a:t>
            </a:r>
            <a:endParaRPr lang="zh-CN" altLang="en-US" dirty="0"/>
          </a:p>
          <a:p>
            <a:pPr lvl="3"/>
            <a:r>
              <a:rPr lang="zh-CN" altLang="en-US" dirty="0"/>
              <a:t>第四层</a:t>
            </a:r>
            <a:endParaRPr lang="zh-CN" altLang="en-US" dirty="0"/>
          </a:p>
          <a:p>
            <a:pPr lvl="4"/>
            <a:r>
              <a:rPr lang="zh-CN" altLang="en-US" dirty="0"/>
              <a:t>第五层</a:t>
            </a:r>
            <a:endParaRPr lang="zh-CN" altLang="en-US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defRPr kumimoji="1"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1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0.wmf"/><Relationship Id="rId25" Type="http://schemas.openxmlformats.org/officeDocument/2006/relationships/oleObject" Target="../embeddings/oleObject47.bin"/><Relationship Id="rId24" Type="http://schemas.openxmlformats.org/officeDocument/2006/relationships/image" Target="../media/image59.wmf"/><Relationship Id="rId23" Type="http://schemas.openxmlformats.org/officeDocument/2006/relationships/oleObject" Target="../embeddings/oleObject46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49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6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70.e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5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70.bin"/><Relationship Id="rId28" Type="http://schemas.openxmlformats.org/officeDocument/2006/relationships/vmlDrawing" Target="../drawings/vmlDrawing1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91.wmf"/><Relationship Id="rId25" Type="http://schemas.openxmlformats.org/officeDocument/2006/relationships/oleObject" Target="../embeddings/oleObject81.bin"/><Relationship Id="rId24" Type="http://schemas.openxmlformats.org/officeDocument/2006/relationships/image" Target="../media/image90.wmf"/><Relationship Id="rId23" Type="http://schemas.openxmlformats.org/officeDocument/2006/relationships/oleObject" Target="../embeddings/oleObject80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79.bin"/><Relationship Id="rId20" Type="http://schemas.openxmlformats.org/officeDocument/2006/relationships/image" Target="../media/image89.w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78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77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92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89.bin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0.wmf"/><Relationship Id="rId25" Type="http://schemas.openxmlformats.org/officeDocument/2006/relationships/oleObject" Target="../embeddings/oleObject100.bin"/><Relationship Id="rId24" Type="http://schemas.openxmlformats.org/officeDocument/2006/relationships/image" Target="../media/image109.wmf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107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8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02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111.wmf"/><Relationship Id="rId19" Type="http://schemas.openxmlformats.org/officeDocument/2006/relationships/slideLayout" Target="../slideLayouts/slideLayout13.xml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18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1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10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5.w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26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32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1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28.bin"/><Relationship Id="rId21" Type="http://schemas.openxmlformats.org/officeDocument/2006/relationships/vmlDrawing" Target="../drawings/vmlDrawing1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34.wmf"/><Relationship Id="rId19" Type="http://schemas.openxmlformats.org/officeDocument/2006/relationships/image" Target="../media/image142.wmf"/><Relationship Id="rId18" Type="http://schemas.openxmlformats.org/officeDocument/2006/relationships/oleObject" Target="../embeddings/oleObject136.bin"/><Relationship Id="rId17" Type="http://schemas.openxmlformats.org/officeDocument/2006/relationships/image" Target="../media/image141.wmf"/><Relationship Id="rId16" Type="http://schemas.openxmlformats.org/officeDocument/2006/relationships/oleObject" Target="../embeddings/oleObject135.bin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2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38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14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1.wmf"/><Relationship Id="rId17" Type="http://schemas.openxmlformats.org/officeDocument/2006/relationships/oleObject" Target="../embeddings/oleObject145.bin"/><Relationship Id="rId16" Type="http://schemas.openxmlformats.org/officeDocument/2006/relationships/image" Target="../media/image150.wmf"/><Relationship Id="rId15" Type="http://schemas.openxmlformats.org/officeDocument/2006/relationships/oleObject" Target="../embeddings/oleObject144.bin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148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47.wmf"/><Relationship Id="rId1" Type="http://schemas.openxmlformats.org/officeDocument/2006/relationships/oleObject" Target="../embeddings/oleObject13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47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1.wmf"/><Relationship Id="rId2" Type="http://schemas.openxmlformats.org/officeDocument/2006/relationships/image" Target="../media/image152.wmf"/><Relationship Id="rId19" Type="http://schemas.openxmlformats.org/officeDocument/2006/relationships/oleObject" Target="../embeddings/oleObject155.bin"/><Relationship Id="rId18" Type="http://schemas.openxmlformats.org/officeDocument/2006/relationships/image" Target="../media/image160.wmf"/><Relationship Id="rId17" Type="http://schemas.openxmlformats.org/officeDocument/2006/relationships/oleObject" Target="../embeddings/oleObject154.bin"/><Relationship Id="rId16" Type="http://schemas.openxmlformats.org/officeDocument/2006/relationships/image" Target="../media/image159.w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58.w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4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57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61.wmf"/><Relationship Id="rId25" Type="http://schemas.openxmlformats.org/officeDocument/2006/relationships/oleObject" Target="../embeddings/oleObject168.bin"/><Relationship Id="rId24" Type="http://schemas.openxmlformats.org/officeDocument/2006/relationships/image" Target="../media/image171.wmf"/><Relationship Id="rId23" Type="http://schemas.openxmlformats.org/officeDocument/2006/relationships/oleObject" Target="../embeddings/oleObject167.bin"/><Relationship Id="rId22" Type="http://schemas.openxmlformats.org/officeDocument/2006/relationships/image" Target="../media/image170.wmf"/><Relationship Id="rId21" Type="http://schemas.openxmlformats.org/officeDocument/2006/relationships/oleObject" Target="../embeddings/oleObject166.bin"/><Relationship Id="rId20" Type="http://schemas.openxmlformats.org/officeDocument/2006/relationships/image" Target="../media/image169.wmf"/><Relationship Id="rId2" Type="http://schemas.openxmlformats.org/officeDocument/2006/relationships/image" Target="../media/image162.wmf"/><Relationship Id="rId19" Type="http://schemas.openxmlformats.org/officeDocument/2006/relationships/oleObject" Target="../embeddings/oleObject165.bin"/><Relationship Id="rId18" Type="http://schemas.openxmlformats.org/officeDocument/2006/relationships/image" Target="../media/image153.wmf"/><Relationship Id="rId17" Type="http://schemas.openxmlformats.org/officeDocument/2006/relationships/oleObject" Target="../embeddings/oleObject164.bin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5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70.bin"/><Relationship Id="rId26" Type="http://schemas.openxmlformats.org/officeDocument/2006/relationships/vmlDrawing" Target="../drawings/vmlDrawing2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83.wmf"/><Relationship Id="rId23" Type="http://schemas.openxmlformats.org/officeDocument/2006/relationships/oleObject" Target="../embeddings/oleObject180.bin"/><Relationship Id="rId22" Type="http://schemas.openxmlformats.org/officeDocument/2006/relationships/image" Target="../media/image182.wmf"/><Relationship Id="rId21" Type="http://schemas.openxmlformats.org/officeDocument/2006/relationships/oleObject" Target="../embeddings/oleObject179.bin"/><Relationship Id="rId20" Type="http://schemas.openxmlformats.org/officeDocument/2006/relationships/image" Target="../media/image181.wmf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80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79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78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6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84.wmf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89.wmf"/><Relationship Id="rId12" Type="http://schemas.openxmlformats.org/officeDocument/2006/relationships/oleObject" Target="../embeddings/oleObject187.bin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88.wmf"/><Relationship Id="rId1" Type="http://schemas.openxmlformats.org/officeDocument/2006/relationships/oleObject" Target="../embeddings/oleObject18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89.bin"/><Relationship Id="rId26" Type="http://schemas.openxmlformats.org/officeDocument/2006/relationships/vmlDrawing" Target="../drawings/vmlDrawing2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01.wmf"/><Relationship Id="rId23" Type="http://schemas.openxmlformats.org/officeDocument/2006/relationships/oleObject" Target="../embeddings/oleObject199.bin"/><Relationship Id="rId22" Type="http://schemas.openxmlformats.org/officeDocument/2006/relationships/image" Target="../media/image200.wmf"/><Relationship Id="rId21" Type="http://schemas.openxmlformats.org/officeDocument/2006/relationships/oleObject" Target="../embeddings/oleObject198.bin"/><Relationship Id="rId20" Type="http://schemas.openxmlformats.org/officeDocument/2006/relationships/image" Target="../media/image199.wmf"/><Relationship Id="rId2" Type="http://schemas.openxmlformats.org/officeDocument/2006/relationships/image" Target="../media/image190.wmf"/><Relationship Id="rId19" Type="http://schemas.openxmlformats.org/officeDocument/2006/relationships/oleObject" Target="../embeddings/oleObject197.bin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196.bin"/><Relationship Id="rId16" Type="http://schemas.openxmlformats.org/officeDocument/2006/relationships/image" Target="../media/image197.wmf"/><Relationship Id="rId15" Type="http://schemas.openxmlformats.org/officeDocument/2006/relationships/oleObject" Target="../embeddings/oleObject195.bin"/><Relationship Id="rId14" Type="http://schemas.openxmlformats.org/officeDocument/2006/relationships/image" Target="../media/image196.w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8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204.e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03.e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202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6.wmf"/><Relationship Id="rId1" Type="http://schemas.openxmlformats.org/officeDocument/2006/relationships/oleObject" Target="../embeddings/oleObject20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210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06.bin"/><Relationship Id="rId26" Type="http://schemas.openxmlformats.org/officeDocument/2006/relationships/vmlDrawing" Target="../drawings/vmlDrawing2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18.wmf"/><Relationship Id="rId23" Type="http://schemas.openxmlformats.org/officeDocument/2006/relationships/oleObject" Target="../embeddings/oleObject216.bin"/><Relationship Id="rId22" Type="http://schemas.openxmlformats.org/officeDocument/2006/relationships/image" Target="../media/image217.wmf"/><Relationship Id="rId21" Type="http://schemas.openxmlformats.org/officeDocument/2006/relationships/oleObject" Target="../embeddings/oleObject215.bin"/><Relationship Id="rId20" Type="http://schemas.openxmlformats.org/officeDocument/2006/relationships/image" Target="../media/image216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14.bin"/><Relationship Id="rId18" Type="http://schemas.openxmlformats.org/officeDocument/2006/relationships/image" Target="../media/image215.wmf"/><Relationship Id="rId17" Type="http://schemas.openxmlformats.org/officeDocument/2006/relationships/oleObject" Target="../embeddings/oleObject213.bin"/><Relationship Id="rId16" Type="http://schemas.openxmlformats.org/officeDocument/2006/relationships/image" Target="../media/image214.wmf"/><Relationship Id="rId15" Type="http://schemas.openxmlformats.org/officeDocument/2006/relationships/oleObject" Target="../embeddings/oleObject212.bin"/><Relationship Id="rId14" Type="http://schemas.openxmlformats.org/officeDocument/2006/relationships/image" Target="../media/image213.wmf"/><Relationship Id="rId13" Type="http://schemas.openxmlformats.org/officeDocument/2006/relationships/oleObject" Target="../embeddings/oleObject211.bin"/><Relationship Id="rId12" Type="http://schemas.openxmlformats.org/officeDocument/2006/relationships/image" Target="../media/image212.wmf"/><Relationship Id="rId11" Type="http://schemas.openxmlformats.org/officeDocument/2006/relationships/oleObject" Target="../embeddings/oleObject210.bin"/><Relationship Id="rId10" Type="http://schemas.openxmlformats.org/officeDocument/2006/relationships/image" Target="../media/image211.wmf"/><Relationship Id="rId1" Type="http://schemas.openxmlformats.org/officeDocument/2006/relationships/oleObject" Target="../embeddings/oleObject20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18.bin"/><Relationship Id="rId20" Type="http://schemas.openxmlformats.org/officeDocument/2006/relationships/vmlDrawing" Target="../drawings/vmlDrawing26.vml"/><Relationship Id="rId2" Type="http://schemas.openxmlformats.org/officeDocument/2006/relationships/image" Target="../media/image21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27.w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226.w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224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228.wmf"/><Relationship Id="rId1" Type="http://schemas.openxmlformats.org/officeDocument/2006/relationships/oleObject" Target="../embeddings/oleObject2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31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30.wmf"/><Relationship Id="rId1" Type="http://schemas.openxmlformats.org/officeDocument/2006/relationships/oleObject" Target="../embeddings/oleObject228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3.wmf"/><Relationship Id="rId1" Type="http://schemas.openxmlformats.org/officeDocument/2006/relationships/oleObject" Target="../embeddings/oleObject231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34.wmf"/><Relationship Id="rId1" Type="http://schemas.openxmlformats.org/officeDocument/2006/relationships/oleObject" Target="../embeddings/oleObject23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7.wmf"/><Relationship Id="rId3" Type="http://schemas.openxmlformats.org/officeDocument/2006/relationships/oleObject" Target="../embeddings/oleObject235.bin"/><Relationship Id="rId2" Type="http://schemas.openxmlformats.org/officeDocument/2006/relationships/image" Target="../media/image236.wmf"/><Relationship Id="rId1" Type="http://schemas.openxmlformats.org/officeDocument/2006/relationships/oleObject" Target="../embeddings/oleObject234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38.wmf"/><Relationship Id="rId1" Type="http://schemas.openxmlformats.org/officeDocument/2006/relationships/oleObject" Target="../embeddings/oleObject236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239.wmf"/><Relationship Id="rId1" Type="http://schemas.openxmlformats.org/officeDocument/2006/relationships/oleObject" Target="../embeddings/oleObject23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163.wmf"/><Relationship Id="rId36" Type="http://schemas.openxmlformats.org/officeDocument/2006/relationships/vmlDrawing" Target="../drawings/vmlDrawing34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47.wmf"/><Relationship Id="rId33" Type="http://schemas.openxmlformats.org/officeDocument/2006/relationships/oleObject" Target="../embeddings/oleObject255.bin"/><Relationship Id="rId32" Type="http://schemas.openxmlformats.org/officeDocument/2006/relationships/image" Target="../media/image246.wmf"/><Relationship Id="rId31" Type="http://schemas.openxmlformats.org/officeDocument/2006/relationships/oleObject" Target="../embeddings/oleObject254.bin"/><Relationship Id="rId30" Type="http://schemas.openxmlformats.org/officeDocument/2006/relationships/image" Target="../media/image245.wmf"/><Relationship Id="rId3" Type="http://schemas.openxmlformats.org/officeDocument/2006/relationships/oleObject" Target="../embeddings/oleObject240.bin"/><Relationship Id="rId29" Type="http://schemas.openxmlformats.org/officeDocument/2006/relationships/oleObject" Target="../embeddings/oleObject253.bin"/><Relationship Id="rId28" Type="http://schemas.openxmlformats.org/officeDocument/2006/relationships/image" Target="../media/image244.wmf"/><Relationship Id="rId27" Type="http://schemas.openxmlformats.org/officeDocument/2006/relationships/oleObject" Target="../embeddings/oleObject252.bin"/><Relationship Id="rId26" Type="http://schemas.openxmlformats.org/officeDocument/2006/relationships/image" Target="../media/image161.wmf"/><Relationship Id="rId25" Type="http://schemas.openxmlformats.org/officeDocument/2006/relationships/oleObject" Target="../embeddings/oleObject251.bin"/><Relationship Id="rId24" Type="http://schemas.openxmlformats.org/officeDocument/2006/relationships/image" Target="../media/image243.wmf"/><Relationship Id="rId23" Type="http://schemas.openxmlformats.org/officeDocument/2006/relationships/oleObject" Target="../embeddings/oleObject250.bin"/><Relationship Id="rId22" Type="http://schemas.openxmlformats.org/officeDocument/2006/relationships/image" Target="../media/image170.wmf"/><Relationship Id="rId21" Type="http://schemas.openxmlformats.org/officeDocument/2006/relationships/oleObject" Target="../embeddings/oleObject249.bin"/><Relationship Id="rId20" Type="http://schemas.openxmlformats.org/officeDocument/2006/relationships/image" Target="../media/image242.wmf"/><Relationship Id="rId2" Type="http://schemas.openxmlformats.org/officeDocument/2006/relationships/image" Target="../media/image162.wmf"/><Relationship Id="rId19" Type="http://schemas.openxmlformats.org/officeDocument/2006/relationships/oleObject" Target="../embeddings/oleObject248.bin"/><Relationship Id="rId18" Type="http://schemas.openxmlformats.org/officeDocument/2006/relationships/image" Target="../media/image241.wmf"/><Relationship Id="rId17" Type="http://schemas.openxmlformats.org/officeDocument/2006/relationships/oleObject" Target="../embeddings/oleObject247.bin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246.bin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239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51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48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5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53.wmf"/><Relationship Id="rId1" Type="http://schemas.openxmlformats.org/officeDocument/2006/relationships/oleObject" Target="../embeddings/oleObject26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8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67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65.bin"/><Relationship Id="rId20" Type="http://schemas.openxmlformats.org/officeDocument/2006/relationships/vmlDrawing" Target="../drawings/vmlDrawing37.vml"/><Relationship Id="rId2" Type="http://schemas.openxmlformats.org/officeDocument/2006/relationships/image" Target="../media/image25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64.wmf"/><Relationship Id="rId17" Type="http://schemas.openxmlformats.org/officeDocument/2006/relationships/oleObject" Target="../embeddings/oleObject272.bin"/><Relationship Id="rId16" Type="http://schemas.openxmlformats.org/officeDocument/2006/relationships/image" Target="../media/image263.wmf"/><Relationship Id="rId15" Type="http://schemas.openxmlformats.org/officeDocument/2006/relationships/oleObject" Target="../embeddings/oleObject271.bin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70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69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6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74.bin"/><Relationship Id="rId2" Type="http://schemas.openxmlformats.org/officeDocument/2006/relationships/image" Target="../media/image265.wmf"/><Relationship Id="rId15" Type="http://schemas.openxmlformats.org/officeDocument/2006/relationships/vmlDrawing" Target="../drawings/vmlDrawing3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70.wmf"/><Relationship Id="rId12" Type="http://schemas.openxmlformats.org/officeDocument/2006/relationships/oleObject" Target="../embeddings/oleObject279.bin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7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283.bin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281.bin"/><Relationship Id="rId2" Type="http://schemas.openxmlformats.org/officeDocument/2006/relationships/image" Target="../media/image271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280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285.bin"/><Relationship Id="rId2" Type="http://schemas.openxmlformats.org/officeDocument/2006/relationships/image" Target="../media/image275.wmf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284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2.bin"/><Relationship Id="rId8" Type="http://schemas.openxmlformats.org/officeDocument/2006/relationships/image" Target="../media/image282.wmf"/><Relationship Id="rId7" Type="http://schemas.openxmlformats.org/officeDocument/2006/relationships/oleObject" Target="../embeddings/oleObject291.bin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89.bin"/><Relationship Id="rId2" Type="http://schemas.openxmlformats.org/officeDocument/2006/relationships/image" Target="../media/image279.wmf"/><Relationship Id="rId14" Type="http://schemas.openxmlformats.org/officeDocument/2006/relationships/vmlDrawing" Target="../drawings/vmlDrawing4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4.wmf"/><Relationship Id="rId11" Type="http://schemas.openxmlformats.org/officeDocument/2006/relationships/oleObject" Target="../embeddings/oleObject293.bin"/><Relationship Id="rId10" Type="http://schemas.openxmlformats.org/officeDocument/2006/relationships/image" Target="../media/image283.wmf"/><Relationship Id="rId1" Type="http://schemas.openxmlformats.org/officeDocument/2006/relationships/oleObject" Target="../embeddings/oleObject28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8.bin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297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295.bin"/><Relationship Id="rId2" Type="http://schemas.openxmlformats.org/officeDocument/2006/relationships/image" Target="../media/image285.wmf"/><Relationship Id="rId14" Type="http://schemas.openxmlformats.org/officeDocument/2006/relationships/vmlDrawing" Target="../drawings/vmlDrawing4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0.wmf"/><Relationship Id="rId11" Type="http://schemas.openxmlformats.org/officeDocument/2006/relationships/oleObject" Target="../embeddings/oleObject299.bin"/><Relationship Id="rId10" Type="http://schemas.openxmlformats.org/officeDocument/2006/relationships/image" Target="../media/image289.wmf"/><Relationship Id="rId1" Type="http://schemas.openxmlformats.org/officeDocument/2006/relationships/oleObject" Target="../embeddings/oleObject294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4.bin"/><Relationship Id="rId8" Type="http://schemas.openxmlformats.org/officeDocument/2006/relationships/image" Target="../media/image294.wmf"/><Relationship Id="rId7" Type="http://schemas.openxmlformats.org/officeDocument/2006/relationships/oleObject" Target="../embeddings/oleObject303.bin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92.wmf"/><Relationship Id="rId3" Type="http://schemas.openxmlformats.org/officeDocument/2006/relationships/oleObject" Target="../embeddings/oleObject301.bin"/><Relationship Id="rId2" Type="http://schemas.openxmlformats.org/officeDocument/2006/relationships/image" Target="../media/image291.wmf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6.wmf"/><Relationship Id="rId11" Type="http://schemas.openxmlformats.org/officeDocument/2006/relationships/oleObject" Target="../embeddings/oleObject305.bin"/><Relationship Id="rId10" Type="http://schemas.openxmlformats.org/officeDocument/2006/relationships/image" Target="../media/image295.wmf"/><Relationship Id="rId1" Type="http://schemas.openxmlformats.org/officeDocument/2006/relationships/oleObject" Target="../embeddings/oleObject30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98.wmf"/><Relationship Id="rId3" Type="http://schemas.openxmlformats.org/officeDocument/2006/relationships/oleObject" Target="../embeddings/oleObject307.bin"/><Relationship Id="rId2" Type="http://schemas.openxmlformats.org/officeDocument/2006/relationships/image" Target="../media/image297.wmf"/><Relationship Id="rId1" Type="http://schemas.openxmlformats.org/officeDocument/2006/relationships/oleObject" Target="../embeddings/oleObject30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3.bin"/><Relationship Id="rId8" Type="http://schemas.openxmlformats.org/officeDocument/2006/relationships/image" Target="../media/image303.wmf"/><Relationship Id="rId7" Type="http://schemas.openxmlformats.org/officeDocument/2006/relationships/oleObject" Target="../embeddings/oleObject312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310.bin"/><Relationship Id="rId23" Type="http://schemas.openxmlformats.org/officeDocument/2006/relationships/vmlDrawing" Target="../drawings/vmlDrawing45.vml"/><Relationship Id="rId22" Type="http://schemas.openxmlformats.org/officeDocument/2006/relationships/slideLayout" Target="../slideLayouts/slideLayout7.xml"/><Relationship Id="rId21" Type="http://schemas.openxmlformats.org/officeDocument/2006/relationships/oleObject" Target="../embeddings/oleObject320.bin"/><Relationship Id="rId20" Type="http://schemas.openxmlformats.org/officeDocument/2006/relationships/oleObject" Target="../embeddings/oleObject319.bin"/><Relationship Id="rId2" Type="http://schemas.openxmlformats.org/officeDocument/2006/relationships/image" Target="../media/image300.wmf"/><Relationship Id="rId19" Type="http://schemas.openxmlformats.org/officeDocument/2006/relationships/oleObject" Target="../embeddings/oleObject318.bin"/><Relationship Id="rId18" Type="http://schemas.openxmlformats.org/officeDocument/2006/relationships/image" Target="../media/image308.wmf"/><Relationship Id="rId17" Type="http://schemas.openxmlformats.org/officeDocument/2006/relationships/oleObject" Target="../embeddings/oleObject317.bin"/><Relationship Id="rId16" Type="http://schemas.openxmlformats.org/officeDocument/2006/relationships/image" Target="../media/image307.wmf"/><Relationship Id="rId15" Type="http://schemas.openxmlformats.org/officeDocument/2006/relationships/oleObject" Target="../embeddings/oleObject316.bin"/><Relationship Id="rId14" Type="http://schemas.openxmlformats.org/officeDocument/2006/relationships/image" Target="../media/image306.wmf"/><Relationship Id="rId13" Type="http://schemas.openxmlformats.org/officeDocument/2006/relationships/oleObject" Target="../embeddings/oleObject315.bin"/><Relationship Id="rId12" Type="http://schemas.openxmlformats.org/officeDocument/2006/relationships/image" Target="../media/image305.wmf"/><Relationship Id="rId11" Type="http://schemas.openxmlformats.org/officeDocument/2006/relationships/oleObject" Target="../embeddings/oleObject314.bin"/><Relationship Id="rId10" Type="http://schemas.openxmlformats.org/officeDocument/2006/relationships/image" Target="../media/image304.wmf"/><Relationship Id="rId1" Type="http://schemas.openxmlformats.org/officeDocument/2006/relationships/oleObject" Target="../embeddings/oleObject309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0.wmf"/><Relationship Id="rId3" Type="http://schemas.openxmlformats.org/officeDocument/2006/relationships/oleObject" Target="../embeddings/oleObject322.bin"/><Relationship Id="rId2" Type="http://schemas.openxmlformats.org/officeDocument/2006/relationships/image" Target="../media/image309.wmf"/><Relationship Id="rId1" Type="http://schemas.openxmlformats.org/officeDocument/2006/relationships/oleObject" Target="../embeddings/oleObject321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1.wmf"/><Relationship Id="rId1" Type="http://schemas.openxmlformats.org/officeDocument/2006/relationships/oleObject" Target="../embeddings/oleObject323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8.bin"/><Relationship Id="rId8" Type="http://schemas.openxmlformats.org/officeDocument/2006/relationships/image" Target="../media/image315.w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312.wmf"/><Relationship Id="rId12" Type="http://schemas.openxmlformats.org/officeDocument/2006/relationships/vmlDrawing" Target="../drawings/vmlDrawing4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6.wmf"/><Relationship Id="rId1" Type="http://schemas.openxmlformats.org/officeDocument/2006/relationships/oleObject" Target="../embeddings/oleObject324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30.bin"/><Relationship Id="rId2" Type="http://schemas.openxmlformats.org/officeDocument/2006/relationships/image" Target="../media/image317.wmf"/><Relationship Id="rId1" Type="http://schemas.openxmlformats.org/officeDocument/2006/relationships/oleObject" Target="../embeddings/oleObject329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5.bin"/><Relationship Id="rId8" Type="http://schemas.openxmlformats.org/officeDocument/2006/relationships/image" Target="../media/image322.wmf"/><Relationship Id="rId7" Type="http://schemas.openxmlformats.org/officeDocument/2006/relationships/oleObject" Target="../embeddings/oleObject334.bin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32.bin"/><Relationship Id="rId22" Type="http://schemas.openxmlformats.org/officeDocument/2006/relationships/vmlDrawing" Target="../drawings/vmlDrawing5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28.wmf"/><Relationship Id="rId2" Type="http://schemas.openxmlformats.org/officeDocument/2006/relationships/image" Target="../media/image319.wmf"/><Relationship Id="rId19" Type="http://schemas.openxmlformats.org/officeDocument/2006/relationships/oleObject" Target="../embeddings/oleObject340.bin"/><Relationship Id="rId18" Type="http://schemas.openxmlformats.org/officeDocument/2006/relationships/image" Target="../media/image327.wmf"/><Relationship Id="rId17" Type="http://schemas.openxmlformats.org/officeDocument/2006/relationships/oleObject" Target="../embeddings/oleObject339.bin"/><Relationship Id="rId16" Type="http://schemas.openxmlformats.org/officeDocument/2006/relationships/image" Target="../media/image326.wmf"/><Relationship Id="rId15" Type="http://schemas.openxmlformats.org/officeDocument/2006/relationships/oleObject" Target="../embeddings/oleObject338.bin"/><Relationship Id="rId14" Type="http://schemas.openxmlformats.org/officeDocument/2006/relationships/image" Target="../media/image325.wmf"/><Relationship Id="rId13" Type="http://schemas.openxmlformats.org/officeDocument/2006/relationships/oleObject" Target="../embeddings/oleObject337.bin"/><Relationship Id="rId12" Type="http://schemas.openxmlformats.org/officeDocument/2006/relationships/image" Target="../media/image324.wmf"/><Relationship Id="rId11" Type="http://schemas.openxmlformats.org/officeDocument/2006/relationships/oleObject" Target="../embeddings/oleObject336.bin"/><Relationship Id="rId10" Type="http://schemas.openxmlformats.org/officeDocument/2006/relationships/image" Target="../media/image323.wmf"/><Relationship Id="rId1" Type="http://schemas.openxmlformats.org/officeDocument/2006/relationships/oleObject" Target="../embeddings/oleObject331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5.bin"/><Relationship Id="rId8" Type="http://schemas.openxmlformats.org/officeDocument/2006/relationships/image" Target="../media/image332.wmf"/><Relationship Id="rId7" Type="http://schemas.openxmlformats.org/officeDocument/2006/relationships/oleObject" Target="../embeddings/oleObject344.bin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330.wmf"/><Relationship Id="rId34" Type="http://schemas.openxmlformats.org/officeDocument/2006/relationships/vmlDrawing" Target="../drawings/vmlDrawing51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44.wmf"/><Relationship Id="rId31" Type="http://schemas.openxmlformats.org/officeDocument/2006/relationships/oleObject" Target="../embeddings/oleObject356.bin"/><Relationship Id="rId30" Type="http://schemas.openxmlformats.org/officeDocument/2006/relationships/image" Target="../media/image343.wmf"/><Relationship Id="rId3" Type="http://schemas.openxmlformats.org/officeDocument/2006/relationships/oleObject" Target="../embeddings/oleObject342.bin"/><Relationship Id="rId29" Type="http://schemas.openxmlformats.org/officeDocument/2006/relationships/oleObject" Target="../embeddings/oleObject355.bin"/><Relationship Id="rId28" Type="http://schemas.openxmlformats.org/officeDocument/2006/relationships/image" Target="../media/image342.wmf"/><Relationship Id="rId27" Type="http://schemas.openxmlformats.org/officeDocument/2006/relationships/oleObject" Target="../embeddings/oleObject354.bin"/><Relationship Id="rId26" Type="http://schemas.openxmlformats.org/officeDocument/2006/relationships/image" Target="../media/image341.wmf"/><Relationship Id="rId25" Type="http://schemas.openxmlformats.org/officeDocument/2006/relationships/oleObject" Target="../embeddings/oleObject353.bin"/><Relationship Id="rId24" Type="http://schemas.openxmlformats.org/officeDocument/2006/relationships/image" Target="../media/image340.wmf"/><Relationship Id="rId23" Type="http://schemas.openxmlformats.org/officeDocument/2006/relationships/oleObject" Target="../embeddings/oleObject352.bin"/><Relationship Id="rId22" Type="http://schemas.openxmlformats.org/officeDocument/2006/relationships/image" Target="../media/image339.wmf"/><Relationship Id="rId21" Type="http://schemas.openxmlformats.org/officeDocument/2006/relationships/oleObject" Target="../embeddings/oleObject351.bin"/><Relationship Id="rId20" Type="http://schemas.openxmlformats.org/officeDocument/2006/relationships/image" Target="../media/image338.wmf"/><Relationship Id="rId2" Type="http://schemas.openxmlformats.org/officeDocument/2006/relationships/image" Target="../media/image329.wmf"/><Relationship Id="rId19" Type="http://schemas.openxmlformats.org/officeDocument/2006/relationships/oleObject" Target="../embeddings/oleObject350.bin"/><Relationship Id="rId18" Type="http://schemas.openxmlformats.org/officeDocument/2006/relationships/image" Target="../media/image337.wmf"/><Relationship Id="rId17" Type="http://schemas.openxmlformats.org/officeDocument/2006/relationships/oleObject" Target="../embeddings/oleObject349.bin"/><Relationship Id="rId16" Type="http://schemas.openxmlformats.org/officeDocument/2006/relationships/image" Target="../media/image336.wmf"/><Relationship Id="rId15" Type="http://schemas.openxmlformats.org/officeDocument/2006/relationships/oleObject" Target="../embeddings/oleObject348.bin"/><Relationship Id="rId14" Type="http://schemas.openxmlformats.org/officeDocument/2006/relationships/image" Target="../media/image335.wmf"/><Relationship Id="rId13" Type="http://schemas.openxmlformats.org/officeDocument/2006/relationships/oleObject" Target="../embeddings/oleObject347.bin"/><Relationship Id="rId12" Type="http://schemas.openxmlformats.org/officeDocument/2006/relationships/image" Target="../media/image334.wmf"/><Relationship Id="rId11" Type="http://schemas.openxmlformats.org/officeDocument/2006/relationships/oleObject" Target="../embeddings/oleObject346.bin"/><Relationship Id="rId10" Type="http://schemas.openxmlformats.org/officeDocument/2006/relationships/image" Target="../media/image333.wmf"/><Relationship Id="rId1" Type="http://schemas.openxmlformats.org/officeDocument/2006/relationships/oleObject" Target="../embeddings/oleObject34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8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1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360.bin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59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58.bin"/><Relationship Id="rId2" Type="http://schemas.openxmlformats.org/officeDocument/2006/relationships/image" Target="../media/image345.wmf"/><Relationship Id="rId12" Type="http://schemas.openxmlformats.org/officeDocument/2006/relationships/vmlDrawing" Target="../drawings/vmlDrawing5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9.wmf"/><Relationship Id="rId1" Type="http://schemas.openxmlformats.org/officeDocument/2006/relationships/oleObject" Target="../embeddings/oleObject357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6.bin"/><Relationship Id="rId8" Type="http://schemas.openxmlformats.org/officeDocument/2006/relationships/image" Target="../media/image353.wmf"/><Relationship Id="rId7" Type="http://schemas.openxmlformats.org/officeDocument/2006/relationships/oleObject" Target="../embeddings/oleObject365.bin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51.wmf"/><Relationship Id="rId3" Type="http://schemas.openxmlformats.org/officeDocument/2006/relationships/oleObject" Target="../embeddings/oleObject363.bin"/><Relationship Id="rId2" Type="http://schemas.openxmlformats.org/officeDocument/2006/relationships/image" Target="../media/image350.wmf"/><Relationship Id="rId16" Type="http://schemas.openxmlformats.org/officeDocument/2006/relationships/vmlDrawing" Target="../drawings/vmlDrawing5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56.wmf"/><Relationship Id="rId13" Type="http://schemas.openxmlformats.org/officeDocument/2006/relationships/oleObject" Target="../embeddings/oleObject368.bin"/><Relationship Id="rId12" Type="http://schemas.openxmlformats.org/officeDocument/2006/relationships/image" Target="../media/image355.wmf"/><Relationship Id="rId11" Type="http://schemas.openxmlformats.org/officeDocument/2006/relationships/oleObject" Target="../embeddings/oleObject367.bin"/><Relationship Id="rId10" Type="http://schemas.openxmlformats.org/officeDocument/2006/relationships/image" Target="../media/image354.wmf"/><Relationship Id="rId1" Type="http://schemas.openxmlformats.org/officeDocument/2006/relationships/oleObject" Target="../embeddings/oleObject362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3.bin"/><Relationship Id="rId8" Type="http://schemas.openxmlformats.org/officeDocument/2006/relationships/image" Target="../media/image360.wmf"/><Relationship Id="rId7" Type="http://schemas.openxmlformats.org/officeDocument/2006/relationships/oleObject" Target="../embeddings/oleObject372.bin"/><Relationship Id="rId6" Type="http://schemas.openxmlformats.org/officeDocument/2006/relationships/image" Target="../media/image359.wmf"/><Relationship Id="rId5" Type="http://schemas.openxmlformats.org/officeDocument/2006/relationships/oleObject" Target="../embeddings/oleObject371.bin"/><Relationship Id="rId4" Type="http://schemas.openxmlformats.org/officeDocument/2006/relationships/image" Target="../media/image358.wmf"/><Relationship Id="rId3" Type="http://schemas.openxmlformats.org/officeDocument/2006/relationships/oleObject" Target="../embeddings/oleObject370.bin"/><Relationship Id="rId2" Type="http://schemas.openxmlformats.org/officeDocument/2006/relationships/image" Target="../media/image357.wmf"/><Relationship Id="rId14" Type="http://schemas.openxmlformats.org/officeDocument/2006/relationships/vmlDrawing" Target="../drawings/vmlDrawing5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62.wmf"/><Relationship Id="rId11" Type="http://schemas.openxmlformats.org/officeDocument/2006/relationships/oleObject" Target="../embeddings/oleObject374.bin"/><Relationship Id="rId10" Type="http://schemas.openxmlformats.org/officeDocument/2006/relationships/image" Target="../media/image361.wmf"/><Relationship Id="rId1" Type="http://schemas.openxmlformats.org/officeDocument/2006/relationships/oleObject" Target="../embeddings/oleObject369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9.bin"/><Relationship Id="rId8" Type="http://schemas.openxmlformats.org/officeDocument/2006/relationships/image" Target="../media/image366.wmf"/><Relationship Id="rId7" Type="http://schemas.openxmlformats.org/officeDocument/2006/relationships/oleObject" Target="../embeddings/oleObject378.bin"/><Relationship Id="rId6" Type="http://schemas.openxmlformats.org/officeDocument/2006/relationships/image" Target="../media/image365.w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64.wmf"/><Relationship Id="rId3" Type="http://schemas.openxmlformats.org/officeDocument/2006/relationships/oleObject" Target="../embeddings/oleObject376.bin"/><Relationship Id="rId2" Type="http://schemas.openxmlformats.org/officeDocument/2006/relationships/image" Target="../media/image363.wmf"/><Relationship Id="rId13" Type="http://schemas.openxmlformats.org/officeDocument/2006/relationships/vmlDrawing" Target="../drawings/vmlDrawing55.vml"/><Relationship Id="rId12" Type="http://schemas.openxmlformats.org/officeDocument/2006/relationships/slideLayout" Target="../slideLayouts/slideLayout7.xml"/><Relationship Id="rId11" Type="http://schemas.openxmlformats.org/officeDocument/2006/relationships/themeOverride" Target="../theme/themeOverride1.xml"/><Relationship Id="rId10" Type="http://schemas.openxmlformats.org/officeDocument/2006/relationships/image" Target="../media/image367.wmf"/><Relationship Id="rId1" Type="http://schemas.openxmlformats.org/officeDocument/2006/relationships/oleObject" Target="../embeddings/oleObject375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4.bin"/><Relationship Id="rId8" Type="http://schemas.openxmlformats.org/officeDocument/2006/relationships/image" Target="../media/image371.wmf"/><Relationship Id="rId7" Type="http://schemas.openxmlformats.org/officeDocument/2006/relationships/oleObject" Target="../embeddings/oleObject383.bin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369.wmf"/><Relationship Id="rId3" Type="http://schemas.openxmlformats.org/officeDocument/2006/relationships/oleObject" Target="../embeddings/oleObject381.bin"/><Relationship Id="rId2" Type="http://schemas.openxmlformats.org/officeDocument/2006/relationships/image" Target="../media/image368.wmf"/><Relationship Id="rId18" Type="http://schemas.openxmlformats.org/officeDocument/2006/relationships/vmlDrawing" Target="../drawings/vmlDrawing5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75.wmf"/><Relationship Id="rId15" Type="http://schemas.openxmlformats.org/officeDocument/2006/relationships/oleObject" Target="../embeddings/oleObject387.bin"/><Relationship Id="rId14" Type="http://schemas.openxmlformats.org/officeDocument/2006/relationships/image" Target="../media/image374.wmf"/><Relationship Id="rId13" Type="http://schemas.openxmlformats.org/officeDocument/2006/relationships/oleObject" Target="../embeddings/oleObject386.bin"/><Relationship Id="rId12" Type="http://schemas.openxmlformats.org/officeDocument/2006/relationships/image" Target="../media/image373.wmf"/><Relationship Id="rId11" Type="http://schemas.openxmlformats.org/officeDocument/2006/relationships/oleObject" Target="../embeddings/oleObject385.bin"/><Relationship Id="rId10" Type="http://schemas.openxmlformats.org/officeDocument/2006/relationships/image" Target="../media/image372.wmf"/><Relationship Id="rId1" Type="http://schemas.openxmlformats.org/officeDocument/2006/relationships/oleObject" Target="../embeddings/oleObject380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9.wmf"/><Relationship Id="rId7" Type="http://schemas.openxmlformats.org/officeDocument/2006/relationships/oleObject" Target="../embeddings/oleObject391.bin"/><Relationship Id="rId6" Type="http://schemas.openxmlformats.org/officeDocument/2006/relationships/image" Target="../media/image378.wmf"/><Relationship Id="rId5" Type="http://schemas.openxmlformats.org/officeDocument/2006/relationships/oleObject" Target="../embeddings/oleObject390.bin"/><Relationship Id="rId4" Type="http://schemas.openxmlformats.org/officeDocument/2006/relationships/image" Target="../media/image377.wmf"/><Relationship Id="rId3" Type="http://schemas.openxmlformats.org/officeDocument/2006/relationships/oleObject" Target="../embeddings/oleObject389.bin"/><Relationship Id="rId2" Type="http://schemas.openxmlformats.org/officeDocument/2006/relationships/image" Target="../media/image376.wmf"/><Relationship Id="rId10" Type="http://schemas.openxmlformats.org/officeDocument/2006/relationships/vmlDrawing" Target="../drawings/vmlDrawing57.vml"/><Relationship Id="rId1" Type="http://schemas.openxmlformats.org/officeDocument/2006/relationships/oleObject" Target="../embeddings/oleObject388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6.bin"/><Relationship Id="rId8" Type="http://schemas.openxmlformats.org/officeDocument/2006/relationships/image" Target="../media/image383.wmf"/><Relationship Id="rId7" Type="http://schemas.openxmlformats.org/officeDocument/2006/relationships/oleObject" Target="../embeddings/oleObject395.bin"/><Relationship Id="rId6" Type="http://schemas.openxmlformats.org/officeDocument/2006/relationships/image" Target="../media/image382.wmf"/><Relationship Id="rId5" Type="http://schemas.openxmlformats.org/officeDocument/2006/relationships/oleObject" Target="../embeddings/oleObject394.bin"/><Relationship Id="rId40" Type="http://schemas.openxmlformats.org/officeDocument/2006/relationships/vmlDrawing" Target="../drawings/vmlDrawing58.vml"/><Relationship Id="rId4" Type="http://schemas.openxmlformats.org/officeDocument/2006/relationships/image" Target="../media/image381.wmf"/><Relationship Id="rId39" Type="http://schemas.openxmlformats.org/officeDocument/2006/relationships/slideLayout" Target="../slideLayouts/slideLayout7.xml"/><Relationship Id="rId38" Type="http://schemas.openxmlformats.org/officeDocument/2006/relationships/oleObject" Target="../embeddings/oleObject414.bin"/><Relationship Id="rId37" Type="http://schemas.openxmlformats.org/officeDocument/2006/relationships/oleObject" Target="../embeddings/oleObject413.bin"/><Relationship Id="rId36" Type="http://schemas.openxmlformats.org/officeDocument/2006/relationships/oleObject" Target="../embeddings/oleObject412.bin"/><Relationship Id="rId35" Type="http://schemas.openxmlformats.org/officeDocument/2006/relationships/image" Target="../media/image394.wmf"/><Relationship Id="rId34" Type="http://schemas.openxmlformats.org/officeDocument/2006/relationships/oleObject" Target="../embeddings/oleObject411.bin"/><Relationship Id="rId33" Type="http://schemas.openxmlformats.org/officeDocument/2006/relationships/image" Target="../media/image393.wmf"/><Relationship Id="rId32" Type="http://schemas.openxmlformats.org/officeDocument/2006/relationships/oleObject" Target="../embeddings/oleObject410.bin"/><Relationship Id="rId31" Type="http://schemas.openxmlformats.org/officeDocument/2006/relationships/image" Target="../media/image392.wmf"/><Relationship Id="rId30" Type="http://schemas.openxmlformats.org/officeDocument/2006/relationships/oleObject" Target="../embeddings/oleObject409.bin"/><Relationship Id="rId3" Type="http://schemas.openxmlformats.org/officeDocument/2006/relationships/oleObject" Target="../embeddings/oleObject393.bin"/><Relationship Id="rId29" Type="http://schemas.openxmlformats.org/officeDocument/2006/relationships/image" Target="../media/image391.wmf"/><Relationship Id="rId28" Type="http://schemas.openxmlformats.org/officeDocument/2006/relationships/oleObject" Target="../embeddings/oleObject408.bin"/><Relationship Id="rId27" Type="http://schemas.openxmlformats.org/officeDocument/2006/relationships/image" Target="../media/image390.wmf"/><Relationship Id="rId26" Type="http://schemas.openxmlformats.org/officeDocument/2006/relationships/oleObject" Target="../embeddings/oleObject407.bin"/><Relationship Id="rId25" Type="http://schemas.openxmlformats.org/officeDocument/2006/relationships/image" Target="../media/image389.wmf"/><Relationship Id="rId24" Type="http://schemas.openxmlformats.org/officeDocument/2006/relationships/oleObject" Target="../embeddings/oleObject406.bin"/><Relationship Id="rId23" Type="http://schemas.openxmlformats.org/officeDocument/2006/relationships/oleObject" Target="../embeddings/oleObject405.bin"/><Relationship Id="rId22" Type="http://schemas.openxmlformats.org/officeDocument/2006/relationships/image" Target="../media/image388.wmf"/><Relationship Id="rId21" Type="http://schemas.openxmlformats.org/officeDocument/2006/relationships/oleObject" Target="../embeddings/oleObject404.bin"/><Relationship Id="rId20" Type="http://schemas.openxmlformats.org/officeDocument/2006/relationships/oleObject" Target="../embeddings/oleObject403.bin"/><Relationship Id="rId2" Type="http://schemas.openxmlformats.org/officeDocument/2006/relationships/image" Target="../media/image380.wmf"/><Relationship Id="rId19" Type="http://schemas.openxmlformats.org/officeDocument/2006/relationships/oleObject" Target="../embeddings/oleObject402.bin"/><Relationship Id="rId18" Type="http://schemas.openxmlformats.org/officeDocument/2006/relationships/image" Target="../media/image387.wmf"/><Relationship Id="rId17" Type="http://schemas.openxmlformats.org/officeDocument/2006/relationships/oleObject" Target="../embeddings/oleObject401.bin"/><Relationship Id="rId16" Type="http://schemas.openxmlformats.org/officeDocument/2006/relationships/image" Target="../media/image386.wmf"/><Relationship Id="rId15" Type="http://schemas.openxmlformats.org/officeDocument/2006/relationships/oleObject" Target="../embeddings/oleObject400.bin"/><Relationship Id="rId14" Type="http://schemas.openxmlformats.org/officeDocument/2006/relationships/oleObject" Target="../embeddings/oleObject399.bin"/><Relationship Id="rId13" Type="http://schemas.openxmlformats.org/officeDocument/2006/relationships/image" Target="../media/image385.wmf"/><Relationship Id="rId12" Type="http://schemas.openxmlformats.org/officeDocument/2006/relationships/oleObject" Target="../embeddings/oleObject398.bin"/><Relationship Id="rId11" Type="http://schemas.openxmlformats.org/officeDocument/2006/relationships/image" Target="../media/image384.wmf"/><Relationship Id="rId10" Type="http://schemas.openxmlformats.org/officeDocument/2006/relationships/oleObject" Target="../embeddings/oleObject397.bin"/><Relationship Id="rId1" Type="http://schemas.openxmlformats.org/officeDocument/2006/relationships/oleObject" Target="../embeddings/oleObject392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9.bin"/><Relationship Id="rId8" Type="http://schemas.openxmlformats.org/officeDocument/2006/relationships/image" Target="../media/image398.wmf"/><Relationship Id="rId7" Type="http://schemas.openxmlformats.org/officeDocument/2006/relationships/oleObject" Target="../embeddings/oleObject418.bin"/><Relationship Id="rId6" Type="http://schemas.openxmlformats.org/officeDocument/2006/relationships/image" Target="../media/image397.wmf"/><Relationship Id="rId5" Type="http://schemas.openxmlformats.org/officeDocument/2006/relationships/oleObject" Target="../embeddings/oleObject417.bin"/><Relationship Id="rId4" Type="http://schemas.openxmlformats.org/officeDocument/2006/relationships/image" Target="../media/image396.wmf"/><Relationship Id="rId3" Type="http://schemas.openxmlformats.org/officeDocument/2006/relationships/oleObject" Target="../embeddings/oleObject416.bin"/><Relationship Id="rId20" Type="http://schemas.openxmlformats.org/officeDocument/2006/relationships/vmlDrawing" Target="../drawings/vmlDrawing59.vml"/><Relationship Id="rId2" Type="http://schemas.openxmlformats.org/officeDocument/2006/relationships/image" Target="../media/image39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03.wmf"/><Relationship Id="rId17" Type="http://schemas.openxmlformats.org/officeDocument/2006/relationships/oleObject" Target="../embeddings/oleObject423.bin"/><Relationship Id="rId16" Type="http://schemas.openxmlformats.org/officeDocument/2006/relationships/image" Target="../media/image402.wmf"/><Relationship Id="rId15" Type="http://schemas.openxmlformats.org/officeDocument/2006/relationships/oleObject" Target="../embeddings/oleObject422.bin"/><Relationship Id="rId14" Type="http://schemas.openxmlformats.org/officeDocument/2006/relationships/image" Target="../media/image401.wmf"/><Relationship Id="rId13" Type="http://schemas.openxmlformats.org/officeDocument/2006/relationships/oleObject" Target="../embeddings/oleObject421.bin"/><Relationship Id="rId12" Type="http://schemas.openxmlformats.org/officeDocument/2006/relationships/image" Target="../media/image400.wmf"/><Relationship Id="rId11" Type="http://schemas.openxmlformats.org/officeDocument/2006/relationships/oleObject" Target="../embeddings/oleObject420.bin"/><Relationship Id="rId10" Type="http://schemas.openxmlformats.org/officeDocument/2006/relationships/image" Target="../media/image399.wmf"/><Relationship Id="rId1" Type="http://schemas.openxmlformats.org/officeDocument/2006/relationships/oleObject" Target="../embeddings/oleObject415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8.bin"/><Relationship Id="rId8" Type="http://schemas.openxmlformats.org/officeDocument/2006/relationships/image" Target="../media/image407.wmf"/><Relationship Id="rId7" Type="http://schemas.openxmlformats.org/officeDocument/2006/relationships/oleObject" Target="../embeddings/oleObject427.bin"/><Relationship Id="rId6" Type="http://schemas.openxmlformats.org/officeDocument/2006/relationships/image" Target="../media/image406.wmf"/><Relationship Id="rId5" Type="http://schemas.openxmlformats.org/officeDocument/2006/relationships/oleObject" Target="../embeddings/oleObject426.bin"/><Relationship Id="rId4" Type="http://schemas.openxmlformats.org/officeDocument/2006/relationships/image" Target="../media/image405.wmf"/><Relationship Id="rId3" Type="http://schemas.openxmlformats.org/officeDocument/2006/relationships/oleObject" Target="../embeddings/oleObject425.bin"/><Relationship Id="rId2" Type="http://schemas.openxmlformats.org/officeDocument/2006/relationships/image" Target="../media/image404.wmf"/><Relationship Id="rId14" Type="http://schemas.openxmlformats.org/officeDocument/2006/relationships/vmlDrawing" Target="../drawings/vmlDrawing6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09.wmf"/><Relationship Id="rId11" Type="http://schemas.openxmlformats.org/officeDocument/2006/relationships/oleObject" Target="../embeddings/oleObject429.bin"/><Relationship Id="rId10" Type="http://schemas.openxmlformats.org/officeDocument/2006/relationships/image" Target="../media/image408.wmf"/><Relationship Id="rId1" Type="http://schemas.openxmlformats.org/officeDocument/2006/relationships/oleObject" Target="../embeddings/oleObject424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2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411.wmf"/><Relationship Id="rId3" Type="http://schemas.openxmlformats.org/officeDocument/2006/relationships/oleObject" Target="../embeddings/oleObject431.bin"/><Relationship Id="rId2" Type="http://schemas.openxmlformats.org/officeDocument/2006/relationships/image" Target="../media/image410.wmf"/><Relationship Id="rId1" Type="http://schemas.openxmlformats.org/officeDocument/2006/relationships/oleObject" Target="../embeddings/oleObject43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7.bin"/><Relationship Id="rId8" Type="http://schemas.openxmlformats.org/officeDocument/2006/relationships/image" Target="../media/image416.wmf"/><Relationship Id="rId7" Type="http://schemas.openxmlformats.org/officeDocument/2006/relationships/oleObject" Target="../embeddings/oleObject436.bin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435.bin"/><Relationship Id="rId4" Type="http://schemas.openxmlformats.org/officeDocument/2006/relationships/image" Target="../media/image414.wmf"/><Relationship Id="rId3" Type="http://schemas.openxmlformats.org/officeDocument/2006/relationships/oleObject" Target="../embeddings/oleObject434.bin"/><Relationship Id="rId2" Type="http://schemas.openxmlformats.org/officeDocument/2006/relationships/image" Target="../media/image413.wmf"/><Relationship Id="rId14" Type="http://schemas.openxmlformats.org/officeDocument/2006/relationships/vmlDrawing" Target="../drawings/vmlDrawing6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18.wmf"/><Relationship Id="rId11" Type="http://schemas.openxmlformats.org/officeDocument/2006/relationships/oleObject" Target="../embeddings/oleObject438.bin"/><Relationship Id="rId10" Type="http://schemas.openxmlformats.org/officeDocument/2006/relationships/image" Target="../media/image417.wmf"/><Relationship Id="rId1" Type="http://schemas.openxmlformats.org/officeDocument/2006/relationships/oleObject" Target="../embeddings/oleObject433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3.bin"/><Relationship Id="rId8" Type="http://schemas.openxmlformats.org/officeDocument/2006/relationships/image" Target="../media/image422.wmf"/><Relationship Id="rId7" Type="http://schemas.openxmlformats.org/officeDocument/2006/relationships/oleObject" Target="../embeddings/oleObject442.bin"/><Relationship Id="rId6" Type="http://schemas.openxmlformats.org/officeDocument/2006/relationships/image" Target="../media/image421.wmf"/><Relationship Id="rId5" Type="http://schemas.openxmlformats.org/officeDocument/2006/relationships/oleObject" Target="../embeddings/oleObject441.bin"/><Relationship Id="rId4" Type="http://schemas.openxmlformats.org/officeDocument/2006/relationships/image" Target="../media/image420.wmf"/><Relationship Id="rId3" Type="http://schemas.openxmlformats.org/officeDocument/2006/relationships/oleObject" Target="../embeddings/oleObject440.bin"/><Relationship Id="rId2" Type="http://schemas.openxmlformats.org/officeDocument/2006/relationships/image" Target="../media/image419.wmf"/><Relationship Id="rId16" Type="http://schemas.openxmlformats.org/officeDocument/2006/relationships/vmlDrawing" Target="../drawings/vmlDrawing6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25.wmf"/><Relationship Id="rId13" Type="http://schemas.openxmlformats.org/officeDocument/2006/relationships/oleObject" Target="../embeddings/oleObject445.bin"/><Relationship Id="rId12" Type="http://schemas.openxmlformats.org/officeDocument/2006/relationships/image" Target="../media/image424.wmf"/><Relationship Id="rId11" Type="http://schemas.openxmlformats.org/officeDocument/2006/relationships/oleObject" Target="../embeddings/oleObject444.bin"/><Relationship Id="rId10" Type="http://schemas.openxmlformats.org/officeDocument/2006/relationships/image" Target="../media/image423.wmf"/><Relationship Id="rId1" Type="http://schemas.openxmlformats.org/officeDocument/2006/relationships/oleObject" Target="../embeddings/oleObject43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微积分讲课提纲</a:t>
            </a:r>
            <a:endParaRPr kumimoji="1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type="subTitle" sz="quarter" idx="1"/>
          </p:nvPr>
        </p:nvSpPr>
        <p:spPr>
          <a:xfrm>
            <a:off x="1828800" y="3657600"/>
            <a:ext cx="7086600" cy="2895600"/>
          </a:xfrm>
        </p:spPr>
        <p:txBody>
          <a:bodyPr vert="horz" wrap="square" lIns="92075" tIns="46038" rIns="92075" bIns="46038" anchor="t"/>
          <a:p>
            <a:pPr eaLnBrk="1" hangingPunct="1">
              <a:buSzPct val="80000"/>
              <a:buFont typeface="Wingdings" panose="05000000000000000000" pitchFamily="2" charset="2"/>
            </a:pP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微积分（</a:t>
            </a:r>
            <a:r>
              <a:rPr kumimoji="1" lang="en-US" altLang="zh-CN" b="1">
                <a:latin typeface="宋体" panose="02010600030101010101" pitchFamily="2" charset="-122"/>
                <a:ea typeface="+mn-ea"/>
                <a:cs typeface="+mn-cs"/>
              </a:rPr>
              <a:t>I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）</a:t>
            </a:r>
            <a:endParaRPr kumimoji="1" lang="zh-CN" altLang="en-US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</a:pP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浙江大学数学科学院</a:t>
            </a:r>
            <a:endParaRPr kumimoji="1" lang="zh-CN" altLang="en-US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</a:pPr>
            <a:endParaRPr kumimoji="1" lang="en-US" altLang="zh-CN" i="1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849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304800"/>
            <a:ext cx="4267200" cy="2636838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499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4800"/>
            <a:ext cx="4267200" cy="2638425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499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57600"/>
            <a:ext cx="4267200" cy="2636838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499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657600"/>
            <a:ext cx="4267200" cy="2636838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4998" name="Text Box 6"/>
          <p:cNvSpPr txBox="1"/>
          <p:nvPr/>
        </p:nvSpPr>
        <p:spPr>
          <a:xfrm>
            <a:off x="2438400" y="811213"/>
            <a:ext cx="7080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000" b="0">
                <a:solidFill>
                  <a:srgbClr val="FF3399"/>
                </a:solidFill>
                <a:latin typeface="Times New Roman" panose="02020603050405020304" pitchFamily="18" charset="0"/>
              </a:rPr>
              <a:t>n=19</a:t>
            </a:r>
            <a:endParaRPr lang="en-US" altLang="zh-CN" sz="2000" b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9" name="Text Box 7"/>
          <p:cNvSpPr txBox="1"/>
          <p:nvPr/>
        </p:nvSpPr>
        <p:spPr>
          <a:xfrm>
            <a:off x="6705600" y="811213"/>
            <a:ext cx="7080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000" b="0">
                <a:solidFill>
                  <a:srgbClr val="FF3399"/>
                </a:solidFill>
                <a:latin typeface="Times New Roman" panose="02020603050405020304" pitchFamily="18" charset="0"/>
              </a:rPr>
              <a:t>n=32</a:t>
            </a:r>
            <a:endParaRPr lang="en-US" altLang="zh-CN" sz="2000" b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0" name="Text Box 8"/>
          <p:cNvSpPr txBox="1"/>
          <p:nvPr/>
        </p:nvSpPr>
        <p:spPr>
          <a:xfrm>
            <a:off x="2133600" y="4114800"/>
            <a:ext cx="7080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000" b="0">
                <a:solidFill>
                  <a:srgbClr val="FF3399"/>
                </a:solidFill>
                <a:latin typeface="Times New Roman" panose="02020603050405020304" pitchFamily="18" charset="0"/>
              </a:rPr>
              <a:t>n=42</a:t>
            </a:r>
            <a:endParaRPr lang="en-US" altLang="zh-CN" sz="2000" b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1" name="Text Box 9"/>
          <p:cNvSpPr txBox="1"/>
          <p:nvPr/>
        </p:nvSpPr>
        <p:spPr>
          <a:xfrm>
            <a:off x="6477000" y="4175125"/>
            <a:ext cx="7080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000" b="0">
                <a:solidFill>
                  <a:srgbClr val="FF3399"/>
                </a:solidFill>
                <a:latin typeface="Times New Roman" panose="02020603050405020304" pitchFamily="18" charset="0"/>
              </a:rPr>
              <a:t>n=50</a:t>
            </a:r>
            <a:endParaRPr lang="en-US" altLang="zh-CN" sz="2000" b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2082" name="Text Box 2"/>
          <p:cNvSpPr txBox="1"/>
          <p:nvPr/>
        </p:nvSpPr>
        <p:spPr>
          <a:xfrm>
            <a:off x="971550" y="2565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问题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2083" name="Text Box 3"/>
          <p:cNvSpPr txBox="1"/>
          <p:nvPr/>
        </p:nvSpPr>
        <p:spPr>
          <a:xfrm>
            <a:off x="1042988" y="3141663"/>
            <a:ext cx="70802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无限增大时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是否无限接近于某一确定的数值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如果是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如何确定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2084" name="Text Box 4"/>
          <p:cNvSpPr txBox="1"/>
          <p:nvPr/>
        </p:nvSpPr>
        <p:spPr>
          <a:xfrm>
            <a:off x="1116013" y="4581525"/>
            <a:ext cx="71278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2) 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无限接近”意味着什么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如何用数学语言刻划它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2085" name="Object 5"/>
          <p:cNvGraphicFramePr/>
          <p:nvPr/>
        </p:nvGraphicFramePr>
        <p:xfrm>
          <a:off x="990600" y="1509713"/>
          <a:ext cx="71135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7112000" imgH="876300" progId="Equation.3">
                  <p:embed/>
                </p:oleObj>
              </mc:Choice>
              <mc:Fallback>
                <p:oleObj name="" r:id="rId1" imgW="7112000" imgH="8763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509713"/>
                        <a:ext cx="71135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/>
          <p:nvPr/>
        </p:nvSpPr>
        <p:spPr>
          <a:xfrm>
            <a:off x="914400" y="900113"/>
            <a:ext cx="58674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通过演示实验的观察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/>
      <p:bldP spid="302083" grpId="0"/>
      <p:bldP spid="3020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03106" name="Object 2"/>
          <p:cNvGraphicFramePr/>
          <p:nvPr/>
        </p:nvGraphicFramePr>
        <p:xfrm>
          <a:off x="533400" y="163195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1803400" imgH="469900" progId="Equation.3">
                  <p:embed/>
                </p:oleObj>
              </mc:Choice>
              <mc:Fallback>
                <p:oleObj name="" r:id="rId1" imgW="1803400" imgH="4699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631950"/>
                        <a:ext cx="1803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7" name="Object 3"/>
          <p:cNvGraphicFramePr/>
          <p:nvPr/>
        </p:nvGraphicFramePr>
        <p:xfrm>
          <a:off x="4886325" y="1403350"/>
          <a:ext cx="20478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1244600" imgH="558800" progId="Equation.3">
                  <p:embed/>
                </p:oleObj>
              </mc:Choice>
              <mc:Fallback>
                <p:oleObj name="" r:id="rId3" imgW="1244600" imgH="5588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6325" y="1403350"/>
                        <a:ext cx="2047875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4"/>
          <p:cNvSpPr txBox="1"/>
          <p:nvPr/>
        </p:nvSpPr>
        <p:spPr>
          <a:xfrm>
            <a:off x="457200" y="2514600"/>
            <a:ext cx="593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随着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的增加，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会越来越小。例如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4" name="Text Box 5"/>
          <p:cNvSpPr txBox="1"/>
          <p:nvPr/>
        </p:nvSpPr>
        <p:spPr>
          <a:xfrm>
            <a:off x="533400" y="304800"/>
            <a:ext cx="8077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我们可用两个数之间的“距离”来刻化两个数的接近程度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3110" name="Object 6"/>
          <p:cNvGraphicFramePr/>
          <p:nvPr/>
        </p:nvGraphicFramePr>
        <p:xfrm>
          <a:off x="2325688" y="1323975"/>
          <a:ext cx="24749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1155065" imgH="520700" progId="Equation.3">
                  <p:embed/>
                </p:oleObj>
              </mc:Choice>
              <mc:Fallback>
                <p:oleObj name="" r:id="rId5" imgW="1155065" imgH="520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5688" y="1323975"/>
                        <a:ext cx="2474912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484188" y="3352800"/>
            <a:ext cx="8135937" cy="839788"/>
            <a:chOff x="305" y="2112"/>
            <a:chExt cx="5125" cy="529"/>
          </a:xfrm>
        </p:grpSpPr>
        <p:graphicFrame>
          <p:nvGraphicFramePr>
            <p:cNvPr id="7179" name="Object 8"/>
            <p:cNvGraphicFramePr/>
            <p:nvPr/>
          </p:nvGraphicFramePr>
          <p:xfrm>
            <a:off x="305" y="2122"/>
            <a:ext cx="1200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7" imgW="1180465" imgH="508000" progId="Equation.3">
                    <p:embed/>
                  </p:oleObj>
                </mc:Choice>
                <mc:Fallback>
                  <p:oleObj name="" r:id="rId7" imgW="1180465" imgH="5080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5" y="2122"/>
                          <a:ext cx="1200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9"/>
            <p:cNvGraphicFramePr/>
            <p:nvPr/>
          </p:nvGraphicFramePr>
          <p:xfrm>
            <a:off x="1553" y="2150"/>
            <a:ext cx="961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9" imgW="1764665" imgH="901065" progId="Equation.3">
                    <p:embed/>
                  </p:oleObj>
                </mc:Choice>
                <mc:Fallback>
                  <p:oleObj name="" r:id="rId9" imgW="1764665" imgH="901065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53" y="2150"/>
                          <a:ext cx="961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0"/>
            <p:cNvGraphicFramePr/>
            <p:nvPr/>
          </p:nvGraphicFramePr>
          <p:xfrm>
            <a:off x="2561" y="2256"/>
            <a:ext cx="135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11" imgW="2489200" imgH="457200" progId="Equation.3">
                    <p:embed/>
                  </p:oleObj>
                </mc:Choice>
                <mc:Fallback>
                  <p:oleObj name="" r:id="rId11" imgW="2489200" imgH="4572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61" y="2256"/>
                          <a:ext cx="1356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1"/>
            <p:cNvGraphicFramePr/>
            <p:nvPr/>
          </p:nvGraphicFramePr>
          <p:xfrm>
            <a:off x="3998" y="2112"/>
            <a:ext cx="143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3" imgW="2627630" imgH="901065" progId="Equation.3">
                    <p:embed/>
                  </p:oleObj>
                </mc:Choice>
                <mc:Fallback>
                  <p:oleObj name="" r:id="rId13" imgW="2627630" imgH="901065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98" y="2112"/>
                          <a:ext cx="1432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468313" y="4419600"/>
            <a:ext cx="7250112" cy="855663"/>
            <a:chOff x="295" y="2784"/>
            <a:chExt cx="4567" cy="539"/>
          </a:xfrm>
        </p:grpSpPr>
        <p:graphicFrame>
          <p:nvGraphicFramePr>
            <p:cNvPr id="7176" name="Object 13"/>
            <p:cNvGraphicFramePr/>
            <p:nvPr/>
          </p:nvGraphicFramePr>
          <p:xfrm>
            <a:off x="1773" y="2967"/>
            <a:ext cx="146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5" imgW="2679700" imgH="457200" progId="Equation.3">
                    <p:embed/>
                  </p:oleObj>
                </mc:Choice>
                <mc:Fallback>
                  <p:oleObj name="" r:id="rId15" imgW="2679700" imgH="4572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73" y="2967"/>
                          <a:ext cx="1460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/>
            <p:nvPr/>
          </p:nvGraphicFramePr>
          <p:xfrm>
            <a:off x="3326" y="2832"/>
            <a:ext cx="1536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7" imgW="2818130" imgH="901065" progId="Equation.3">
                    <p:embed/>
                  </p:oleObj>
                </mc:Choice>
                <mc:Fallback>
                  <p:oleObj name="" r:id="rId17" imgW="2818130" imgH="901065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26" y="2832"/>
                          <a:ext cx="1536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5"/>
            <p:cNvGraphicFramePr/>
            <p:nvPr/>
          </p:nvGraphicFramePr>
          <p:xfrm>
            <a:off x="295" y="2784"/>
            <a:ext cx="1303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9" imgW="1282700" imgH="508000" progId="Equation.3">
                    <p:embed/>
                  </p:oleObj>
                </mc:Choice>
                <mc:Fallback>
                  <p:oleObj name="" r:id="rId19" imgW="1282700" imgH="5080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95" y="2784"/>
                          <a:ext cx="1303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>
          <a:xfrm>
            <a:off x="457200" y="5622925"/>
            <a:ext cx="7500938" cy="822325"/>
            <a:chOff x="288" y="3542"/>
            <a:chExt cx="4725" cy="518"/>
          </a:xfrm>
        </p:grpSpPr>
        <p:graphicFrame>
          <p:nvGraphicFramePr>
            <p:cNvPr id="7173" name="Object 17"/>
            <p:cNvGraphicFramePr/>
            <p:nvPr/>
          </p:nvGraphicFramePr>
          <p:xfrm>
            <a:off x="3374" y="3552"/>
            <a:ext cx="1639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21" imgW="3008630" imgH="901065" progId="Equation.3">
                    <p:embed/>
                  </p:oleObj>
                </mc:Choice>
                <mc:Fallback>
                  <p:oleObj name="" r:id="rId21" imgW="3008630" imgH="901065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74" y="3552"/>
                          <a:ext cx="1639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18"/>
            <p:cNvGraphicFramePr/>
            <p:nvPr/>
          </p:nvGraphicFramePr>
          <p:xfrm>
            <a:off x="1765" y="3696"/>
            <a:ext cx="15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23" imgW="2870200" imgH="457200" progId="Equation.3">
                    <p:embed/>
                  </p:oleObj>
                </mc:Choice>
                <mc:Fallback>
                  <p:oleObj name="" r:id="rId23" imgW="2870200" imgH="4572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65" y="3696"/>
                          <a:ext cx="1564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19"/>
            <p:cNvGraphicFramePr/>
            <p:nvPr/>
          </p:nvGraphicFramePr>
          <p:xfrm>
            <a:off x="288" y="3542"/>
            <a:ext cx="1406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25" imgW="1384300" imgH="508000" progId="Equation.3">
                    <p:embed/>
                  </p:oleObj>
                </mc:Choice>
                <mc:Fallback>
                  <p:oleObj name="" r:id="rId25" imgW="1384300" imgH="5080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8" y="3542"/>
                          <a:ext cx="1406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04130" name="Object 2"/>
          <p:cNvGraphicFramePr/>
          <p:nvPr/>
        </p:nvGraphicFramePr>
        <p:xfrm>
          <a:off x="685800" y="1370013"/>
          <a:ext cx="16716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" imgW="1727200" imgH="457200" progId="Equation.3">
                  <p:embed/>
                </p:oleObj>
              </mc:Choice>
              <mc:Fallback>
                <p:oleObj name="" r:id="rId1" imgW="1727200" imgH="4572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370013"/>
                        <a:ext cx="16716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/>
          <p:cNvGraphicFramePr/>
          <p:nvPr/>
        </p:nvGraphicFramePr>
        <p:xfrm>
          <a:off x="2411413" y="1163638"/>
          <a:ext cx="28082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1294130" imgH="405765" progId="Equation.3">
                  <p:embed/>
                </p:oleObj>
              </mc:Choice>
              <mc:Fallback>
                <p:oleObj name="" r:id="rId3" imgW="1294130" imgH="40576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1163638"/>
                        <a:ext cx="2808287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/>
          <p:cNvGraphicFramePr/>
          <p:nvPr/>
        </p:nvGraphicFramePr>
        <p:xfrm>
          <a:off x="5414963" y="1387475"/>
          <a:ext cx="28146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2945130" imgH="482600" progId="Equation.3">
                  <p:embed/>
                </p:oleObj>
              </mc:Choice>
              <mc:Fallback>
                <p:oleObj name="" r:id="rId5" imgW="2945130" imgH="4826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4963" y="1387475"/>
                        <a:ext cx="2814637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Text Box 5"/>
          <p:cNvSpPr txBox="1"/>
          <p:nvPr/>
        </p:nvSpPr>
        <p:spPr>
          <a:xfrm>
            <a:off x="609600" y="2159000"/>
            <a:ext cx="62912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只要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无限增大，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就会与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无限靠近。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4134" name="Object 6"/>
          <p:cNvGraphicFramePr/>
          <p:nvPr/>
        </p:nvGraphicFramePr>
        <p:xfrm>
          <a:off x="1524000" y="4419600"/>
          <a:ext cx="10048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7" imgW="431165" imgH="177800" progId="Equation.3">
                  <p:embed/>
                </p:oleObj>
              </mc:Choice>
              <mc:Fallback>
                <p:oleObj name="" r:id="rId7" imgW="431165" imgH="177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4419600"/>
                        <a:ext cx="1004888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7"/>
          <p:cNvGraphicFramePr/>
          <p:nvPr/>
        </p:nvGraphicFramePr>
        <p:xfrm>
          <a:off x="2590800" y="4191000"/>
          <a:ext cx="190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9" imgW="532765" imgH="215900" progId="Equation.3">
                  <p:embed/>
                </p:oleObj>
              </mc:Choice>
              <mc:Fallback>
                <p:oleObj name="" r:id="rId9" imgW="532765" imgH="2159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4191000"/>
                        <a:ext cx="1905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6" name="Object 8"/>
          <p:cNvGraphicFramePr/>
          <p:nvPr/>
        </p:nvGraphicFramePr>
        <p:xfrm>
          <a:off x="4624388" y="4424363"/>
          <a:ext cx="22590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1" imgW="710565" imgH="254000" progId="Equation.3">
                  <p:embed/>
                </p:oleObj>
              </mc:Choice>
              <mc:Fallback>
                <p:oleObj name="" r:id="rId11" imgW="710565" imgH="2540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24388" y="4424363"/>
                        <a:ext cx="2259012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7" name="Object 9"/>
          <p:cNvGraphicFramePr/>
          <p:nvPr/>
        </p:nvGraphicFramePr>
        <p:xfrm>
          <a:off x="1524000" y="5410200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3" imgW="1651000" imgH="228600" progId="Equation.3">
                  <p:embed/>
                </p:oleObj>
              </mc:Choice>
              <mc:Fallback>
                <p:oleObj name="" r:id="rId13" imgW="1651000" imgH="2286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5410200"/>
                        <a:ext cx="4343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4267200" y="3116263"/>
            <a:ext cx="2319338" cy="1074737"/>
            <a:chOff x="2688" y="1872"/>
            <a:chExt cx="1584" cy="816"/>
          </a:xfrm>
        </p:grpSpPr>
        <p:sp>
          <p:nvSpPr>
            <p:cNvPr id="8209" name="AutoShape 11"/>
            <p:cNvSpPr/>
            <p:nvPr/>
          </p:nvSpPr>
          <p:spPr>
            <a:xfrm>
              <a:off x="2688" y="1872"/>
              <a:ext cx="1584" cy="816"/>
            </a:xfrm>
            <a:prstGeom prst="downArrowCallout">
              <a:avLst>
                <a:gd name="adj1" fmla="val 20328"/>
                <a:gd name="adj2" fmla="val 27958"/>
                <a:gd name="adj3" fmla="val 18430"/>
                <a:gd name="adj4" fmla="val 66667"/>
              </a:avLst>
            </a:prstGeom>
            <a:solidFill>
              <a:schemeClr val="bg1"/>
            </a:solidFill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2" name="Object 12"/>
            <p:cNvGraphicFramePr/>
            <p:nvPr/>
          </p:nvGraphicFramePr>
          <p:xfrm>
            <a:off x="2716" y="1963"/>
            <a:ext cx="143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5" imgW="901065" imgH="228600" progId="Equation.3">
                    <p:embed/>
                  </p:oleObj>
                </mc:Choice>
                <mc:Fallback>
                  <p:oleObj name="" r:id="rId15" imgW="901065" imgH="2286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16" y="1963"/>
                          <a:ext cx="1433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/>
          <p:nvPr/>
        </p:nvGrpSpPr>
        <p:grpSpPr>
          <a:xfrm>
            <a:off x="1219200" y="3200400"/>
            <a:ext cx="1828800" cy="1066800"/>
            <a:chOff x="768" y="2016"/>
            <a:chExt cx="1152" cy="672"/>
          </a:xfrm>
        </p:grpSpPr>
        <p:sp>
          <p:nvSpPr>
            <p:cNvPr id="8208" name="AutoShape 14"/>
            <p:cNvSpPr/>
            <p:nvPr/>
          </p:nvSpPr>
          <p:spPr>
            <a:xfrm>
              <a:off x="768" y="2016"/>
              <a:ext cx="1152" cy="672"/>
            </a:xfrm>
            <a:prstGeom prst="downArrowCallout">
              <a:avLst>
                <a:gd name="adj1" fmla="val 17952"/>
                <a:gd name="adj2" fmla="val 24690"/>
                <a:gd name="adj3" fmla="val 18430"/>
                <a:gd name="adj4" fmla="val 39463"/>
              </a:avLst>
            </a:prstGeom>
            <a:solidFill>
              <a:schemeClr val="bg1"/>
            </a:solidFill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1" name="Object 15"/>
            <p:cNvGraphicFramePr/>
            <p:nvPr/>
          </p:nvGraphicFramePr>
          <p:xfrm>
            <a:off x="960" y="2064"/>
            <a:ext cx="76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17" imgW="469265" imgH="152400" progId="Equation.3">
                    <p:embed/>
                  </p:oleObj>
                </mc:Choice>
                <mc:Fallback>
                  <p:oleObj name="" r:id="rId17" imgW="469265" imgH="1524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60" y="2064"/>
                          <a:ext cx="768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4144" name="Line 16"/>
          <p:cNvSpPr/>
          <p:nvPr/>
        </p:nvSpPr>
        <p:spPr>
          <a:xfrm>
            <a:off x="3276600" y="3429000"/>
            <a:ext cx="8382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7" name="Text Box 17"/>
          <p:cNvSpPr txBox="1"/>
          <p:nvPr/>
        </p:nvSpPr>
        <p:spPr>
          <a:xfrm>
            <a:off x="639763" y="482600"/>
            <a:ext cx="7388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引入符号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来刻化无限靠近和无限增大。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/>
          <p:nvPr/>
        </p:nvGraphicFramePr>
        <p:xfrm>
          <a:off x="323850" y="188913"/>
          <a:ext cx="8623300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8627110" imgH="3287395" progId="Word.Document.8">
                  <p:embed/>
                </p:oleObj>
              </mc:Choice>
              <mc:Fallback>
                <p:oleObj name="" r:id="rId1" imgW="8627110" imgH="3287395" progId="Word.Document.8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88913"/>
                        <a:ext cx="8623300" cy="328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9" name="Rectangle 3"/>
          <p:cNvSpPr/>
          <p:nvPr/>
        </p:nvSpPr>
        <p:spPr>
          <a:xfrm>
            <a:off x="755650" y="3357563"/>
            <a:ext cx="6076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如果数列没有极限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就说数列是发散的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456" name="Text Box 80"/>
          <p:cNvSpPr txBox="1"/>
          <p:nvPr/>
        </p:nvSpPr>
        <p:spPr>
          <a:xfrm>
            <a:off x="625475" y="541337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9457" name="Object 81"/>
          <p:cNvGraphicFramePr/>
          <p:nvPr/>
        </p:nvGraphicFramePr>
        <p:xfrm>
          <a:off x="1633538" y="5484813"/>
          <a:ext cx="28527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3338830" imgH="444500" progId="Equation.3">
                  <p:embed/>
                </p:oleObj>
              </mc:Choice>
              <mc:Fallback>
                <p:oleObj name="" r:id="rId3" imgW="3338830" imgH="4445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5484813"/>
                        <a:ext cx="2852737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58" name="Object 82"/>
          <p:cNvGraphicFramePr/>
          <p:nvPr/>
        </p:nvGraphicFramePr>
        <p:xfrm>
          <a:off x="4716463" y="5516563"/>
          <a:ext cx="31242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5" imgW="3657600" imgH="419100" progId="Equation.3">
                  <p:embed/>
                </p:oleObj>
              </mc:Choice>
              <mc:Fallback>
                <p:oleObj name="" r:id="rId5" imgW="3657600" imgH="4191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5516563"/>
                        <a:ext cx="312420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4"/>
          <p:cNvGrpSpPr/>
          <p:nvPr/>
        </p:nvGrpSpPr>
        <p:grpSpPr>
          <a:xfrm>
            <a:off x="539750" y="4076700"/>
            <a:ext cx="7131050" cy="1193800"/>
            <a:chOff x="340" y="2568"/>
            <a:chExt cx="4492" cy="752"/>
          </a:xfrm>
        </p:grpSpPr>
        <p:graphicFrame>
          <p:nvGraphicFramePr>
            <p:cNvPr id="9221" name="Object 79"/>
            <p:cNvGraphicFramePr/>
            <p:nvPr/>
          </p:nvGraphicFramePr>
          <p:xfrm>
            <a:off x="340" y="2614"/>
            <a:ext cx="11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7" imgW="1816100" imgH="419100" progId="Equation.3">
                    <p:embed/>
                  </p:oleObj>
                </mc:Choice>
                <mc:Fallback>
                  <p:oleObj name="" r:id="rId7" imgW="1816100" imgH="4191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66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" y="2614"/>
                          <a:ext cx="114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83"/>
            <p:cNvGraphicFramePr/>
            <p:nvPr/>
          </p:nvGraphicFramePr>
          <p:xfrm>
            <a:off x="567" y="2568"/>
            <a:ext cx="4265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9" imgW="6769100" imgH="1193800" progId="Equation.3">
                    <p:embed/>
                  </p:oleObj>
                </mc:Choice>
                <mc:Fallback>
                  <p:oleObj name="" r:id="rId9" imgW="6769100" imgH="11938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7" y="2568"/>
                          <a:ext cx="4265" cy="7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/>
      <p:bldP spid="2294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018" name="Text Box 2"/>
          <p:cNvSpPr txBox="1"/>
          <p:nvPr/>
        </p:nvSpPr>
        <p:spPr>
          <a:xfrm>
            <a:off x="381000" y="152400"/>
            <a:ext cx="1743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6179" name="Text Box 3"/>
          <p:cNvSpPr txBox="1"/>
          <p:nvPr/>
        </p:nvSpPr>
        <p:spPr>
          <a:xfrm>
            <a:off x="395288" y="549275"/>
            <a:ext cx="8445500" cy="2471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、极限的</a:t>
            </a:r>
            <a:r>
              <a:rPr lang="en-US" altLang="zh-CN" sz="3600" i="1">
                <a:solidFill>
                  <a:srgbClr val="FF3300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—N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定义，它用两个动态指标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刻画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了极限的实质，用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定量地刻画了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间的距离任意小，即任给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标志着“要多小”的要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求，用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充分大。这个定义有三个要素：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正数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自然数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、不等式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6180" name="Text Box 4"/>
          <p:cNvSpPr txBox="1"/>
          <p:nvPr/>
        </p:nvSpPr>
        <p:spPr>
          <a:xfrm>
            <a:off x="323850" y="3357563"/>
            <a:ext cx="8399463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２、定义中的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具有二重性：一是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的任意性，二是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的相对固定性。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Rectangle 7"/>
          <p:cNvSpPr/>
          <p:nvPr/>
        </p:nvSpPr>
        <p:spPr>
          <a:xfrm>
            <a:off x="468313" y="4508500"/>
            <a:ext cx="8207375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的二重性体现了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逼近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时要经历一个无限的过程（这个无限过程通过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的任意性来实现），但这个无限过程又要一步步地实现，而且每一步的变化都是有限的（这个有限的变化通过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的相对固定性来实现）。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/>
      <p:bldP spid="306180" grpId="0"/>
      <p:bldP spid="655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202" name="Text Box 2"/>
          <p:cNvSpPr txBox="1"/>
          <p:nvPr/>
        </p:nvSpPr>
        <p:spPr>
          <a:xfrm>
            <a:off x="323850" y="371475"/>
            <a:ext cx="8820150" cy="424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３、定义中的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是一个特定的项数，与给定的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有关。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重要的是它的存在性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它是在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相对固定后才能确定的，且由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来选定，一般说来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越小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越大，但须注意，对于一个固定的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合乎定义要求的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不是唯一的。用定义验证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为极限时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关键在于设法由给定的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求出一个相应的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使当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不等式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成立。在实际的应用中，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仅是下标的一个界限，因此，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可以是实数。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3" name="Text Box 3"/>
          <p:cNvSpPr txBox="1"/>
          <p:nvPr/>
        </p:nvSpPr>
        <p:spPr>
          <a:xfrm>
            <a:off x="323850" y="4581525"/>
            <a:ext cx="80533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在证明极限时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 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, 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之间的逻辑关系如下图所示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4" name="Rectangle 4"/>
          <p:cNvSpPr/>
          <p:nvPr/>
        </p:nvSpPr>
        <p:spPr>
          <a:xfrm>
            <a:off x="2843213" y="5084763"/>
            <a:ext cx="289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 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endParaRPr lang="en-US" altLang="zh-CN" sz="36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5" name="AutoShape 5"/>
          <p:cNvSpPr/>
          <p:nvPr/>
        </p:nvSpPr>
        <p:spPr>
          <a:xfrm>
            <a:off x="4572000" y="5684838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206" name="Text Box 6"/>
          <p:cNvSpPr txBox="1"/>
          <p:nvPr/>
        </p:nvSpPr>
        <p:spPr>
          <a:xfrm>
            <a:off x="3132138" y="63388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7" name="AutoShape 7"/>
          <p:cNvSpPr/>
          <p:nvPr/>
        </p:nvSpPr>
        <p:spPr>
          <a:xfrm>
            <a:off x="3132138" y="5684838"/>
            <a:ext cx="381000" cy="671512"/>
          </a:xfrm>
          <a:prstGeom prst="upArrow">
            <a:avLst>
              <a:gd name="adj1" fmla="val 50000"/>
              <a:gd name="adj2" fmla="val 4406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/>
      <p:bldP spid="307203" grpId="0"/>
      <p:bldP spid="307204" grpId="0"/>
      <p:bldP spid="307205" grpId="0" animBg="1"/>
      <p:bldP spid="307206" grpId="0"/>
      <p:bldP spid="3072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9" name="Rectangle 2"/>
          <p:cNvSpPr/>
          <p:nvPr/>
        </p:nvSpPr>
        <p:spPr>
          <a:xfrm>
            <a:off x="533400" y="533400"/>
            <a:ext cx="83058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、定义中的不等式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3200" err="1">
                <a:solidFill>
                  <a:schemeClr val="tx1"/>
                </a:solidFill>
                <a:latin typeface="Times New Roman" panose="02020603050405020304" pitchFamily="18" charset="0"/>
              </a:rPr>
              <a:t>ε(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是指下面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一串不等式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8227" name="Object 3"/>
          <p:cNvGraphicFramePr/>
          <p:nvPr/>
        </p:nvGraphicFramePr>
        <p:xfrm>
          <a:off x="1219200" y="16764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" imgW="1955800" imgH="419100" progId="Equation.3">
                  <p:embed/>
                </p:oleObj>
              </mc:Choice>
              <mc:Fallback>
                <p:oleObj name="" r:id="rId1" imgW="1955800" imgH="4191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676400"/>
                        <a:ext cx="1955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4"/>
          <p:cNvGraphicFramePr/>
          <p:nvPr/>
        </p:nvGraphicFramePr>
        <p:xfrm>
          <a:off x="3505200" y="1676400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3" imgW="1981200" imgH="419100" progId="Equation.3">
                  <p:embed/>
                </p:oleObj>
              </mc:Choice>
              <mc:Fallback>
                <p:oleObj name="" r:id="rId3" imgW="1981200" imgH="4191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676400"/>
                        <a:ext cx="1981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9" name="Object 5"/>
          <p:cNvGraphicFramePr/>
          <p:nvPr/>
        </p:nvGraphicFramePr>
        <p:xfrm>
          <a:off x="5943600" y="1676400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" imgW="1980565" imgH="431800" progId="Equation.3">
                  <p:embed/>
                </p:oleObj>
              </mc:Choice>
              <mc:Fallback>
                <p:oleObj name="" r:id="rId5" imgW="1980565" imgH="4318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1676400"/>
                        <a:ext cx="1981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0" name="Object 6"/>
          <p:cNvGraphicFramePr/>
          <p:nvPr/>
        </p:nvGraphicFramePr>
        <p:xfrm>
          <a:off x="1524000" y="24384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672465" imgH="101600" progId="Equation.3">
                  <p:embed/>
                </p:oleObj>
              </mc:Choice>
              <mc:Fallback>
                <p:oleObj name="" r:id="rId7" imgW="672465" imgH="1016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2438400"/>
                        <a:ext cx="6731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1" name="Text Box 7"/>
          <p:cNvSpPr txBox="1"/>
          <p:nvPr/>
        </p:nvSpPr>
        <p:spPr>
          <a:xfrm>
            <a:off x="2819400" y="228600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都成立，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32" name="Text Box 8"/>
          <p:cNvSpPr txBox="1"/>
          <p:nvPr/>
        </p:nvSpPr>
        <p:spPr>
          <a:xfrm>
            <a:off x="914400" y="29718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而对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8233" name="Object 9"/>
          <p:cNvGraphicFramePr/>
          <p:nvPr/>
        </p:nvGraphicFramePr>
        <p:xfrm>
          <a:off x="1981200" y="3124200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9" imgW="1612900" imgH="419100" progId="Equation.3">
                  <p:embed/>
                </p:oleObj>
              </mc:Choice>
              <mc:Fallback>
                <p:oleObj name="" r:id="rId9" imgW="1612900" imgH="4191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3124200"/>
                        <a:ext cx="1612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4" name="Object 10"/>
          <p:cNvGraphicFramePr/>
          <p:nvPr/>
        </p:nvGraphicFramePr>
        <p:xfrm>
          <a:off x="4876800" y="30480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1" imgW="1727200" imgH="419100" progId="Equation.3">
                  <p:embed/>
                </p:oleObj>
              </mc:Choice>
              <mc:Fallback>
                <p:oleObj name="" r:id="rId11" imgW="1727200" imgH="4191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3048000"/>
                        <a:ext cx="1727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5" name="Object 11"/>
          <p:cNvGraphicFramePr/>
          <p:nvPr/>
        </p:nvGraphicFramePr>
        <p:xfrm>
          <a:off x="3886200" y="32766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3" imgW="672465" imgH="101600" progId="Equation.3">
                  <p:embed/>
                </p:oleObj>
              </mc:Choice>
              <mc:Fallback>
                <p:oleObj name="" r:id="rId13" imgW="672465" imgH="1016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200" y="3276600"/>
                        <a:ext cx="6731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6" name="Text Box 12"/>
          <p:cNvSpPr txBox="1"/>
          <p:nvPr/>
        </p:nvSpPr>
        <p:spPr>
          <a:xfrm>
            <a:off x="990600" y="3733800"/>
            <a:ext cx="43735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则不要求它们一定成立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1" grpId="0"/>
      <p:bldP spid="308232" grpId="0"/>
      <p:bldP spid="3082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0" name="Text Box 2"/>
          <p:cNvSpPr txBox="1"/>
          <p:nvPr/>
        </p:nvSpPr>
        <p:spPr>
          <a:xfrm>
            <a:off x="703263" y="2147888"/>
            <a:ext cx="32956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都落在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点的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邻域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9251" name="Object 3"/>
          <p:cNvGraphicFramePr/>
          <p:nvPr/>
        </p:nvGraphicFramePr>
        <p:xfrm>
          <a:off x="4284663" y="2205038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" imgW="2120265" imgH="431800" progId="Equation.3">
                  <p:embed/>
                </p:oleObj>
              </mc:Choice>
              <mc:Fallback>
                <p:oleObj name="" r:id="rId1" imgW="2120265" imgH="4318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4663" y="2205038"/>
                        <a:ext cx="2120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2" name="Text Box 4"/>
          <p:cNvSpPr txBox="1"/>
          <p:nvPr/>
        </p:nvSpPr>
        <p:spPr>
          <a:xfrm>
            <a:off x="703263" y="2814638"/>
            <a:ext cx="76850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因而在这个邻域之外至多能有数列中的有限个点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296988" y="4191000"/>
            <a:ext cx="6056312" cy="328613"/>
            <a:chOff x="768" y="2640"/>
            <a:chExt cx="3815" cy="207"/>
          </a:xfrm>
        </p:grpSpPr>
        <p:sp>
          <p:nvSpPr>
            <p:cNvPr id="11308" name="Line 6"/>
            <p:cNvSpPr/>
            <p:nvPr/>
          </p:nvSpPr>
          <p:spPr>
            <a:xfrm>
              <a:off x="768" y="2640"/>
              <a:ext cx="37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1278" name="Object 7"/>
            <p:cNvGraphicFramePr/>
            <p:nvPr/>
          </p:nvGraphicFramePr>
          <p:xfrm>
            <a:off x="4416" y="268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3" imgW="266065" imgH="253365" progId="Equation.3">
                    <p:embed/>
                  </p:oleObj>
                </mc:Choice>
                <mc:Fallback>
                  <p:oleObj name="" r:id="rId3" imgW="266065" imgH="253365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16" y="268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56" name="AutoShape 8"/>
          <p:cNvSpPr/>
          <p:nvPr/>
        </p:nvSpPr>
        <p:spPr>
          <a:xfrm rot="5400000">
            <a:off x="4356100" y="2709863"/>
            <a:ext cx="342900" cy="2552700"/>
          </a:xfrm>
          <a:prstGeom prst="leftBrace">
            <a:avLst>
              <a:gd name="adj1" fmla="val 62037"/>
              <a:gd name="adj2" fmla="val 50000"/>
            </a:avLst>
          </a:prstGeom>
          <a:noFill/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789238" y="3713163"/>
            <a:ext cx="773112" cy="519112"/>
            <a:chOff x="1708" y="2337"/>
            <a:chExt cx="487" cy="327"/>
          </a:xfrm>
        </p:grpSpPr>
        <p:sp>
          <p:nvSpPr>
            <p:cNvPr id="11307" name="Oval 10"/>
            <p:cNvSpPr/>
            <p:nvPr/>
          </p:nvSpPr>
          <p:spPr>
            <a:xfrm>
              <a:off x="1968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7" name="Object 11"/>
            <p:cNvGraphicFramePr/>
            <p:nvPr/>
          </p:nvGraphicFramePr>
          <p:xfrm>
            <a:off x="1708" y="2337"/>
            <a:ext cx="48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5" imgW="774065" imgH="254000" progId="Equation.3">
                    <p:embed/>
                  </p:oleObj>
                </mc:Choice>
                <mc:Fallback>
                  <p:oleObj name="" r:id="rId5" imgW="774065" imgH="2540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08" y="2337"/>
                          <a:ext cx="48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5329238" y="3657600"/>
            <a:ext cx="787400" cy="577850"/>
            <a:chOff x="3308" y="2300"/>
            <a:chExt cx="496" cy="364"/>
          </a:xfrm>
        </p:grpSpPr>
        <p:sp>
          <p:nvSpPr>
            <p:cNvPr id="11306" name="Oval 13"/>
            <p:cNvSpPr/>
            <p:nvPr/>
          </p:nvSpPr>
          <p:spPr>
            <a:xfrm>
              <a:off x="36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6" name="Object 14"/>
            <p:cNvGraphicFramePr/>
            <p:nvPr/>
          </p:nvGraphicFramePr>
          <p:xfrm>
            <a:off x="3308" y="2300"/>
            <a:ext cx="4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7" imgW="786130" imgH="266065" progId="Equation.3">
                    <p:embed/>
                  </p:oleObj>
                </mc:Choice>
                <mc:Fallback>
                  <p:oleObj name="" r:id="rId7" imgW="786130" imgH="266065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08" y="2300"/>
                          <a:ext cx="496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/>
          <p:nvPr/>
        </p:nvGrpSpPr>
        <p:grpSpPr>
          <a:xfrm>
            <a:off x="4440238" y="4149725"/>
            <a:ext cx="239712" cy="419100"/>
            <a:chOff x="2748" y="2616"/>
            <a:chExt cx="151" cy="264"/>
          </a:xfrm>
        </p:grpSpPr>
        <p:sp>
          <p:nvSpPr>
            <p:cNvPr id="11305" name="Oval 16"/>
            <p:cNvSpPr/>
            <p:nvPr/>
          </p:nvSpPr>
          <p:spPr>
            <a:xfrm>
              <a:off x="2784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5" name="Object 17"/>
            <p:cNvGraphicFramePr/>
            <p:nvPr/>
          </p:nvGraphicFramePr>
          <p:xfrm>
            <a:off x="2748" y="2721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9" imgW="241300" imgH="254000" progId="Equation.3">
                    <p:embed/>
                  </p:oleObj>
                </mc:Choice>
                <mc:Fallback>
                  <p:oleObj name="" r:id="rId9" imgW="241300" imgH="2540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8" y="2721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266" name="Object 18"/>
          <p:cNvGraphicFramePr/>
          <p:nvPr/>
        </p:nvGraphicFramePr>
        <p:xfrm>
          <a:off x="4356100" y="3429000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1" imgW="405765" imgH="330200" progId="Equation.3">
                  <p:embed/>
                </p:oleObj>
              </mc:Choice>
              <mc:Fallback>
                <p:oleObj name="" r:id="rId11" imgW="405765" imgH="3302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56100" y="3429000"/>
                        <a:ext cx="4048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7" name="Object 19"/>
          <p:cNvGraphicFramePr/>
          <p:nvPr/>
        </p:nvGraphicFramePr>
        <p:xfrm>
          <a:off x="5183188" y="4186238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761365" imgH="457200" progId="Equation.3">
                  <p:embed/>
                </p:oleObj>
              </mc:Choice>
              <mc:Fallback>
                <p:oleObj name="" r:id="rId13" imgW="761365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3188" y="4186238"/>
                        <a:ext cx="762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"/>
          <p:cNvGrpSpPr/>
          <p:nvPr/>
        </p:nvGrpSpPr>
        <p:grpSpPr>
          <a:xfrm>
            <a:off x="2649538" y="4149725"/>
            <a:ext cx="368300" cy="495300"/>
            <a:chOff x="1620" y="2616"/>
            <a:chExt cx="232" cy="312"/>
          </a:xfrm>
        </p:grpSpPr>
        <p:sp>
          <p:nvSpPr>
            <p:cNvPr id="11304" name="Oval 21"/>
            <p:cNvSpPr/>
            <p:nvPr/>
          </p:nvSpPr>
          <p:spPr>
            <a:xfrm>
              <a:off x="168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4" name="Object 22"/>
            <p:cNvGraphicFramePr/>
            <p:nvPr/>
          </p:nvGraphicFramePr>
          <p:xfrm>
            <a:off x="1620" y="2640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5" imgW="368300" imgH="457200" progId="Equation.3">
                    <p:embed/>
                  </p:oleObj>
                </mc:Choice>
                <mc:Fallback>
                  <p:oleObj name="" r:id="rId15" imgW="368300" imgH="457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20" y="2640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/>
          <p:nvPr/>
        </p:nvGrpSpPr>
        <p:grpSpPr>
          <a:xfrm>
            <a:off x="2124075" y="4149725"/>
            <a:ext cx="392113" cy="495300"/>
            <a:chOff x="1289" y="2616"/>
            <a:chExt cx="247" cy="312"/>
          </a:xfrm>
        </p:grpSpPr>
        <p:sp>
          <p:nvSpPr>
            <p:cNvPr id="11303" name="Oval 24"/>
            <p:cNvSpPr/>
            <p:nvPr/>
          </p:nvSpPr>
          <p:spPr>
            <a:xfrm>
              <a:off x="1344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3" name="Object 25"/>
            <p:cNvGraphicFramePr/>
            <p:nvPr/>
          </p:nvGraphicFramePr>
          <p:xfrm>
            <a:off x="1289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393700" imgH="457200" progId="Equation.3">
                    <p:embed/>
                  </p:oleObj>
                </mc:Choice>
                <mc:Fallback>
                  <p:oleObj name="" r:id="rId17" imgW="393700" imgH="457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89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6"/>
          <p:cNvGrpSpPr/>
          <p:nvPr/>
        </p:nvGrpSpPr>
        <p:grpSpPr>
          <a:xfrm>
            <a:off x="3278188" y="4149725"/>
            <a:ext cx="736600" cy="495300"/>
            <a:chOff x="2016" y="2616"/>
            <a:chExt cx="464" cy="312"/>
          </a:xfrm>
        </p:grpSpPr>
        <p:sp>
          <p:nvSpPr>
            <p:cNvPr id="11302" name="Oval 27"/>
            <p:cNvSpPr/>
            <p:nvPr/>
          </p:nvSpPr>
          <p:spPr>
            <a:xfrm>
              <a:off x="216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2" name="Object 28"/>
            <p:cNvGraphicFramePr/>
            <p:nvPr/>
          </p:nvGraphicFramePr>
          <p:xfrm>
            <a:off x="2016" y="2640"/>
            <a:ext cx="4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736600" imgH="457200" progId="Equation.3">
                    <p:embed/>
                  </p:oleObj>
                </mc:Choice>
                <mc:Fallback>
                  <p:oleObj name="" r:id="rId19" imgW="736600" imgH="457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16" y="2640"/>
                          <a:ext cx="4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9"/>
          <p:cNvGrpSpPr/>
          <p:nvPr/>
        </p:nvGrpSpPr>
        <p:grpSpPr>
          <a:xfrm>
            <a:off x="6173788" y="4149725"/>
            <a:ext cx="392112" cy="495300"/>
            <a:chOff x="3840" y="2616"/>
            <a:chExt cx="247" cy="312"/>
          </a:xfrm>
        </p:grpSpPr>
        <p:graphicFrame>
          <p:nvGraphicFramePr>
            <p:cNvPr id="11271" name="Object 30"/>
            <p:cNvGraphicFramePr/>
            <p:nvPr/>
          </p:nvGraphicFramePr>
          <p:xfrm>
            <a:off x="3840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21" imgW="393700" imgH="457200" progId="Equation.3">
                    <p:embed/>
                  </p:oleObj>
                </mc:Choice>
                <mc:Fallback>
                  <p:oleObj name="" r:id="rId21" imgW="393700" imgH="457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40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Oval 31"/>
            <p:cNvSpPr/>
            <p:nvPr/>
          </p:nvSpPr>
          <p:spPr>
            <a:xfrm>
              <a:off x="3936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9280" name="Oval 32"/>
          <p:cNvSpPr/>
          <p:nvPr/>
        </p:nvSpPr>
        <p:spPr>
          <a:xfrm>
            <a:off x="3611563" y="4149725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1" name="Oval 33"/>
          <p:cNvSpPr/>
          <p:nvPr/>
        </p:nvSpPr>
        <p:spPr>
          <a:xfrm>
            <a:off x="3992563" y="4149725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2" name="Oval 34"/>
          <p:cNvSpPr/>
          <p:nvPr/>
        </p:nvSpPr>
        <p:spPr>
          <a:xfrm>
            <a:off x="4602163" y="4149725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3" name="Oval 35"/>
          <p:cNvSpPr/>
          <p:nvPr/>
        </p:nvSpPr>
        <p:spPr>
          <a:xfrm>
            <a:off x="5364163" y="4149725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4" name="Oval 36"/>
          <p:cNvSpPr/>
          <p:nvPr/>
        </p:nvSpPr>
        <p:spPr>
          <a:xfrm>
            <a:off x="4830763" y="415131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5" name="Oval 37"/>
          <p:cNvSpPr/>
          <p:nvPr/>
        </p:nvSpPr>
        <p:spPr>
          <a:xfrm>
            <a:off x="5135563" y="415131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6" name="Oval 38"/>
          <p:cNvSpPr/>
          <p:nvPr/>
        </p:nvSpPr>
        <p:spPr>
          <a:xfrm>
            <a:off x="3840163" y="415131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7" name="Oval 39"/>
          <p:cNvSpPr/>
          <p:nvPr/>
        </p:nvSpPr>
        <p:spPr>
          <a:xfrm>
            <a:off x="4221163" y="415131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88" name="Text Box 40"/>
          <p:cNvSpPr txBox="1"/>
          <p:nvPr/>
        </p:nvSpPr>
        <p:spPr>
          <a:xfrm>
            <a:off x="468313" y="4797425"/>
            <a:ext cx="8472487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这就表明数列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所对应的点列除了前面有限个点外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都能凝聚在点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的任意小邻域内，同时也表明数列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中的项到一定程度时变化就很微小，呈现出一种稳定的状态，这种稳定的状态就是人们所称谓的“收敛”。</a:t>
            </a:r>
            <a:endParaRPr lang="zh-CN" altLang="en-US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9" name="Text Box 43"/>
          <p:cNvSpPr txBox="1"/>
          <p:nvPr/>
        </p:nvSpPr>
        <p:spPr>
          <a:xfrm>
            <a:off x="755650" y="333375"/>
            <a:ext cx="56165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数列极限的几何意义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9292" name="Object 44"/>
          <p:cNvGraphicFramePr/>
          <p:nvPr/>
        </p:nvGraphicFramePr>
        <p:xfrm>
          <a:off x="1212850" y="1071563"/>
          <a:ext cx="1739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3" imgW="1739900" imgH="368300" progId="Equation.3">
                  <p:embed/>
                </p:oleObj>
              </mc:Choice>
              <mc:Fallback>
                <p:oleObj name="" r:id="rId23" imgW="1739900" imgH="368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12850" y="1071563"/>
                        <a:ext cx="17399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93" name="Text Box 45"/>
          <p:cNvSpPr txBox="1"/>
          <p:nvPr/>
        </p:nvSpPr>
        <p:spPr>
          <a:xfrm>
            <a:off x="3254375" y="985838"/>
            <a:ext cx="38338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项以后的所有项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9294" name="Object 46"/>
          <p:cNvGraphicFramePr/>
          <p:nvPr/>
        </p:nvGraphicFramePr>
        <p:xfrm>
          <a:off x="2051050" y="1681163"/>
          <a:ext cx="311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5" imgW="3110230" imgH="431800" progId="Equation.3">
                  <p:embed/>
                </p:oleObj>
              </mc:Choice>
              <mc:Fallback>
                <p:oleObj name="" r:id="rId25" imgW="311023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51050" y="1681163"/>
                        <a:ext cx="3111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/>
      <p:bldP spid="309252" grpId="0"/>
      <p:bldP spid="309256" grpId="0" animBg="1"/>
      <p:bldP spid="309280" grpId="0" animBg="1"/>
      <p:bldP spid="309281" grpId="0" animBg="1"/>
      <p:bldP spid="309282" grpId="0" animBg="1"/>
      <p:bldP spid="309283" grpId="0" animBg="1"/>
      <p:bldP spid="309284" grpId="0" animBg="1"/>
      <p:bldP spid="309285" grpId="0" animBg="1"/>
      <p:bldP spid="309286" grpId="0" animBg="1"/>
      <p:bldP spid="309287" grpId="0" animBg="1"/>
      <p:bldP spid="309288" grpId="0"/>
      <p:bldP spid="3092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50" name="Text Box 14"/>
          <p:cNvSpPr txBox="1"/>
          <p:nvPr/>
        </p:nvSpPr>
        <p:spPr>
          <a:xfrm>
            <a:off x="539750" y="1268413"/>
            <a:ext cx="83534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：数列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收敛，且极限为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，不妨设改变了前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项，得到数列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7151" name="Text Box 15"/>
          <p:cNvSpPr txBox="1"/>
          <p:nvPr/>
        </p:nvSpPr>
        <p:spPr>
          <a:xfrm>
            <a:off x="611188" y="2060575"/>
            <a:ext cx="66246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即：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…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k+1 ,.. 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n…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Text Box 16"/>
          <p:cNvSpPr txBox="1"/>
          <p:nvPr/>
        </p:nvSpPr>
        <p:spPr>
          <a:xfrm>
            <a:off x="468313" y="188913"/>
            <a:ext cx="81375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改变数列的有限项，不改变数列的收敛性与极限。</a:t>
            </a:r>
            <a:endParaRPr lang="zh-CN" altLang="en-US" sz="32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53" name="Text Box 17"/>
          <p:cNvSpPr txBox="1"/>
          <p:nvPr/>
        </p:nvSpPr>
        <p:spPr>
          <a:xfrm>
            <a:off x="827088" y="2563813"/>
            <a:ext cx="6589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     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 b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…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k+1 ,.. 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n…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7154" name="Object 18"/>
          <p:cNvGraphicFramePr/>
          <p:nvPr/>
        </p:nvGraphicFramePr>
        <p:xfrm>
          <a:off x="2411413" y="3140075"/>
          <a:ext cx="1257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34365" imgH="203200" progId="Equation.3">
                  <p:embed/>
                </p:oleObj>
              </mc:Choice>
              <mc:Fallback>
                <p:oleObj name="" r:id="rId1" imgW="6343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3140075"/>
                        <a:ext cx="12573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5" name="Object 19"/>
          <p:cNvGraphicFramePr/>
          <p:nvPr/>
        </p:nvGraphicFramePr>
        <p:xfrm>
          <a:off x="539750" y="3068638"/>
          <a:ext cx="19431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825500" imgH="279400" progId="Equation.3">
                  <p:embed/>
                </p:oleObj>
              </mc:Choice>
              <mc:Fallback>
                <p:oleObj name="" r:id="rId3" imgW="825500" imgH="279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068638"/>
                        <a:ext cx="194310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6" name="Object 20"/>
          <p:cNvGraphicFramePr/>
          <p:nvPr/>
        </p:nvGraphicFramePr>
        <p:xfrm>
          <a:off x="3581400" y="3140075"/>
          <a:ext cx="4394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068195" imgH="254000" progId="Equation.3">
                  <p:embed/>
                </p:oleObj>
              </mc:Choice>
              <mc:Fallback>
                <p:oleObj name="" r:id="rId5" imgW="2068195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3140075"/>
                        <a:ext cx="439420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7" name="Object 21"/>
          <p:cNvGraphicFramePr/>
          <p:nvPr>
            <p:ph sz="half" idx="1"/>
          </p:nvPr>
        </p:nvGraphicFramePr>
        <p:xfrm>
          <a:off x="539750" y="3644900"/>
          <a:ext cx="67675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880360" imgH="254000" progId="Equation.3">
                  <p:embed/>
                </p:oleObj>
              </mc:Choice>
              <mc:Fallback>
                <p:oleObj name="" r:id="rId7" imgW="2880360" imgH="254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3644900"/>
                        <a:ext cx="6767513" cy="596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9" name="Object 23"/>
          <p:cNvGraphicFramePr/>
          <p:nvPr>
            <p:ph sz="quarter" idx="2"/>
          </p:nvPr>
        </p:nvGraphicFramePr>
        <p:xfrm>
          <a:off x="539750" y="4076700"/>
          <a:ext cx="67691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867660" imgH="254000" progId="Equation.3">
                  <p:embed/>
                </p:oleObj>
              </mc:Choice>
              <mc:Fallback>
                <p:oleObj name="" r:id="rId9" imgW="2867660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4076700"/>
                        <a:ext cx="6769100" cy="5984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65" name="Object 29"/>
          <p:cNvGraphicFramePr/>
          <p:nvPr>
            <p:ph sz="quarter" idx="3"/>
          </p:nvPr>
        </p:nvGraphicFramePr>
        <p:xfrm>
          <a:off x="539750" y="4581525"/>
          <a:ext cx="6553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2730500" imgH="279400" progId="Equation.3">
                  <p:embed/>
                </p:oleObj>
              </mc:Choice>
              <mc:Fallback>
                <p:oleObj name="" r:id="rId11" imgW="2730500" imgH="279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4581525"/>
                        <a:ext cx="6553200" cy="6556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68" name="Text Box 32"/>
          <p:cNvSpPr txBox="1"/>
          <p:nvPr/>
        </p:nvSpPr>
        <p:spPr>
          <a:xfrm>
            <a:off x="468313" y="5127625"/>
            <a:ext cx="8353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：数列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不收敛，若假设数列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收敛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7169" name="Text Box 33"/>
          <p:cNvSpPr txBox="1"/>
          <p:nvPr/>
        </p:nvSpPr>
        <p:spPr>
          <a:xfrm>
            <a:off x="468313" y="5589588"/>
            <a:ext cx="86756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则数列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可看成数列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改变了有限项后得到的数列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7170" name="Text Box 34"/>
          <p:cNvSpPr txBox="1"/>
          <p:nvPr/>
        </p:nvSpPr>
        <p:spPr>
          <a:xfrm>
            <a:off x="468313" y="6165850"/>
            <a:ext cx="8675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由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知：数列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收敛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与假设矛盾．所以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发散．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0" grpId="0"/>
      <p:bldP spid="347151" grpId="0"/>
      <p:bldP spid="347153" grpId="0"/>
      <p:bldP spid="347168" grpId="0"/>
      <p:bldP spid="347169" grpId="0"/>
      <p:bldP spid="34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22" name="Text Box 2"/>
          <p:cNvSpPr txBox="1"/>
          <p:nvPr/>
        </p:nvSpPr>
        <p:spPr>
          <a:xfrm>
            <a:off x="1866900" y="838200"/>
            <a:ext cx="5410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</a:rPr>
              <a:t>第二节  数列的极限</a:t>
            </a:r>
            <a:endParaRPr lang="zh-CN" altLang="en-US" sz="4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Text Box 3">
            <a:hlinkClick r:id="" action="ppaction://noaction"/>
          </p:cNvPr>
          <p:cNvSpPr txBox="1"/>
          <p:nvPr/>
        </p:nvSpPr>
        <p:spPr>
          <a:xfrm>
            <a:off x="609600" y="2276475"/>
            <a:ext cx="487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一、 数列极限的定义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Text Box 4">
            <a:hlinkClick r:id="" action="ppaction://noaction"/>
          </p:cNvPr>
          <p:cNvSpPr txBox="1"/>
          <p:nvPr/>
        </p:nvSpPr>
        <p:spPr>
          <a:xfrm>
            <a:off x="533400" y="3429000"/>
            <a:ext cx="4824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二、 收敛数列的性质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Text Box 6">
            <a:hlinkClick r:id="" action="ppaction://noaction"/>
          </p:cNvPr>
          <p:cNvSpPr txBox="1"/>
          <p:nvPr/>
        </p:nvSpPr>
        <p:spPr>
          <a:xfrm>
            <a:off x="609600" y="4572000"/>
            <a:ext cx="4824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三、 数列极限存在的准则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/>
      <p:sp>
        <p:nvSpPr>
          <p:cNvPr id="13327" name="Text Box 2"/>
          <p:cNvSpPr txBox="1"/>
          <p:nvPr/>
        </p:nvSpPr>
        <p:spPr>
          <a:xfrm>
            <a:off x="1763713" y="47625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数列极限的定义未给出求极限的方法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1427" name="Text Box 3"/>
          <p:cNvSpPr txBox="1"/>
          <p:nvPr/>
        </p:nvSpPr>
        <p:spPr>
          <a:xfrm>
            <a:off x="762000" y="12573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1428" name="Object 4"/>
          <p:cNvGraphicFramePr/>
          <p:nvPr/>
        </p:nvGraphicFramePr>
        <p:xfrm>
          <a:off x="1562100" y="1028700"/>
          <a:ext cx="382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820795" imgH="951865" progId="Equation.3">
                  <p:embed/>
                </p:oleObj>
              </mc:Choice>
              <mc:Fallback>
                <p:oleObj name="" r:id="rId1" imgW="3820795" imgH="9518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2100" y="1028700"/>
                        <a:ext cx="3822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Text Box 5"/>
          <p:cNvSpPr txBox="1"/>
          <p:nvPr/>
        </p:nvSpPr>
        <p:spPr>
          <a:xfrm>
            <a:off x="838200" y="22621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1430" name="Object 6"/>
          <p:cNvGraphicFramePr/>
          <p:nvPr/>
        </p:nvGraphicFramePr>
        <p:xfrm>
          <a:off x="1682750" y="2287588"/>
          <a:ext cx="1054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053465" imgH="482600" progId="Equation.3">
                  <p:embed/>
                </p:oleObj>
              </mc:Choice>
              <mc:Fallback>
                <p:oleObj name="" r:id="rId3" imgW="1053465" imgH="482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2287588"/>
                        <a:ext cx="10541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/>
          <p:cNvGraphicFramePr/>
          <p:nvPr/>
        </p:nvGraphicFramePr>
        <p:xfrm>
          <a:off x="2916238" y="2006600"/>
          <a:ext cx="267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2679700" imgH="1066800" progId="Equation.3">
                  <p:embed/>
                </p:oleObj>
              </mc:Choice>
              <mc:Fallback>
                <p:oleObj name="" r:id="rId5" imgW="2679700" imgH="1066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2006600"/>
                        <a:ext cx="2679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/>
          <p:cNvGraphicFramePr/>
          <p:nvPr/>
        </p:nvGraphicFramePr>
        <p:xfrm>
          <a:off x="5715000" y="2032000"/>
          <a:ext cx="5826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584200" imgH="901065" progId="Equation.3">
                  <p:embed/>
                </p:oleObj>
              </mc:Choice>
              <mc:Fallback>
                <p:oleObj name="" r:id="rId7" imgW="584200" imgH="9010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2032000"/>
                        <a:ext cx="58261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3" name="Object 9"/>
          <p:cNvGraphicFramePr/>
          <p:nvPr/>
        </p:nvGraphicFramePr>
        <p:xfrm>
          <a:off x="1143000" y="3305175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650365" imgH="444500" progId="Equation.3">
                  <p:embed/>
                </p:oleObj>
              </mc:Choice>
              <mc:Fallback>
                <p:oleObj name="" r:id="rId9" imgW="1650365" imgH="444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3305175"/>
                        <a:ext cx="150495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4" name="Object 10"/>
          <p:cNvGraphicFramePr/>
          <p:nvPr/>
        </p:nvGraphicFramePr>
        <p:xfrm>
          <a:off x="2819400" y="3297238"/>
          <a:ext cx="1895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2094865" imgH="482600" progId="Equation.3">
                  <p:embed/>
                </p:oleObj>
              </mc:Choice>
              <mc:Fallback>
                <p:oleObj name="" r:id="rId11" imgW="2094865" imgH="482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3297238"/>
                        <a:ext cx="18954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5" name="Object 11"/>
          <p:cNvGraphicFramePr/>
          <p:nvPr/>
        </p:nvGraphicFramePr>
        <p:xfrm>
          <a:off x="4902200" y="3095625"/>
          <a:ext cx="1574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1739265" imgH="901065" progId="Equation.3">
                  <p:embed/>
                </p:oleObj>
              </mc:Choice>
              <mc:Fallback>
                <p:oleObj name="" r:id="rId13" imgW="1739265" imgH="9010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02200" y="3095625"/>
                        <a:ext cx="15748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6" name="Object 12"/>
          <p:cNvGraphicFramePr/>
          <p:nvPr/>
        </p:nvGraphicFramePr>
        <p:xfrm>
          <a:off x="6705600" y="3095625"/>
          <a:ext cx="1219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1345565" imgH="901065" progId="Equation.3">
                  <p:embed/>
                </p:oleObj>
              </mc:Choice>
              <mc:Fallback>
                <p:oleObj name="" r:id="rId15" imgW="1345565" imgH="9010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5600" y="3095625"/>
                        <a:ext cx="12192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7" name="Text Box 13"/>
          <p:cNvSpPr txBox="1"/>
          <p:nvPr/>
        </p:nvSpPr>
        <p:spPr>
          <a:xfrm>
            <a:off x="1042988" y="3981450"/>
            <a:ext cx="1090612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endParaRPr lang="en-US" altLang="zh-CN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1438" name="Object 14"/>
          <p:cNvGraphicFramePr/>
          <p:nvPr/>
        </p:nvGraphicFramePr>
        <p:xfrm>
          <a:off x="1979613" y="3789363"/>
          <a:ext cx="15128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647065" imgH="405765" progId="Equation.3">
                  <p:embed/>
                </p:oleObj>
              </mc:Choice>
              <mc:Fallback>
                <p:oleObj name="" r:id="rId17" imgW="647065" imgH="4057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79613" y="3789363"/>
                        <a:ext cx="1512887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9" name="Object 15"/>
          <p:cNvGraphicFramePr/>
          <p:nvPr/>
        </p:nvGraphicFramePr>
        <p:xfrm>
          <a:off x="3635375" y="4076700"/>
          <a:ext cx="19669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2171065" imgH="444500" progId="Equation.3">
                  <p:embed/>
                </p:oleObj>
              </mc:Choice>
              <mc:Fallback>
                <p:oleObj name="" r:id="rId19" imgW="2171065" imgH="444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35375" y="4076700"/>
                        <a:ext cx="1966913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0" name="Object 16"/>
          <p:cNvGraphicFramePr/>
          <p:nvPr/>
        </p:nvGraphicFramePr>
        <p:xfrm>
          <a:off x="1120775" y="4681538"/>
          <a:ext cx="35163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1" imgW="3683000" imgH="1016000" progId="Equation.3">
                  <p:embed/>
                </p:oleObj>
              </mc:Choice>
              <mc:Fallback>
                <p:oleObj name="" r:id="rId21" imgW="3683000" imgH="1016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0775" y="4681538"/>
                        <a:ext cx="3516313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1" name="Object 17"/>
          <p:cNvGraphicFramePr/>
          <p:nvPr/>
        </p:nvGraphicFramePr>
        <p:xfrm>
          <a:off x="5003800" y="4652963"/>
          <a:ext cx="32258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3376930" imgH="951865" progId="Equation.3">
                  <p:embed/>
                </p:oleObj>
              </mc:Choice>
              <mc:Fallback>
                <p:oleObj name="" r:id="rId23" imgW="3376930" imgH="9518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03800" y="4652963"/>
                        <a:ext cx="3225800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8"/>
          <p:cNvSpPr txBox="1"/>
          <p:nvPr/>
        </p:nvSpPr>
        <p:spPr>
          <a:xfrm>
            <a:off x="406400" y="490538"/>
            <a:ext cx="15859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1444" name="Object 20"/>
          <p:cNvGraphicFramePr/>
          <p:nvPr/>
        </p:nvGraphicFramePr>
        <p:xfrm>
          <a:off x="900113" y="5949950"/>
          <a:ext cx="59769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5" imgW="2512695" imgH="254000" progId="Equation.3">
                  <p:embed/>
                </p:oleObj>
              </mc:Choice>
              <mc:Fallback>
                <p:oleObj name="" r:id="rId25" imgW="2512695" imgH="254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0113" y="5949950"/>
                        <a:ext cx="5976937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5" name="AutoShape 21"/>
          <p:cNvSpPr/>
          <p:nvPr/>
        </p:nvSpPr>
        <p:spPr>
          <a:xfrm>
            <a:off x="5688013" y="981075"/>
            <a:ext cx="3455987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  <p:bldP spid="231429" grpId="0"/>
      <p:bldP spid="231437" grpId="0"/>
      <p:bldP spid="2314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7390" name="Object 14"/>
          <p:cNvGraphicFramePr/>
          <p:nvPr/>
        </p:nvGraphicFramePr>
        <p:xfrm>
          <a:off x="1476375" y="1557338"/>
          <a:ext cx="38163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561465" imgH="444500" progId="Equation.3">
                  <p:embed/>
                </p:oleObj>
              </mc:Choice>
              <mc:Fallback>
                <p:oleObj name="" r:id="rId1" imgW="1561465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3816350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07" name="Object 31"/>
          <p:cNvGraphicFramePr/>
          <p:nvPr>
            <p:ph sz="quarter" idx="1"/>
          </p:nvPr>
        </p:nvGraphicFramePr>
        <p:xfrm>
          <a:off x="1476375" y="2565400"/>
          <a:ext cx="15843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723265" imgH="405765" progId="Equation.3">
                  <p:embed/>
                </p:oleObj>
              </mc:Choice>
              <mc:Fallback>
                <p:oleObj name="" r:id="rId3" imgW="723265" imgH="4057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2565400"/>
                        <a:ext cx="1584325" cy="890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7" name="Group 40"/>
          <p:cNvGrpSpPr/>
          <p:nvPr/>
        </p:nvGrpSpPr>
        <p:grpSpPr>
          <a:xfrm>
            <a:off x="755650" y="333375"/>
            <a:ext cx="5770563" cy="1073150"/>
            <a:chOff x="930" y="0"/>
            <a:chExt cx="3635" cy="676"/>
          </a:xfrm>
        </p:grpSpPr>
        <p:sp>
          <p:nvSpPr>
            <p:cNvPr id="14351" name="Rectangle 4"/>
            <p:cNvSpPr/>
            <p:nvPr/>
          </p:nvSpPr>
          <p:spPr>
            <a:xfrm>
              <a:off x="930" y="164"/>
              <a:ext cx="363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l" eaLnBrk="1" hangingPunct="1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例*</a:t>
              </a:r>
              <a:r>
                <a:rPr lang="zh-CN" altLang="en-US" sz="3200" dirty="0">
                  <a:latin typeface="Times New Roman" panose="02020603050405020304" pitchFamily="18" charset="0"/>
                  <a:ea typeface="华文宋体" pitchFamily="2" charset="-122"/>
                </a:rPr>
                <a:t>  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宋体" pitchFamily="2" charset="-122"/>
                </a:rPr>
                <a:t>证明                   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华文宋体" pitchFamily="2" charset="-122"/>
                </a:rPr>
                <a:t>(k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宋体" pitchFamily="2" charset="-122"/>
                </a:rPr>
                <a:t>＞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华文宋体" pitchFamily="2" charset="-122"/>
                </a:rPr>
                <a:t>0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宋体" pitchFamily="2" charset="-122"/>
                </a:rPr>
                <a:t>常数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华文宋体" pitchFamily="2" charset="-122"/>
                </a:rPr>
                <a:t>)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华文宋体" pitchFamily="2" charset="-122"/>
              </a:endParaRPr>
            </a:p>
          </p:txBody>
        </p:sp>
        <p:graphicFrame>
          <p:nvGraphicFramePr>
            <p:cNvPr id="14346" name="Object 20"/>
            <p:cNvGraphicFramePr/>
            <p:nvPr/>
          </p:nvGraphicFramePr>
          <p:xfrm>
            <a:off x="2018" y="0"/>
            <a:ext cx="1226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5" imgW="735965" imgH="405765" progId="Equation.3">
                    <p:embed/>
                  </p:oleObj>
                </mc:Choice>
                <mc:Fallback>
                  <p:oleObj name="" r:id="rId5" imgW="735965" imgH="4057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8" y="0"/>
                          <a:ext cx="1226" cy="6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7403" name="Object 27"/>
          <p:cNvGraphicFramePr/>
          <p:nvPr>
            <p:ph sz="quarter" idx="3"/>
          </p:nvPr>
        </p:nvGraphicFramePr>
        <p:xfrm>
          <a:off x="5292725" y="1557338"/>
          <a:ext cx="1439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672465" imgH="405765" progId="Equation.3">
                  <p:embed/>
                </p:oleObj>
              </mc:Choice>
              <mc:Fallback>
                <p:oleObj name="" r:id="rId7" imgW="672465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725" y="1557338"/>
                        <a:ext cx="1439863" cy="869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0" name="Object 34"/>
          <p:cNvGraphicFramePr/>
          <p:nvPr>
            <p:ph sz="quarter" idx="4"/>
          </p:nvPr>
        </p:nvGraphicFramePr>
        <p:xfrm>
          <a:off x="3059113" y="2420938"/>
          <a:ext cx="23050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180465" imgH="533400" progId="Equation.3">
                  <p:embed/>
                </p:oleObj>
              </mc:Choice>
              <mc:Fallback>
                <p:oleObj name="" r:id="rId9" imgW="1180465" imgH="533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113" y="2420938"/>
                        <a:ext cx="2305050" cy="1042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3" name="Object 37"/>
          <p:cNvGraphicFramePr/>
          <p:nvPr/>
        </p:nvGraphicFramePr>
        <p:xfrm>
          <a:off x="1624013" y="3490913"/>
          <a:ext cx="207962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888365" imgH="533400" progId="Equation.3">
                  <p:embed/>
                </p:oleObj>
              </mc:Choice>
              <mc:Fallback>
                <p:oleObj name="" r:id="rId11" imgW="888365" imgH="533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4013" y="3490913"/>
                        <a:ext cx="2079625" cy="124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4" name="Object 38"/>
          <p:cNvGraphicFramePr/>
          <p:nvPr/>
        </p:nvGraphicFramePr>
        <p:xfrm>
          <a:off x="3852863" y="3573463"/>
          <a:ext cx="51133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777365" imgH="444500" progId="Equation.3">
                  <p:embed/>
                </p:oleObj>
              </mc:Choice>
              <mc:Fallback>
                <p:oleObj name="" r:id="rId13" imgW="1777365" imgH="444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2863" y="3573463"/>
                        <a:ext cx="511333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5" name="Object 39"/>
          <p:cNvGraphicFramePr/>
          <p:nvPr/>
        </p:nvGraphicFramePr>
        <p:xfrm>
          <a:off x="1476375" y="4868863"/>
          <a:ext cx="23034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1053465" imgH="405765" progId="Equation.3">
                  <p:embed/>
                </p:oleObj>
              </mc:Choice>
              <mc:Fallback>
                <p:oleObj name="" r:id="rId15" imgW="1053465" imgH="4057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6375" y="4868863"/>
                        <a:ext cx="230346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41"/>
          <p:cNvSpPr txBox="1"/>
          <p:nvPr/>
        </p:nvSpPr>
        <p:spPr>
          <a:xfrm>
            <a:off x="755650" y="1484313"/>
            <a:ext cx="4524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4349" name="Text Box 42"/>
          <p:cNvSpPr txBox="1"/>
          <p:nvPr/>
        </p:nvSpPr>
        <p:spPr>
          <a:xfrm>
            <a:off x="468313" y="1700213"/>
            <a:ext cx="10080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7419" name="AutoShape 43"/>
          <p:cNvSpPr/>
          <p:nvPr/>
        </p:nvSpPr>
        <p:spPr>
          <a:xfrm>
            <a:off x="5364163" y="2273300"/>
            <a:ext cx="3455987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7420" name="Object 44"/>
          <p:cNvGraphicFramePr/>
          <p:nvPr/>
        </p:nvGraphicFramePr>
        <p:xfrm>
          <a:off x="1403350" y="5949950"/>
          <a:ext cx="59769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2512695" imgH="254000" progId="Equation.3">
                  <p:embed/>
                </p:oleObj>
              </mc:Choice>
              <mc:Fallback>
                <p:oleObj name="" r:id="rId17" imgW="2512695" imgH="254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03350" y="5949950"/>
                        <a:ext cx="5976938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16418" name="Object 2"/>
          <p:cNvGraphicFramePr/>
          <p:nvPr/>
        </p:nvGraphicFramePr>
        <p:xfrm>
          <a:off x="1476375" y="2205038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650365" imgH="444500" progId="Equation.3">
                  <p:embed/>
                </p:oleObj>
              </mc:Choice>
              <mc:Fallback>
                <p:oleObj name="" r:id="rId1" imgW="1650365" imgH="444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205038"/>
                        <a:ext cx="150495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19" name="Object 3"/>
          <p:cNvGraphicFramePr/>
          <p:nvPr/>
        </p:nvGraphicFramePr>
        <p:xfrm>
          <a:off x="1331913" y="2852738"/>
          <a:ext cx="2378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627630" imgH="584200" progId="Equation.3">
                  <p:embed/>
                </p:oleObj>
              </mc:Choice>
              <mc:Fallback>
                <p:oleObj name="" r:id="rId3" imgW="2627630" imgH="584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852738"/>
                        <a:ext cx="237807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0" name="Object 4"/>
          <p:cNvGraphicFramePr/>
          <p:nvPr/>
        </p:nvGraphicFramePr>
        <p:xfrm>
          <a:off x="4140200" y="2852738"/>
          <a:ext cx="17478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929765" imgH="482600" progId="Equation.3">
                  <p:embed/>
                </p:oleObj>
              </mc:Choice>
              <mc:Fallback>
                <p:oleObj name="" r:id="rId5" imgW="1929765" imgH="48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200" y="2852738"/>
                        <a:ext cx="174783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1" name="Object 5"/>
          <p:cNvGraphicFramePr/>
          <p:nvPr/>
        </p:nvGraphicFramePr>
        <p:xfrm>
          <a:off x="1187450" y="3357563"/>
          <a:ext cx="1565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726565" imgH="1002665" progId="Equation.3">
                  <p:embed/>
                </p:oleObj>
              </mc:Choice>
              <mc:Fallback>
                <p:oleObj name="" r:id="rId7" imgW="1726565" imgH="10026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3357563"/>
                        <a:ext cx="15652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2" name="Object 6"/>
          <p:cNvGraphicFramePr/>
          <p:nvPr/>
        </p:nvGraphicFramePr>
        <p:xfrm>
          <a:off x="3059113" y="3357563"/>
          <a:ext cx="20891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825500" imgH="457200" progId="Equation.3">
                  <p:embed/>
                </p:oleObj>
              </mc:Choice>
              <mc:Fallback>
                <p:oleObj name="" r:id="rId9" imgW="8255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113" y="3357563"/>
                        <a:ext cx="208915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3" name="Object 7"/>
          <p:cNvGraphicFramePr/>
          <p:nvPr/>
        </p:nvGraphicFramePr>
        <p:xfrm>
          <a:off x="5580063" y="3644900"/>
          <a:ext cx="19669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2171065" imgH="444500" progId="Equation.3">
                  <p:embed/>
                </p:oleObj>
              </mc:Choice>
              <mc:Fallback>
                <p:oleObj name="" r:id="rId11" imgW="2171065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0063" y="3644900"/>
                        <a:ext cx="1966912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4" name="Object 8"/>
          <p:cNvGraphicFramePr/>
          <p:nvPr/>
        </p:nvGraphicFramePr>
        <p:xfrm>
          <a:off x="1408113" y="4348163"/>
          <a:ext cx="23891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2500630" imgH="584200" progId="Equation.3">
                  <p:embed/>
                </p:oleObj>
              </mc:Choice>
              <mc:Fallback>
                <p:oleObj name="" r:id="rId13" imgW="2500630" imgH="584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8113" y="4348163"/>
                        <a:ext cx="2389187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5" name="Object 9"/>
          <p:cNvGraphicFramePr/>
          <p:nvPr/>
        </p:nvGraphicFramePr>
        <p:xfrm>
          <a:off x="4379913" y="4333875"/>
          <a:ext cx="2012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2108200" imgH="596900" progId="Equation.3">
                  <p:embed/>
                </p:oleObj>
              </mc:Choice>
              <mc:Fallback>
                <p:oleObj name="" r:id="rId15" imgW="2108200" imgH="596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79913" y="4333875"/>
                        <a:ext cx="20129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6" name="Text Box 10"/>
          <p:cNvSpPr txBox="1"/>
          <p:nvPr/>
        </p:nvSpPr>
        <p:spPr>
          <a:xfrm>
            <a:off x="2843213" y="2060575"/>
            <a:ext cx="3816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（不妨设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427" name="Text Box 11"/>
          <p:cNvSpPr txBox="1"/>
          <p:nvPr/>
        </p:nvSpPr>
        <p:spPr>
          <a:xfrm>
            <a:off x="395288" y="5013325"/>
            <a:ext cx="11017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endParaRPr lang="zh-CN" altLang="en-US" sz="3600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6428" name="Text Box 12"/>
          <p:cNvSpPr txBox="1"/>
          <p:nvPr/>
        </p:nvSpPr>
        <p:spPr>
          <a:xfrm>
            <a:off x="1258888" y="4941888"/>
            <a:ext cx="7250112" cy="16176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在论证极限问题时，都可以假设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，因为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若对小于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已经得到项数指标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，则对于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大于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上述项数指标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仍合乎定义要求。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429" name="Text Box 13"/>
          <p:cNvSpPr txBox="1"/>
          <p:nvPr/>
        </p:nvSpPr>
        <p:spPr>
          <a:xfrm>
            <a:off x="827088" y="62071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6430" name="Object 14"/>
          <p:cNvGraphicFramePr/>
          <p:nvPr/>
        </p:nvGraphicFramePr>
        <p:xfrm>
          <a:off x="1979613" y="620713"/>
          <a:ext cx="4241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7" imgW="4239895" imgH="635000" progId="Equation.3">
                  <p:embed/>
                </p:oleObj>
              </mc:Choice>
              <mc:Fallback>
                <p:oleObj name="" r:id="rId17" imgW="4239895" imgH="635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620713"/>
                        <a:ext cx="42418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31" name="Text Box 15"/>
          <p:cNvSpPr txBox="1"/>
          <p:nvPr/>
        </p:nvSpPr>
        <p:spPr>
          <a:xfrm>
            <a:off x="755650" y="155733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6432" name="Text Box 16"/>
          <p:cNvSpPr txBox="1"/>
          <p:nvPr/>
        </p:nvSpPr>
        <p:spPr>
          <a:xfrm>
            <a:off x="1441450" y="1543050"/>
            <a:ext cx="36798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则上式显然成立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433" name="Text Box 17"/>
          <p:cNvSpPr txBox="1"/>
          <p:nvPr/>
        </p:nvSpPr>
        <p:spPr>
          <a:xfrm>
            <a:off x="5327650" y="1543050"/>
            <a:ext cx="32051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下证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</a:rPr>
              <a:t>q≠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的情形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434" name="AutoShape 18"/>
          <p:cNvSpPr/>
          <p:nvPr/>
        </p:nvSpPr>
        <p:spPr>
          <a:xfrm>
            <a:off x="5688013" y="2133600"/>
            <a:ext cx="3455987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6" grpId="0"/>
      <p:bldP spid="316427" grpId="0"/>
      <p:bldP spid="316428" grpId="0"/>
      <p:bldP spid="316429" grpId="0"/>
      <p:bldP spid="316431" grpId="0"/>
      <p:bldP spid="316432" grpId="0"/>
      <p:bldP spid="316433" grpId="0"/>
      <p:bldP spid="3164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/>
      <p:sp>
        <p:nvSpPr>
          <p:cNvPr id="16394" name="Text Box 2"/>
          <p:cNvSpPr txBox="1"/>
          <p:nvPr/>
        </p:nvSpPr>
        <p:spPr>
          <a:xfrm>
            <a:off x="931863" y="9588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86" name="Object 2"/>
          <p:cNvGraphicFramePr/>
          <p:nvPr/>
        </p:nvGraphicFramePr>
        <p:xfrm>
          <a:off x="1878013" y="1028700"/>
          <a:ext cx="5970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5966460" imgH="571500" progId="Equation.3">
                  <p:embed/>
                </p:oleObj>
              </mc:Choice>
              <mc:Fallback>
                <p:oleObj name="" r:id="rId1" imgW="5966460" imgH="571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8013" y="1028700"/>
                        <a:ext cx="597058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/>
          <p:nvPr/>
        </p:nvSpPr>
        <p:spPr>
          <a:xfrm>
            <a:off x="914400" y="168275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2499" name="Object 3"/>
          <p:cNvGraphicFramePr/>
          <p:nvPr/>
        </p:nvGraphicFramePr>
        <p:xfrm>
          <a:off x="1600200" y="2463800"/>
          <a:ext cx="107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079500" imgH="469900" progId="Equation.3">
                  <p:embed/>
                </p:oleObj>
              </mc:Choice>
              <mc:Fallback>
                <p:oleObj name="" r:id="rId3" imgW="1079500" imgH="469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463800"/>
                        <a:ext cx="1079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0" name="Object 4"/>
          <p:cNvGraphicFramePr/>
          <p:nvPr/>
        </p:nvGraphicFramePr>
        <p:xfrm>
          <a:off x="2755900" y="2459038"/>
          <a:ext cx="1371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1370965" imgH="482600" progId="Equation.3">
                  <p:embed/>
                </p:oleObj>
              </mc:Choice>
              <mc:Fallback>
                <p:oleObj name="" r:id="rId5" imgW="1370965" imgH="482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5900" y="2459038"/>
                        <a:ext cx="13716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/>
          <p:cNvGraphicFramePr/>
          <p:nvPr/>
        </p:nvGraphicFramePr>
        <p:xfrm>
          <a:off x="4876800" y="2459038"/>
          <a:ext cx="137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1370965" imgH="444500" progId="Equation.3">
                  <p:embed/>
                </p:oleObj>
              </mc:Choice>
              <mc:Fallback>
                <p:oleObj name="" r:id="rId7" imgW="1370965" imgH="444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2459038"/>
                        <a:ext cx="13716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/>
          <p:cNvGraphicFramePr/>
          <p:nvPr/>
        </p:nvGraphicFramePr>
        <p:xfrm>
          <a:off x="1625600" y="1790700"/>
          <a:ext cx="1631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1790700" imgH="457200" progId="Equation.3">
                  <p:embed/>
                </p:oleObj>
              </mc:Choice>
              <mc:Fallback>
                <p:oleObj name="" r:id="rId9" imgW="1790700" imgH="457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5600" y="1790700"/>
                        <a:ext cx="163195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7" name="Text Box 9"/>
          <p:cNvSpPr txBox="1"/>
          <p:nvPr/>
        </p:nvSpPr>
        <p:spPr>
          <a:xfrm>
            <a:off x="1504950" y="316865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2503" name="Object 7"/>
          <p:cNvGraphicFramePr/>
          <p:nvPr/>
        </p:nvGraphicFramePr>
        <p:xfrm>
          <a:off x="4281488" y="2514600"/>
          <a:ext cx="5318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533400" imgH="330200" progId="Equation.3">
                  <p:embed/>
                </p:oleObj>
              </mc:Choice>
              <mc:Fallback>
                <p:oleObj name="" r:id="rId11" imgW="533400" imgH="330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1488" y="2514600"/>
                        <a:ext cx="5318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/>
          <p:cNvGraphicFramePr/>
          <p:nvPr/>
        </p:nvGraphicFramePr>
        <p:xfrm>
          <a:off x="3319463" y="1822450"/>
          <a:ext cx="28527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3149600" imgH="457200" progId="Equation.3">
                  <p:embed/>
                </p:oleObj>
              </mc:Choice>
              <mc:Fallback>
                <p:oleObj name="" r:id="rId13" imgW="3149600" imgH="457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19463" y="1822450"/>
                        <a:ext cx="2852737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5" name="Object 9"/>
          <p:cNvGraphicFramePr/>
          <p:nvPr/>
        </p:nvGraphicFramePr>
        <p:xfrm>
          <a:off x="2724150" y="3128963"/>
          <a:ext cx="17716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5" imgW="1802765" imgH="584200" progId="Equation.3">
                  <p:embed/>
                </p:oleObj>
              </mc:Choice>
              <mc:Fallback>
                <p:oleObj name="" r:id="rId15" imgW="1802765" imgH="584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24150" y="3128963"/>
                        <a:ext cx="1771650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1" name="Text Box 13"/>
          <p:cNvSpPr txBox="1"/>
          <p:nvPr/>
        </p:nvSpPr>
        <p:spPr>
          <a:xfrm>
            <a:off x="914400" y="3854450"/>
            <a:ext cx="739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常数列的极限等于同一常数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914400" y="4692650"/>
            <a:ext cx="7546975" cy="1404938"/>
            <a:chOff x="576" y="2956"/>
            <a:chExt cx="4754" cy="885"/>
          </a:xfrm>
        </p:grpSpPr>
        <p:sp>
          <p:nvSpPr>
            <p:cNvPr id="16400" name="Text Box 14"/>
            <p:cNvSpPr txBox="1"/>
            <p:nvPr/>
          </p:nvSpPr>
          <p:spPr>
            <a:xfrm>
              <a:off x="576" y="2956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小结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1" name="Text Box 16"/>
            <p:cNvSpPr txBox="1"/>
            <p:nvPr/>
          </p:nvSpPr>
          <p:spPr>
            <a:xfrm>
              <a:off x="1202" y="2976"/>
              <a:ext cx="4128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用定义证明数列极限存在时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关键是从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主要不等式出发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由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&gt;0,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找到使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主要不等式成立的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N(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并不在乎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是否最小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).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2467" name="AutoShape 19"/>
          <p:cNvSpPr/>
          <p:nvPr/>
        </p:nvSpPr>
        <p:spPr>
          <a:xfrm>
            <a:off x="5688013" y="2636838"/>
            <a:ext cx="3455987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  <p:bldP spid="232457" grpId="0"/>
      <p:bldP spid="232461" grpId="0"/>
      <p:bldP spid="2324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4" name="Text Box 2"/>
          <p:cNvSpPr txBox="1"/>
          <p:nvPr/>
        </p:nvSpPr>
        <p:spPr>
          <a:xfrm>
            <a:off x="539750" y="836613"/>
            <a:ext cx="8208963" cy="2287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利用定义验证数列极限，有时遇到的不等式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不易考虑，往往采用把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放大的方法。若能放大到较简单的式子，就较容易从一个比较简单的不等式去寻找项数指标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75" name="Text Box 3"/>
          <p:cNvSpPr txBox="1"/>
          <p:nvPr/>
        </p:nvSpPr>
        <p:spPr>
          <a:xfrm>
            <a:off x="712788" y="3030538"/>
            <a:ext cx="51054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放大的原则：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①放大后的式子较简单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②放大后的式子以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为极限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11298" name="Object 2"/>
          <p:cNvGraphicFramePr/>
          <p:nvPr/>
        </p:nvGraphicFramePr>
        <p:xfrm>
          <a:off x="1835150" y="2420938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104900" imgH="889000" progId="Equation.3">
                  <p:embed/>
                </p:oleObj>
              </mc:Choice>
              <mc:Fallback>
                <p:oleObj name="" r:id="rId1" imgW="1104900" imgH="889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420938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/>
          <p:cNvGraphicFramePr/>
          <p:nvPr/>
        </p:nvGraphicFramePr>
        <p:xfrm>
          <a:off x="3348038" y="2420938"/>
          <a:ext cx="295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2959100" imgH="889000" progId="Equation.3">
                  <p:embed/>
                </p:oleObj>
              </mc:Choice>
              <mc:Fallback>
                <p:oleObj name="" r:id="rId3" imgW="2959100" imgH="889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420938"/>
                        <a:ext cx="2959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0" name="Object 4"/>
          <p:cNvGraphicFramePr/>
          <p:nvPr/>
        </p:nvGraphicFramePr>
        <p:xfrm>
          <a:off x="1062038" y="3560763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1447165" imgH="431800" progId="Equation.3">
                  <p:embed/>
                </p:oleObj>
              </mc:Choice>
              <mc:Fallback>
                <p:oleObj name="" r:id="rId5" imgW="1447165" imgH="431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2038" y="3560763"/>
                        <a:ext cx="1447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/>
          <p:nvPr/>
        </p:nvGraphicFramePr>
        <p:xfrm>
          <a:off x="2843213" y="3284538"/>
          <a:ext cx="25161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116965" imgH="444500" progId="Equation.3">
                  <p:embed/>
                </p:oleObj>
              </mc:Choice>
              <mc:Fallback>
                <p:oleObj name="" r:id="rId7" imgW="1116965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3284538"/>
                        <a:ext cx="2516187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2" name="Text Box 6"/>
          <p:cNvSpPr txBox="1"/>
          <p:nvPr/>
        </p:nvSpPr>
        <p:spPr>
          <a:xfrm>
            <a:off x="5938838" y="3502025"/>
            <a:ext cx="28717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则当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时，有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1303" name="Object 7"/>
          <p:cNvGraphicFramePr/>
          <p:nvPr/>
        </p:nvGraphicFramePr>
        <p:xfrm>
          <a:off x="1366838" y="4402138"/>
          <a:ext cx="303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3035300" imgH="1066800" progId="Equation.3">
                  <p:embed/>
                </p:oleObj>
              </mc:Choice>
              <mc:Fallback>
                <p:oleObj name="" r:id="rId9" imgW="3035300" imgH="1066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6838" y="4402138"/>
                        <a:ext cx="30353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/>
          <p:nvPr/>
        </p:nvGraphicFramePr>
        <p:xfrm>
          <a:off x="4643438" y="4478338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1104900" imgH="838200" progId="Equation.3">
                  <p:embed/>
                </p:oleObj>
              </mc:Choice>
              <mc:Fallback>
                <p:oleObj name="" r:id="rId11" imgW="1104900" imgH="838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3438" y="4478338"/>
                        <a:ext cx="1104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5" name="AutoShape 9"/>
          <p:cNvSpPr/>
          <p:nvPr/>
        </p:nvSpPr>
        <p:spPr>
          <a:xfrm>
            <a:off x="1366838" y="5697538"/>
            <a:ext cx="762000" cy="485775"/>
          </a:xfrm>
          <a:prstGeom prst="rightArrow">
            <a:avLst>
              <a:gd name="adj1" fmla="val 50000"/>
              <a:gd name="adj2" fmla="val 39215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1306" name="Object 10"/>
          <p:cNvGraphicFramePr/>
          <p:nvPr/>
        </p:nvGraphicFramePr>
        <p:xfrm>
          <a:off x="2586038" y="5468938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3" imgW="2400300" imgH="914400" progId="Equation.3">
                  <p:embed/>
                </p:oleObj>
              </mc:Choice>
              <mc:Fallback>
                <p:oleObj name="" r:id="rId13" imgW="2400300" imgH="9144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86038" y="5468938"/>
                        <a:ext cx="2400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2" name="Text Box 16"/>
          <p:cNvSpPr txBox="1"/>
          <p:nvPr/>
        </p:nvSpPr>
        <p:spPr>
          <a:xfrm>
            <a:off x="468313" y="549275"/>
            <a:ext cx="1790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例：  证明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1313" name="Object 17"/>
          <p:cNvGraphicFramePr/>
          <p:nvPr/>
        </p:nvGraphicFramePr>
        <p:xfrm>
          <a:off x="2617788" y="306388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2400300" imgH="914400" progId="Equation.3">
                  <p:embed/>
                </p:oleObj>
              </mc:Choice>
              <mc:Fallback>
                <p:oleObj name="" r:id="rId15" imgW="2400300" imgH="9144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7788" y="306388"/>
                        <a:ext cx="2400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4" name="Text Box 18"/>
          <p:cNvSpPr txBox="1"/>
          <p:nvPr/>
        </p:nvSpPr>
        <p:spPr>
          <a:xfrm>
            <a:off x="684213" y="18446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1315" name="Object 19"/>
          <p:cNvGraphicFramePr/>
          <p:nvPr/>
        </p:nvGraphicFramePr>
        <p:xfrm>
          <a:off x="1779588" y="1525588"/>
          <a:ext cx="326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6" imgW="3263900" imgH="1066800" progId="Equation.3">
                  <p:embed/>
                </p:oleObj>
              </mc:Choice>
              <mc:Fallback>
                <p:oleObj name="" r:id="rId16" imgW="3263900" imgH="1066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79588" y="1525588"/>
                        <a:ext cx="32639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6" name="Object 20"/>
          <p:cNvGraphicFramePr/>
          <p:nvPr/>
        </p:nvGraphicFramePr>
        <p:xfrm>
          <a:off x="5284788" y="1525588"/>
          <a:ext cx="261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8" imgW="2614930" imgH="989965" progId="Equation.3">
                  <p:embed/>
                </p:oleObj>
              </mc:Choice>
              <mc:Fallback>
                <p:oleObj name="" r:id="rId18" imgW="2614930" imgH="9899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84788" y="1525588"/>
                        <a:ext cx="2616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7" name="AutoShape 21"/>
          <p:cNvSpPr/>
          <p:nvPr/>
        </p:nvSpPr>
        <p:spPr>
          <a:xfrm>
            <a:off x="5508625" y="4941888"/>
            <a:ext cx="3455988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放大法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/>
      <p:bldP spid="311305" grpId="0" animBg="1"/>
      <p:bldP spid="311312" grpId="0"/>
      <p:bldP spid="311314" grpId="0"/>
      <p:bldP spid="3113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/>
      <p:sp>
        <p:nvSpPr>
          <p:cNvPr id="18443" name="Text Box 2"/>
          <p:cNvSpPr txBox="1"/>
          <p:nvPr/>
        </p:nvSpPr>
        <p:spPr>
          <a:xfrm>
            <a:off x="901700" y="8382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4" name="Object 3"/>
          <p:cNvGraphicFramePr/>
          <p:nvPr/>
        </p:nvGraphicFramePr>
        <p:xfrm>
          <a:off x="1816100" y="914400"/>
          <a:ext cx="4203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4203700" imgH="1346200" progId="Equation.3">
                  <p:embed/>
                </p:oleObj>
              </mc:Choice>
              <mc:Fallback>
                <p:oleObj name="" r:id="rId1" imgW="4203700" imgH="1346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6100" y="914400"/>
                        <a:ext cx="42037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Text Box 4"/>
          <p:cNvSpPr txBox="1"/>
          <p:nvPr/>
        </p:nvSpPr>
        <p:spPr>
          <a:xfrm>
            <a:off x="914400" y="24018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4501" name="Object 5"/>
          <p:cNvGraphicFramePr/>
          <p:nvPr/>
        </p:nvGraphicFramePr>
        <p:xfrm>
          <a:off x="1763713" y="2492375"/>
          <a:ext cx="16081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760730" imgH="215900" progId="Equation.3">
                  <p:embed/>
                </p:oleObj>
              </mc:Choice>
              <mc:Fallback>
                <p:oleObj name="" r:id="rId3" imgW="760730" imgH="2159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492375"/>
                        <a:ext cx="1608137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/>
          <p:nvPr/>
        </p:nvGraphicFramePr>
        <p:xfrm>
          <a:off x="990600" y="5257800"/>
          <a:ext cx="25717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2692400" imgH="609600" progId="Equation.3">
                  <p:embed/>
                </p:oleObj>
              </mc:Choice>
              <mc:Fallback>
                <p:oleObj name="" r:id="rId5" imgW="2692400" imgH="609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2571750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/>
          <p:nvPr/>
        </p:nvGraphicFramePr>
        <p:xfrm>
          <a:off x="3508375" y="2463800"/>
          <a:ext cx="1863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2044065" imgH="584200" progId="Equation.3">
                  <p:embed/>
                </p:oleObj>
              </mc:Choice>
              <mc:Fallback>
                <p:oleObj name="" r:id="rId7" imgW="2044065" imgH="584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8375" y="2463800"/>
                        <a:ext cx="18637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4" name="Object 8"/>
          <p:cNvGraphicFramePr/>
          <p:nvPr/>
        </p:nvGraphicFramePr>
        <p:xfrm>
          <a:off x="1069975" y="3373438"/>
          <a:ext cx="5407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5966460" imgH="482600" progId="Equation.3">
                  <p:embed/>
                </p:oleObj>
              </mc:Choice>
              <mc:Fallback>
                <p:oleObj name="" r:id="rId9" imgW="5966460" imgH="482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9975" y="3373438"/>
                        <a:ext cx="5407025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5" name="Object 9"/>
          <p:cNvGraphicFramePr/>
          <p:nvPr/>
        </p:nvGraphicFramePr>
        <p:xfrm>
          <a:off x="1003300" y="4062413"/>
          <a:ext cx="43132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4760595" imgH="1040765" progId="Equation.3">
                  <p:embed/>
                </p:oleObj>
              </mc:Choice>
              <mc:Fallback>
                <p:oleObj name="" r:id="rId11" imgW="4760595" imgH="10407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3300" y="4062413"/>
                        <a:ext cx="4313238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6" name="Object 10"/>
          <p:cNvGraphicFramePr/>
          <p:nvPr/>
        </p:nvGraphicFramePr>
        <p:xfrm>
          <a:off x="5346700" y="4164013"/>
          <a:ext cx="12985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1434465" imgH="951865" progId="Equation.3">
                  <p:embed/>
                </p:oleObj>
              </mc:Choice>
              <mc:Fallback>
                <p:oleObj name="" r:id="rId13" imgW="1434465" imgH="9518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46700" y="4164013"/>
                        <a:ext cx="1298575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7" name="Object 11"/>
          <p:cNvGraphicFramePr/>
          <p:nvPr/>
        </p:nvGraphicFramePr>
        <p:xfrm>
          <a:off x="6718300" y="4164013"/>
          <a:ext cx="7588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838200" imgH="914400" progId="Equation.3">
                  <p:embed/>
                </p:oleObj>
              </mc:Choice>
              <mc:Fallback>
                <p:oleObj name="" r:id="rId15" imgW="838200" imgH="9144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18300" y="4164013"/>
                        <a:ext cx="758825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8" name="Object 12"/>
          <p:cNvGraphicFramePr/>
          <p:nvPr/>
        </p:nvGraphicFramePr>
        <p:xfrm>
          <a:off x="7632700" y="4468813"/>
          <a:ext cx="5207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7" imgW="520065" imgH="254000" progId="Equation.3">
                  <p:embed/>
                </p:oleObj>
              </mc:Choice>
              <mc:Fallback>
                <p:oleObj name="" r:id="rId17" imgW="520065" imgH="254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32700" y="4468813"/>
                        <a:ext cx="520700" cy="25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9" name="AutoShape 13"/>
          <p:cNvSpPr/>
          <p:nvPr/>
        </p:nvSpPr>
        <p:spPr>
          <a:xfrm>
            <a:off x="5435600" y="5321300"/>
            <a:ext cx="3455988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放大法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5394" name="Text Box 2"/>
          <p:cNvSpPr txBox="1"/>
          <p:nvPr/>
        </p:nvSpPr>
        <p:spPr>
          <a:xfrm>
            <a:off x="468313" y="1628775"/>
            <a:ext cx="17287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证法一：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5402" name="Object 10"/>
          <p:cNvGraphicFramePr/>
          <p:nvPr/>
        </p:nvGraphicFramePr>
        <p:xfrm>
          <a:off x="900113" y="5949950"/>
          <a:ext cx="24479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2235200" imgH="596900" progId="Equation.3">
                  <p:embed/>
                </p:oleObj>
              </mc:Choice>
              <mc:Fallback>
                <p:oleObj name="" r:id="rId1" imgW="2235200" imgH="596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5949950"/>
                        <a:ext cx="244792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1"/>
          <p:cNvGraphicFramePr/>
          <p:nvPr/>
        </p:nvGraphicFramePr>
        <p:xfrm>
          <a:off x="468313" y="620713"/>
          <a:ext cx="71294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474595" imgH="304800" progId="Equation.3">
                  <p:embed/>
                </p:oleObj>
              </mc:Choice>
              <mc:Fallback>
                <p:oleObj name="" r:id="rId3" imgW="2474595" imgH="304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620713"/>
                        <a:ext cx="7129462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5" name="Object 13"/>
          <p:cNvGraphicFramePr/>
          <p:nvPr/>
        </p:nvGraphicFramePr>
        <p:xfrm>
          <a:off x="784225" y="3455988"/>
          <a:ext cx="3130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332865" imgH="444500" progId="Equation.3">
                  <p:embed/>
                </p:oleObj>
              </mc:Choice>
              <mc:Fallback>
                <p:oleObj name="" r:id="rId5" imgW="1332865" imgH="444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25" y="3455988"/>
                        <a:ext cx="313055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6" name="Object 14"/>
          <p:cNvGraphicFramePr/>
          <p:nvPr/>
        </p:nvGraphicFramePr>
        <p:xfrm>
          <a:off x="846138" y="4581525"/>
          <a:ext cx="29400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231265" imgH="444500" progId="Equation.3">
                  <p:embed/>
                </p:oleObj>
              </mc:Choice>
              <mc:Fallback>
                <p:oleObj name="" r:id="rId7" imgW="1231265" imgH="444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6138" y="4581525"/>
                        <a:ext cx="2940050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7" name="Text Box 15"/>
          <p:cNvSpPr txBox="1"/>
          <p:nvPr/>
        </p:nvSpPr>
        <p:spPr>
          <a:xfrm>
            <a:off x="3995738" y="4868863"/>
            <a:ext cx="28622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则当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时，有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5408" name="Object 16"/>
          <p:cNvGraphicFramePr/>
          <p:nvPr/>
        </p:nvGraphicFramePr>
        <p:xfrm>
          <a:off x="2051050" y="1628775"/>
          <a:ext cx="36639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1560830" imgH="304800" progId="Equation.3">
                  <p:embed/>
                </p:oleObj>
              </mc:Choice>
              <mc:Fallback>
                <p:oleObj name="" r:id="rId9" imgW="1560830" imgH="304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1050" y="1628775"/>
                        <a:ext cx="36639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9" name="Object 17"/>
          <p:cNvGraphicFramePr/>
          <p:nvPr/>
        </p:nvGraphicFramePr>
        <p:xfrm>
          <a:off x="5795963" y="1700213"/>
          <a:ext cx="20574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876300" imgH="228600" progId="Equation.3">
                  <p:embed/>
                </p:oleObj>
              </mc:Choice>
              <mc:Fallback>
                <p:oleObj name="" r:id="rId11" imgW="876300" imgH="228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5963" y="1700213"/>
                        <a:ext cx="2057400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0" name="Object 18"/>
          <p:cNvGraphicFramePr/>
          <p:nvPr/>
        </p:nvGraphicFramePr>
        <p:xfrm>
          <a:off x="827088" y="2349500"/>
          <a:ext cx="1997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850265" imgH="317500" progId="Equation.3">
                  <p:embed/>
                </p:oleObj>
              </mc:Choice>
              <mc:Fallback>
                <p:oleObj name="" r:id="rId13" imgW="850265" imgH="317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199707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1" name="Object 19"/>
          <p:cNvGraphicFramePr/>
          <p:nvPr/>
        </p:nvGraphicFramePr>
        <p:xfrm>
          <a:off x="2771775" y="2349500"/>
          <a:ext cx="3576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1522730" imgH="355600" progId="Equation.3">
                  <p:embed/>
                </p:oleObj>
              </mc:Choice>
              <mc:Fallback>
                <p:oleObj name="" r:id="rId15" imgW="1522730" imgH="355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1775" y="2349500"/>
                        <a:ext cx="357663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2" name="Object 20"/>
          <p:cNvGraphicFramePr/>
          <p:nvPr/>
        </p:nvGraphicFramePr>
        <p:xfrm>
          <a:off x="6227763" y="2420938"/>
          <a:ext cx="27432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7" imgW="1167130" imgH="405765" progId="Equation.3">
                  <p:embed/>
                </p:oleObj>
              </mc:Choice>
              <mc:Fallback>
                <p:oleObj name="" r:id="rId17" imgW="1167130" imgH="40576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27763" y="2420938"/>
                        <a:ext cx="2743200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3" name="Object 21"/>
          <p:cNvGraphicFramePr/>
          <p:nvPr/>
        </p:nvGraphicFramePr>
        <p:xfrm>
          <a:off x="6877050" y="4868863"/>
          <a:ext cx="1787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761365" imgH="304800" progId="Equation.3">
                  <p:embed/>
                </p:oleObj>
              </mc:Choice>
              <mc:Fallback>
                <p:oleObj name="" r:id="rId19" imgW="761365" imgH="304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0" y="4868863"/>
                        <a:ext cx="17875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15" name="AutoShape 23"/>
          <p:cNvSpPr/>
          <p:nvPr/>
        </p:nvSpPr>
        <p:spPr>
          <a:xfrm>
            <a:off x="5435600" y="5475288"/>
            <a:ext cx="3455988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/>
      <p:bldP spid="315407" grpId="0"/>
      <p:bldP spid="3154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3346" name="Text Box 2"/>
          <p:cNvSpPr txBox="1"/>
          <p:nvPr/>
        </p:nvSpPr>
        <p:spPr>
          <a:xfrm>
            <a:off x="611188" y="15573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证法二：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3348" name="Object 4"/>
          <p:cNvGraphicFramePr/>
          <p:nvPr/>
        </p:nvGraphicFramePr>
        <p:xfrm>
          <a:off x="2195513" y="1628775"/>
          <a:ext cx="1511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647065" imgH="203200" progId="Equation.3">
                  <p:embed/>
                </p:oleObj>
              </mc:Choice>
              <mc:Fallback>
                <p:oleObj name="" r:id="rId1" imgW="647065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1628775"/>
                        <a:ext cx="15113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49" name="Object 5"/>
          <p:cNvGraphicFramePr/>
          <p:nvPr/>
        </p:nvGraphicFramePr>
        <p:xfrm>
          <a:off x="3924300" y="166846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1319530" imgH="405765" progId="Equation.3">
                  <p:embed/>
                </p:oleObj>
              </mc:Choice>
              <mc:Fallback>
                <p:oleObj name="" r:id="rId3" imgW="1319530" imgH="4057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1668463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0" name="Object 6"/>
          <p:cNvGraphicFramePr/>
          <p:nvPr/>
        </p:nvGraphicFramePr>
        <p:xfrm>
          <a:off x="5292725" y="1628775"/>
          <a:ext cx="3594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3378200" imgH="469900" progId="Equation.3">
                  <p:embed/>
                </p:oleObj>
              </mc:Choice>
              <mc:Fallback>
                <p:oleObj name="" r:id="rId5" imgW="3378200" imgH="469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725" y="1628775"/>
                        <a:ext cx="35941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/>
          <p:nvPr/>
        </p:nvGraphicFramePr>
        <p:xfrm>
          <a:off x="1547813" y="234950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2260600" imgH="469900" progId="Equation.3">
                  <p:embed/>
                </p:oleObj>
              </mc:Choice>
              <mc:Fallback>
                <p:oleObj name="" r:id="rId7" imgW="2260600" imgH="469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2349500"/>
                        <a:ext cx="2260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2" name="Object 8"/>
          <p:cNvGraphicFramePr/>
          <p:nvPr/>
        </p:nvGraphicFramePr>
        <p:xfrm>
          <a:off x="1547813" y="2852738"/>
          <a:ext cx="568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5689600" imgH="838200" progId="Equation.3">
                  <p:embed/>
                </p:oleObj>
              </mc:Choice>
              <mc:Fallback>
                <p:oleObj name="" r:id="rId9" imgW="5689600" imgH="838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2852738"/>
                        <a:ext cx="5689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/>
          <p:nvPr/>
        </p:nvGraphicFramePr>
        <p:xfrm>
          <a:off x="7380288" y="3068638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824865" imgH="431800" progId="Equation.3">
                  <p:embed/>
                </p:oleObj>
              </mc:Choice>
              <mc:Fallback>
                <p:oleObj name="" r:id="rId11" imgW="824865" imgH="431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80288" y="3068638"/>
                        <a:ext cx="82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5" name="Object 11"/>
          <p:cNvGraphicFramePr/>
          <p:nvPr/>
        </p:nvGraphicFramePr>
        <p:xfrm>
          <a:off x="827088" y="36449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3" imgW="2171700" imgH="838200" progId="Equation.3">
                  <p:embed/>
                </p:oleObj>
              </mc:Choice>
              <mc:Fallback>
                <p:oleObj name="" r:id="rId13" imgW="2171700" imgH="838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3644900"/>
                        <a:ext cx="217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8" name="Object 14"/>
          <p:cNvGraphicFramePr/>
          <p:nvPr/>
        </p:nvGraphicFramePr>
        <p:xfrm>
          <a:off x="3132138" y="5516563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5" imgW="2235200" imgH="596900" progId="Equation.3">
                  <p:embed/>
                </p:oleObj>
              </mc:Choice>
              <mc:Fallback>
                <p:oleObj name="" r:id="rId15" imgW="2235200" imgH="596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2138" y="5516563"/>
                        <a:ext cx="2235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3" name="Object 19"/>
          <p:cNvGraphicFramePr/>
          <p:nvPr/>
        </p:nvGraphicFramePr>
        <p:xfrm>
          <a:off x="468313" y="620713"/>
          <a:ext cx="71294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7" imgW="2474595" imgH="304800" progId="Equation.3">
                  <p:embed/>
                </p:oleObj>
              </mc:Choice>
              <mc:Fallback>
                <p:oleObj name="" r:id="rId17" imgW="2474595" imgH="304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620713"/>
                        <a:ext cx="7129462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4" name="Object 20"/>
          <p:cNvGraphicFramePr/>
          <p:nvPr/>
        </p:nvGraphicFramePr>
        <p:xfrm>
          <a:off x="3433763" y="36449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9" imgW="1459230" imgH="405765" progId="Equation.3">
                  <p:embed/>
                </p:oleObj>
              </mc:Choice>
              <mc:Fallback>
                <p:oleObj name="" r:id="rId19" imgW="1459230" imgH="40576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33763" y="3644900"/>
                        <a:ext cx="3429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5" name="Object 21"/>
          <p:cNvGraphicFramePr/>
          <p:nvPr/>
        </p:nvGraphicFramePr>
        <p:xfrm>
          <a:off x="696913" y="4422775"/>
          <a:ext cx="31892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1" imgW="1357630" imgH="405765" progId="Equation.3">
                  <p:embed/>
                </p:oleObj>
              </mc:Choice>
              <mc:Fallback>
                <p:oleObj name="" r:id="rId21" imgW="1357630" imgH="40576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6913" y="4422775"/>
                        <a:ext cx="31892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6" name="Object 22"/>
          <p:cNvGraphicFramePr/>
          <p:nvPr/>
        </p:nvGraphicFramePr>
        <p:xfrm>
          <a:off x="4014788" y="4437063"/>
          <a:ext cx="15446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3" imgW="647065" imgH="405765" progId="Equation.3">
                  <p:embed/>
                </p:oleObj>
              </mc:Choice>
              <mc:Fallback>
                <p:oleObj name="" r:id="rId23" imgW="647065" imgH="40576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14788" y="4437063"/>
                        <a:ext cx="1544637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7" name="Text Box 23"/>
          <p:cNvSpPr txBox="1"/>
          <p:nvPr/>
        </p:nvSpPr>
        <p:spPr>
          <a:xfrm>
            <a:off x="5724525" y="4652963"/>
            <a:ext cx="28622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则当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时，有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3368" name="Object 24"/>
          <p:cNvGraphicFramePr/>
          <p:nvPr/>
        </p:nvGraphicFramePr>
        <p:xfrm>
          <a:off x="900113" y="5445125"/>
          <a:ext cx="1787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5" imgW="761365" imgH="304800" progId="Equation.3">
                  <p:embed/>
                </p:oleObj>
              </mc:Choice>
              <mc:Fallback>
                <p:oleObj name="" r:id="rId25" imgW="761365" imgH="304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0113" y="5445125"/>
                        <a:ext cx="17875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1" name="AutoShape 27"/>
          <p:cNvSpPr/>
          <p:nvPr/>
        </p:nvSpPr>
        <p:spPr>
          <a:xfrm>
            <a:off x="5435600" y="5475288"/>
            <a:ext cx="3455988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放大法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67" grpId="0"/>
      <p:bldP spid="3133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14373" name="Object 5"/>
          <p:cNvGraphicFramePr/>
          <p:nvPr/>
        </p:nvGraphicFramePr>
        <p:xfrm>
          <a:off x="1276350" y="1246188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778000" imgH="457200" progId="Equation.3">
                  <p:embed/>
                </p:oleObj>
              </mc:Choice>
              <mc:Fallback>
                <p:oleObj name="" r:id="rId1" imgW="1778000" imgH="457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6350" y="1246188"/>
                        <a:ext cx="1778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/>
          <p:nvPr/>
        </p:nvGraphicFramePr>
        <p:xfrm>
          <a:off x="3600450" y="1265238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2070100" imgH="469900" progId="Equation.3">
                  <p:embed/>
                </p:oleObj>
              </mc:Choice>
              <mc:Fallback>
                <p:oleObj name="" r:id="rId3" imgW="2070100" imgH="469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0450" y="1265238"/>
                        <a:ext cx="2070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/>
          <p:cNvGraphicFramePr/>
          <p:nvPr/>
        </p:nvGraphicFramePr>
        <p:xfrm>
          <a:off x="900113" y="1700213"/>
          <a:ext cx="64055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2778760" imgH="405765" progId="Equation.3">
                  <p:embed/>
                </p:oleObj>
              </mc:Choice>
              <mc:Fallback>
                <p:oleObj name="" r:id="rId5" imgW="2778760" imgH="4057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1700213"/>
                        <a:ext cx="6405562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7" name="Object 9"/>
          <p:cNvGraphicFramePr/>
          <p:nvPr/>
        </p:nvGraphicFramePr>
        <p:xfrm>
          <a:off x="1619250" y="2492375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2298700" imgH="838200" progId="Equation.3">
                  <p:embed/>
                </p:oleObj>
              </mc:Choice>
              <mc:Fallback>
                <p:oleObj name="" r:id="rId7" imgW="2298700" imgH="838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2492375"/>
                        <a:ext cx="2298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Object 10"/>
          <p:cNvGraphicFramePr/>
          <p:nvPr/>
        </p:nvGraphicFramePr>
        <p:xfrm>
          <a:off x="684213" y="3284538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2197100" imgH="838200" progId="Equation.3">
                  <p:embed/>
                </p:oleObj>
              </mc:Choice>
              <mc:Fallback>
                <p:oleObj name="" r:id="rId9" imgW="2197100" imgH="838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3284538"/>
                        <a:ext cx="2197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1" name="Object 13"/>
          <p:cNvGraphicFramePr/>
          <p:nvPr/>
        </p:nvGraphicFramePr>
        <p:xfrm>
          <a:off x="755650" y="6021388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2235200" imgH="596900" progId="Equation.3">
                  <p:embed/>
                </p:oleObj>
              </mc:Choice>
              <mc:Fallback>
                <p:oleObj name="" r:id="rId11" imgW="2235200" imgH="596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6021388"/>
                        <a:ext cx="2235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4" name="Object 16"/>
          <p:cNvGraphicFramePr/>
          <p:nvPr/>
        </p:nvGraphicFramePr>
        <p:xfrm>
          <a:off x="611188" y="260350"/>
          <a:ext cx="361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1256030" imgH="304800" progId="Equation.3">
                  <p:embed/>
                </p:oleObj>
              </mc:Choice>
              <mc:Fallback>
                <p:oleObj name="" r:id="rId13" imgW="1256030" imgH="3048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260350"/>
                        <a:ext cx="3619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5" name="Text Box 17"/>
          <p:cNvSpPr txBox="1"/>
          <p:nvPr/>
        </p:nvSpPr>
        <p:spPr>
          <a:xfrm>
            <a:off x="554038" y="11493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4386" name="Object 18"/>
          <p:cNvGraphicFramePr/>
          <p:nvPr/>
        </p:nvGraphicFramePr>
        <p:xfrm>
          <a:off x="3419475" y="3141663"/>
          <a:ext cx="36655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5" imgW="1561465" imgH="444500" progId="Equation.3">
                  <p:embed/>
                </p:oleObj>
              </mc:Choice>
              <mc:Fallback>
                <p:oleObj name="" r:id="rId15" imgW="1561465" imgH="4445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19475" y="3141663"/>
                        <a:ext cx="3665538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7" name="Object 19"/>
          <p:cNvGraphicFramePr/>
          <p:nvPr/>
        </p:nvGraphicFramePr>
        <p:xfrm>
          <a:off x="611188" y="4149725"/>
          <a:ext cx="35480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7" imgW="1510665" imgH="444500" progId="Equation.3">
                  <p:embed/>
                </p:oleObj>
              </mc:Choice>
              <mc:Fallback>
                <p:oleObj name="" r:id="rId17" imgW="1510665" imgH="4445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1188" y="4149725"/>
                        <a:ext cx="3548062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8" name="Object 20"/>
          <p:cNvGraphicFramePr/>
          <p:nvPr/>
        </p:nvGraphicFramePr>
        <p:xfrm>
          <a:off x="774700" y="5053013"/>
          <a:ext cx="17811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723265" imgH="405765" progId="Equation.3">
                  <p:embed/>
                </p:oleObj>
              </mc:Choice>
              <mc:Fallback>
                <p:oleObj name="" r:id="rId19" imgW="723265" imgH="40576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4700" y="5053013"/>
                        <a:ext cx="1781175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9" name="Text Box 21"/>
          <p:cNvSpPr txBox="1"/>
          <p:nvPr/>
        </p:nvSpPr>
        <p:spPr>
          <a:xfrm>
            <a:off x="2700338" y="5300663"/>
            <a:ext cx="28622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则当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时，有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4390" name="Object 22"/>
          <p:cNvGraphicFramePr/>
          <p:nvPr/>
        </p:nvGraphicFramePr>
        <p:xfrm>
          <a:off x="5508625" y="5229225"/>
          <a:ext cx="1787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1" imgW="761365" imgH="304800" progId="Equation.3">
                  <p:embed/>
                </p:oleObj>
              </mc:Choice>
              <mc:Fallback>
                <p:oleObj name="" r:id="rId21" imgW="761365" imgH="3048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8625" y="5229225"/>
                        <a:ext cx="17875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1" name="Object 23"/>
          <p:cNvGraphicFramePr/>
          <p:nvPr/>
        </p:nvGraphicFramePr>
        <p:xfrm>
          <a:off x="4284663" y="4221163"/>
          <a:ext cx="16684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3" imgW="710565" imgH="405765" progId="Equation.3">
                  <p:embed/>
                </p:oleObj>
              </mc:Choice>
              <mc:Fallback>
                <p:oleObj name="" r:id="rId23" imgW="710565" imgH="40576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84663" y="4221163"/>
                        <a:ext cx="166846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2" name="AutoShape 24"/>
          <p:cNvSpPr/>
          <p:nvPr/>
        </p:nvSpPr>
        <p:spPr>
          <a:xfrm>
            <a:off x="5435600" y="404813"/>
            <a:ext cx="3455988" cy="1069975"/>
          </a:xfrm>
          <a:prstGeom prst="irregularSeal2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放大法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85" grpId="0"/>
      <p:bldP spid="314389" grpId="0"/>
      <p:bldP spid="3143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6" name="Text Box 2"/>
          <p:cNvSpPr txBox="1"/>
          <p:nvPr/>
        </p:nvSpPr>
        <p:spPr>
          <a:xfrm>
            <a:off x="914400" y="2603500"/>
            <a:ext cx="28194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割之弥细，所失弥少，割之又割，以至于不可割，则与圆周合体而无所失矣”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267200" y="1905000"/>
            <a:ext cx="4038600" cy="3733800"/>
            <a:chOff x="2688" y="1200"/>
            <a:chExt cx="2544" cy="2352"/>
          </a:xfrm>
        </p:grpSpPr>
        <p:grpSp>
          <p:nvGrpSpPr>
            <p:cNvPr id="82951" name="Group 4"/>
            <p:cNvGrpSpPr/>
            <p:nvPr/>
          </p:nvGrpSpPr>
          <p:grpSpPr>
            <a:xfrm>
              <a:off x="2688" y="1200"/>
              <a:ext cx="2544" cy="2352"/>
              <a:chOff x="2687" y="410"/>
              <a:chExt cx="2725" cy="2950"/>
            </a:xfrm>
          </p:grpSpPr>
          <p:sp>
            <p:nvSpPr>
              <p:cNvPr id="82953" name="Rectangle 5"/>
              <p:cNvSpPr/>
              <p:nvPr/>
            </p:nvSpPr>
            <p:spPr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2954" name="Group 6"/>
              <p:cNvGrpSpPr/>
              <p:nvPr/>
            </p:nvGrpSpPr>
            <p:grpSpPr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82955" name="AutoShape 7" descr="深色木质"/>
                <p:cNvSpPr/>
                <p:nvPr/>
              </p:nvSpPr>
              <p:spPr>
                <a:xfrm>
                  <a:off x="2692" y="414"/>
                  <a:ext cx="2720" cy="68"/>
                </a:xfrm>
                <a:custGeom>
                  <a:avLst/>
                  <a:gdLst>
                    <a:gd name="txL" fmla="*/ 1985 w 21600"/>
                    <a:gd name="txT" fmla="*/ 1906 h 21600"/>
                    <a:gd name="txR" fmla="*/ 19615 w 21600"/>
                    <a:gd name="txB" fmla="*/ 19694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56" name="AutoShape 8" descr="深色木质"/>
                <p:cNvSpPr/>
                <p:nvPr/>
              </p:nvSpPr>
              <p:spPr>
                <a:xfrm rot="-5400000">
                  <a:off x="1250" y="1849"/>
                  <a:ext cx="2947" cy="68"/>
                </a:xfrm>
                <a:custGeom>
                  <a:avLst/>
                  <a:gdLst>
                    <a:gd name="txL" fmla="*/ 2082 w 21600"/>
                    <a:gd name="txT" fmla="*/ 2224 h 21600"/>
                    <a:gd name="txR" fmla="*/ 19518 w 21600"/>
                    <a:gd name="txB" fmla="*/ 19376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57" name="AutoShape 9" descr="深色木质"/>
                <p:cNvSpPr/>
                <p:nvPr/>
              </p:nvSpPr>
              <p:spPr>
                <a:xfrm rot="5400000">
                  <a:off x="3904" y="1852"/>
                  <a:ext cx="2947" cy="68"/>
                </a:xfrm>
                <a:custGeom>
                  <a:avLst/>
                  <a:gdLst>
                    <a:gd name="txL" fmla="*/ 2067 w 21600"/>
                    <a:gd name="txT" fmla="*/ 1906 h 21600"/>
                    <a:gd name="txR" fmla="*/ 19533 w 21600"/>
                    <a:gd name="txB" fmla="*/ 19694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58" name="AutoShape 10" descr="深色木质"/>
                <p:cNvSpPr/>
                <p:nvPr/>
              </p:nvSpPr>
              <p:spPr>
                <a:xfrm rot="10800000">
                  <a:off x="2687" y="3290"/>
                  <a:ext cx="2720" cy="68"/>
                </a:xfrm>
                <a:custGeom>
                  <a:avLst/>
                  <a:gdLst>
                    <a:gd name="txL" fmla="*/ 2041 w 21600"/>
                    <a:gd name="txT" fmla="*/ 1906 h 21600"/>
                    <a:gd name="txR" fmla="*/ 19559 w 21600"/>
                    <a:gd name="txB" fmla="*/ 19694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pic>
          <p:nvPicPr>
            <p:cNvPr id="8295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" y="1488"/>
              <a:ext cx="1740" cy="1740"/>
            </a:xfrm>
            <a:prstGeom prst="rect">
              <a:avLst/>
            </a:prstGeom>
            <a:noFill/>
            <a:ln w="31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1036" name="Text Box 12"/>
          <p:cNvSpPr txBox="1"/>
          <p:nvPr/>
        </p:nvSpPr>
        <p:spPr>
          <a:xfrm>
            <a:off x="914400" y="190817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、割圆术：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8" name="Text Box 14"/>
          <p:cNvSpPr txBox="1"/>
          <p:nvPr/>
        </p:nvSpPr>
        <p:spPr>
          <a:xfrm>
            <a:off x="1828800" y="5029200"/>
            <a:ext cx="21336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刘徽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概念的引入</a:t>
            </a:r>
            <a:endParaRPr kumimoji="1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2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36" grpId="0"/>
      <p:bldP spid="10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19490" name="Object 2"/>
          <p:cNvGraphicFramePr/>
          <p:nvPr/>
        </p:nvGraphicFramePr>
        <p:xfrm>
          <a:off x="2017713" y="5216525"/>
          <a:ext cx="309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3097530" imgH="393700" progId="Equation.3">
                  <p:embed/>
                </p:oleObj>
              </mc:Choice>
              <mc:Fallback>
                <p:oleObj name="" r:id="rId1" imgW="3097530" imgH="3937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7713" y="5216525"/>
                        <a:ext cx="3098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3" name="Text Box 5"/>
          <p:cNvSpPr txBox="1"/>
          <p:nvPr/>
        </p:nvSpPr>
        <p:spPr>
          <a:xfrm>
            <a:off x="684213" y="2205038"/>
            <a:ext cx="113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分析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9494" name="Text Box 6"/>
          <p:cNvSpPr txBox="1"/>
          <p:nvPr/>
        </p:nvSpPr>
        <p:spPr>
          <a:xfrm>
            <a:off x="2124075" y="2276475"/>
            <a:ext cx="4827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直接证明较困难，采用反证法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495" name="Text Box 7"/>
          <p:cNvSpPr txBox="1"/>
          <p:nvPr/>
        </p:nvSpPr>
        <p:spPr>
          <a:xfrm>
            <a:off x="893763" y="2841625"/>
            <a:ext cx="41132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由数列极限的几何意义，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9496" name="Object 8"/>
          <p:cNvGraphicFramePr/>
          <p:nvPr/>
        </p:nvGraphicFramePr>
        <p:xfrm>
          <a:off x="4932363" y="2924175"/>
          <a:ext cx="330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3298825" imgH="405765" progId="Equation.3">
                  <p:embed/>
                </p:oleObj>
              </mc:Choice>
              <mc:Fallback>
                <p:oleObj name="" r:id="rId3" imgW="3298825" imgH="40576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363" y="2924175"/>
                        <a:ext cx="3302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7" name="Object 9"/>
          <p:cNvGraphicFramePr/>
          <p:nvPr/>
        </p:nvGraphicFramePr>
        <p:xfrm>
          <a:off x="2124075" y="3429000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2551430" imgH="431800" progId="Equation.3">
                  <p:embed/>
                </p:oleObj>
              </mc:Choice>
              <mc:Fallback>
                <p:oleObj name="" r:id="rId5" imgW="2551430" imgH="431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3429000"/>
                        <a:ext cx="255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8" name="Text Box 10"/>
          <p:cNvSpPr txBox="1"/>
          <p:nvPr/>
        </p:nvSpPr>
        <p:spPr>
          <a:xfrm>
            <a:off x="603250" y="4005263"/>
            <a:ext cx="85407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的任一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邻域内聚集着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中的无穷多个点，而在该邻域之外至多有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中的有限个点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499" name="Line 11"/>
          <p:cNvSpPr/>
          <p:nvPr/>
        </p:nvSpPr>
        <p:spPr>
          <a:xfrm>
            <a:off x="914400" y="5421313"/>
            <a:ext cx="7086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12"/>
          <p:cNvGrpSpPr/>
          <p:nvPr/>
        </p:nvGrpSpPr>
        <p:grpSpPr>
          <a:xfrm>
            <a:off x="3124200" y="5373688"/>
            <a:ext cx="228600" cy="487362"/>
            <a:chOff x="1296" y="3397"/>
            <a:chExt cx="144" cy="307"/>
          </a:xfrm>
        </p:grpSpPr>
        <p:sp>
          <p:nvSpPr>
            <p:cNvPr id="22549" name="Oval 13"/>
            <p:cNvSpPr/>
            <p:nvPr/>
          </p:nvSpPr>
          <p:spPr>
            <a:xfrm flipV="1">
              <a:off x="1344" y="3397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6" name="Object 14"/>
            <p:cNvGraphicFramePr/>
            <p:nvPr/>
          </p:nvGraphicFramePr>
          <p:xfrm>
            <a:off x="1296" y="35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7" imgW="228600" imgH="241300" progId="Equation.3">
                    <p:embed/>
                  </p:oleObj>
                </mc:Choice>
                <mc:Fallback>
                  <p:oleObj name="" r:id="rId7" imgW="228600" imgH="2413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6" y="35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5641975" y="5375275"/>
            <a:ext cx="215900" cy="504825"/>
            <a:chOff x="3840" y="3386"/>
            <a:chExt cx="136" cy="318"/>
          </a:xfrm>
        </p:grpSpPr>
        <p:sp>
          <p:nvSpPr>
            <p:cNvPr id="22548" name="Oval 16"/>
            <p:cNvSpPr/>
            <p:nvPr/>
          </p:nvSpPr>
          <p:spPr>
            <a:xfrm flipV="1">
              <a:off x="3888" y="3386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5" name="Object 17"/>
            <p:cNvGraphicFramePr/>
            <p:nvPr/>
          </p:nvGraphicFramePr>
          <p:xfrm>
            <a:off x="3840" y="350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215900" imgH="316865" progId="Equation.3">
                    <p:embed/>
                  </p:oleObj>
                </mc:Choice>
                <mc:Fallback>
                  <p:oleObj name="" r:id="rId9" imgW="215900" imgH="316865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0" y="350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506" name="Object 18"/>
          <p:cNvGraphicFramePr/>
          <p:nvPr/>
        </p:nvGraphicFramePr>
        <p:xfrm>
          <a:off x="4572000" y="5203825"/>
          <a:ext cx="309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1" imgW="3097530" imgH="393700" progId="Equation.3">
                  <p:embed/>
                </p:oleObj>
              </mc:Choice>
              <mc:Fallback>
                <p:oleObj name="" r:id="rId11" imgW="3097530" imgH="3937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203825"/>
                        <a:ext cx="3098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4" name="Group 25"/>
          <p:cNvGrpSpPr/>
          <p:nvPr/>
        </p:nvGrpSpPr>
        <p:grpSpPr>
          <a:xfrm>
            <a:off x="684213" y="1557338"/>
            <a:ext cx="7920037" cy="557212"/>
            <a:chOff x="431" y="890"/>
            <a:chExt cx="4989" cy="351"/>
          </a:xfrm>
        </p:grpSpPr>
        <p:sp>
          <p:nvSpPr>
            <p:cNvPr id="22547" name="Rectangle 20"/>
            <p:cNvSpPr/>
            <p:nvPr/>
          </p:nvSpPr>
          <p:spPr>
            <a:xfrm>
              <a:off x="431" y="890"/>
              <a:ext cx="498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zh-CN" altLang="en-US" sz="3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定理：如果数列    收敛</a:t>
              </a:r>
              <a:r>
                <a:rPr lang="en-US" altLang="zh-CN" sz="3000">
                  <a:solidFill>
                    <a:schemeClr val="tx1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3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那么它的极限唯一</a:t>
              </a:r>
              <a:r>
                <a:rPr lang="en-US" altLang="zh-CN" sz="3000">
                  <a:solidFill>
                    <a:schemeClr val="tx1"/>
                  </a:solidFill>
                  <a:latin typeface="宋体" panose="02010600030101010101" pitchFamily="2" charset="-122"/>
                </a:rPr>
                <a:t>.</a:t>
              </a:r>
              <a:endParaRPr lang="en-US" altLang="zh-CN" sz="30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2534" name="Object 21"/>
            <p:cNvGraphicFramePr/>
            <p:nvPr/>
          </p:nvGraphicFramePr>
          <p:xfrm>
            <a:off x="2245" y="935"/>
            <a:ext cx="40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2" imgW="304800" imgH="228600" progId="Equation.3">
                    <p:embed/>
                  </p:oleObj>
                </mc:Choice>
                <mc:Fallback>
                  <p:oleObj name="" r:id="rId12" imgW="304800" imgH="2286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45" y="935"/>
                          <a:ext cx="407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250825" y="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</a:t>
            </a: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数列极限的性质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46" name="Rectangle 24"/>
          <p:cNvSpPr/>
          <p:nvPr/>
        </p:nvSpPr>
        <p:spPr>
          <a:xfrm>
            <a:off x="468313" y="981075"/>
            <a:ext cx="43148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200" dirty="0">
                <a:solidFill>
                  <a:schemeClr val="accent1"/>
                </a:solidFill>
                <a:latin typeface="Times New Roman" panose="02020603050405020304" pitchFamily="18" charset="0"/>
              </a:rPr>
              <a:t>１、数列极限的唯一性</a:t>
            </a:r>
            <a:endParaRPr lang="zh-CN" altLang="en-US" sz="32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3" grpId="0"/>
      <p:bldP spid="319494" grpId="0"/>
      <p:bldP spid="319495" grpId="0"/>
      <p:bldP spid="3194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9318" name="Text Box 6"/>
          <p:cNvSpPr txBox="1"/>
          <p:nvPr/>
        </p:nvSpPr>
        <p:spPr>
          <a:xfrm>
            <a:off x="2900363" y="5824538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故收敛数列极限唯一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79450" y="1495425"/>
            <a:ext cx="2428875" cy="461963"/>
            <a:chOff x="444" y="942"/>
            <a:chExt cx="1530" cy="291"/>
          </a:xfrm>
        </p:grpSpPr>
        <p:sp>
          <p:nvSpPr>
            <p:cNvPr id="23595" name="Text Box 8"/>
            <p:cNvSpPr txBox="1"/>
            <p:nvPr/>
          </p:nvSpPr>
          <p:spPr>
            <a:xfrm>
              <a:off x="444" y="94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证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6" name="Text Box 9"/>
            <p:cNvSpPr txBox="1"/>
            <p:nvPr/>
          </p:nvSpPr>
          <p:spPr>
            <a:xfrm>
              <a:off x="822" y="945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用反证法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695575" y="1450975"/>
            <a:ext cx="5510213" cy="600075"/>
            <a:chOff x="1698" y="914"/>
            <a:chExt cx="3471" cy="378"/>
          </a:xfrm>
        </p:grpSpPr>
        <p:graphicFrame>
          <p:nvGraphicFramePr>
            <p:cNvPr id="23564" name="Object 11"/>
            <p:cNvGraphicFramePr/>
            <p:nvPr/>
          </p:nvGraphicFramePr>
          <p:xfrm>
            <a:off x="2663" y="945"/>
            <a:ext cx="180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" imgW="1447800" imgH="279400" progId="Equation.3">
                    <p:embed/>
                  </p:oleObj>
                </mc:Choice>
                <mc:Fallback>
                  <p:oleObj name="" r:id="rId1" imgW="1447800" imgH="2794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63" y="945"/>
                          <a:ext cx="1805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Text Box 12"/>
            <p:cNvSpPr txBox="1"/>
            <p:nvPr/>
          </p:nvSpPr>
          <p:spPr>
            <a:xfrm>
              <a:off x="1698" y="921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假设同时有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4" name="Text Box 13"/>
            <p:cNvSpPr txBox="1"/>
            <p:nvPr/>
          </p:nvSpPr>
          <p:spPr>
            <a:xfrm>
              <a:off x="4401" y="91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且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5" name="Object 14"/>
            <p:cNvGraphicFramePr/>
            <p:nvPr/>
          </p:nvGraphicFramePr>
          <p:xfrm>
            <a:off x="4670" y="959"/>
            <a:ext cx="49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3" imgW="393065" imgH="177800" progId="Equation.3">
                    <p:embed/>
                  </p:oleObj>
                </mc:Choice>
                <mc:Fallback>
                  <p:oleObj name="" r:id="rId3" imgW="393065" imgH="1778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70" y="959"/>
                          <a:ext cx="49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706438" y="1809750"/>
            <a:ext cx="3319462" cy="779463"/>
            <a:chOff x="453" y="1132"/>
            <a:chExt cx="2091" cy="491"/>
          </a:xfrm>
        </p:grpSpPr>
        <p:sp>
          <p:nvSpPr>
            <p:cNvPr id="23591" name="Text Box 16"/>
            <p:cNvSpPr txBox="1"/>
            <p:nvPr/>
          </p:nvSpPr>
          <p:spPr>
            <a:xfrm>
              <a:off x="1488" y="1197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由定义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2" name="Text Box 17"/>
            <p:cNvSpPr txBox="1"/>
            <p:nvPr/>
          </p:nvSpPr>
          <p:spPr>
            <a:xfrm>
              <a:off x="453" y="12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取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3" name="Object 18"/>
            <p:cNvGraphicFramePr/>
            <p:nvPr/>
          </p:nvGraphicFramePr>
          <p:xfrm>
            <a:off x="722" y="1132"/>
            <a:ext cx="797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5" imgW="659765" imgH="405765" progId="Equation.3">
                    <p:embed/>
                  </p:oleObj>
                </mc:Choice>
                <mc:Fallback>
                  <p:oleObj name="" r:id="rId5" imgW="659765" imgH="405765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2" y="1132"/>
                          <a:ext cx="797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/>
          <p:nvPr/>
        </p:nvGrpSpPr>
        <p:grpSpPr>
          <a:xfrm>
            <a:off x="827088" y="3860800"/>
            <a:ext cx="2763837" cy="458788"/>
            <a:chOff x="3543" y="1935"/>
            <a:chExt cx="1741" cy="289"/>
          </a:xfrm>
        </p:grpSpPr>
        <p:graphicFrame>
          <p:nvGraphicFramePr>
            <p:cNvPr id="23562" name="Object 20"/>
            <p:cNvGraphicFramePr/>
            <p:nvPr/>
          </p:nvGraphicFramePr>
          <p:xfrm>
            <a:off x="3820" y="1962"/>
            <a:ext cx="146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7" imgW="1205230" imgH="215900" progId="Equation.3">
                    <p:embed/>
                  </p:oleObj>
                </mc:Choice>
                <mc:Fallback>
                  <p:oleObj name="" r:id="rId7" imgW="1205230" imgH="2159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20" y="1962"/>
                          <a:ext cx="1464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0" name="Text Box 21"/>
            <p:cNvSpPr txBox="1"/>
            <p:nvPr/>
          </p:nvSpPr>
          <p:spPr>
            <a:xfrm>
              <a:off x="3543" y="1935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取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827088" y="2276475"/>
            <a:ext cx="7561262" cy="850900"/>
            <a:chOff x="523" y="1509"/>
            <a:chExt cx="4726" cy="491"/>
          </a:xfrm>
        </p:grpSpPr>
        <p:graphicFrame>
          <p:nvGraphicFramePr>
            <p:cNvPr id="23559" name="Object 23"/>
            <p:cNvGraphicFramePr/>
            <p:nvPr/>
          </p:nvGraphicFramePr>
          <p:xfrm>
            <a:off x="523" y="1628"/>
            <a:ext cx="13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9" imgW="1078230" imgH="215900" progId="Equation.3">
                    <p:embed/>
                  </p:oleObj>
                </mc:Choice>
                <mc:Fallback>
                  <p:oleObj name="" r:id="rId9" imgW="1078230" imgH="2159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3" y="1628"/>
                          <a:ext cx="139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85" name="Group 24"/>
            <p:cNvGrpSpPr/>
            <p:nvPr/>
          </p:nvGrpSpPr>
          <p:grpSpPr>
            <a:xfrm>
              <a:off x="1920" y="1613"/>
              <a:ext cx="1728" cy="285"/>
              <a:chOff x="1920" y="1613"/>
              <a:chExt cx="1728" cy="285"/>
            </a:xfrm>
          </p:grpSpPr>
          <p:graphicFrame>
            <p:nvGraphicFramePr>
              <p:cNvPr id="23561" name="Object 25"/>
              <p:cNvGraphicFramePr/>
              <p:nvPr/>
            </p:nvGraphicFramePr>
            <p:xfrm>
              <a:off x="2549" y="1626"/>
              <a:ext cx="57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" name="" r:id="rId11" imgW="456565" imgH="215900" progId="Equation.3">
                      <p:embed/>
                    </p:oleObj>
                  </mc:Choice>
                  <mc:Fallback>
                    <p:oleObj name="" r:id="rId11" imgW="456565" imgH="21590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549" y="1626"/>
                            <a:ext cx="576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9" name="Text Box 26"/>
              <p:cNvSpPr txBox="1"/>
              <p:nvPr/>
            </p:nvSpPr>
            <p:spPr>
              <a:xfrm>
                <a:off x="1920" y="1613"/>
                <a:ext cx="1728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使得当           时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86" name="Group 27"/>
            <p:cNvGrpSpPr/>
            <p:nvPr/>
          </p:nvGrpSpPr>
          <p:grpSpPr>
            <a:xfrm>
              <a:off x="3318" y="1509"/>
              <a:ext cx="1931" cy="491"/>
              <a:chOff x="3318" y="1509"/>
              <a:chExt cx="1931" cy="491"/>
            </a:xfrm>
          </p:grpSpPr>
          <p:graphicFrame>
            <p:nvGraphicFramePr>
              <p:cNvPr id="23560" name="Object 28"/>
              <p:cNvGraphicFramePr/>
              <p:nvPr/>
            </p:nvGraphicFramePr>
            <p:xfrm>
              <a:off x="3736" y="1509"/>
              <a:ext cx="1215" cy="4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" r:id="rId13" imgW="1002665" imgH="405765" progId="Equation.3">
                      <p:embed/>
                    </p:oleObj>
                  </mc:Choice>
                  <mc:Fallback>
                    <p:oleObj name="" r:id="rId13" imgW="1002665" imgH="405765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736" y="1509"/>
                            <a:ext cx="1215" cy="4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7" name="Text Box 29"/>
              <p:cNvSpPr txBox="1"/>
              <p:nvPr/>
            </p:nvSpPr>
            <p:spPr>
              <a:xfrm>
                <a:off x="3318" y="1607"/>
                <a:ext cx="576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恒有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8" name="Text Box 30"/>
              <p:cNvSpPr txBox="1"/>
              <p:nvPr/>
            </p:nvSpPr>
            <p:spPr>
              <a:xfrm>
                <a:off x="4865" y="1602"/>
                <a:ext cx="384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(2)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31"/>
          <p:cNvGrpSpPr/>
          <p:nvPr/>
        </p:nvGrpSpPr>
        <p:grpSpPr>
          <a:xfrm>
            <a:off x="3348038" y="3068638"/>
            <a:ext cx="4926012" cy="879475"/>
            <a:chOff x="464" y="1801"/>
            <a:chExt cx="3103" cy="554"/>
          </a:xfrm>
        </p:grpSpPr>
        <p:graphicFrame>
          <p:nvGraphicFramePr>
            <p:cNvPr id="23557" name="Object 32"/>
            <p:cNvGraphicFramePr/>
            <p:nvPr/>
          </p:nvGraphicFramePr>
          <p:xfrm>
            <a:off x="1842" y="1801"/>
            <a:ext cx="1356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5" imgW="989965" imgH="405765" progId="Equation.3">
                    <p:embed/>
                  </p:oleObj>
                </mc:Choice>
                <mc:Fallback>
                  <p:oleObj name="" r:id="rId15" imgW="989965" imgH="405765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42" y="1801"/>
                          <a:ext cx="1356" cy="5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33"/>
            <p:cNvGraphicFramePr/>
            <p:nvPr/>
          </p:nvGraphicFramePr>
          <p:xfrm>
            <a:off x="671" y="1960"/>
            <a:ext cx="62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7" imgW="469265" imgH="215900" progId="Equation.3">
                    <p:embed/>
                  </p:oleObj>
                </mc:Choice>
                <mc:Fallback>
                  <p:oleObj name="" r:id="rId17" imgW="469265" imgH="2159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1" y="1960"/>
                          <a:ext cx="621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3" name="Text Box 34"/>
            <p:cNvSpPr txBox="1"/>
            <p:nvPr/>
          </p:nvSpPr>
          <p:spPr>
            <a:xfrm>
              <a:off x="464" y="1941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当           时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恒有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4" name="Text Box 35"/>
            <p:cNvSpPr txBox="1"/>
            <p:nvPr/>
          </p:nvSpPr>
          <p:spPr>
            <a:xfrm>
              <a:off x="3231" y="1929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(3)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6"/>
          <p:cNvGrpSpPr/>
          <p:nvPr/>
        </p:nvGrpSpPr>
        <p:grpSpPr>
          <a:xfrm>
            <a:off x="900113" y="4508500"/>
            <a:ext cx="6026150" cy="463550"/>
            <a:chOff x="476" y="2316"/>
            <a:chExt cx="3796" cy="292"/>
          </a:xfrm>
        </p:grpSpPr>
        <p:grpSp>
          <p:nvGrpSpPr>
            <p:cNvPr id="23580" name="Group 37"/>
            <p:cNvGrpSpPr/>
            <p:nvPr/>
          </p:nvGrpSpPr>
          <p:grpSpPr>
            <a:xfrm>
              <a:off x="476" y="2320"/>
              <a:ext cx="1296" cy="288"/>
              <a:chOff x="476" y="2320"/>
              <a:chExt cx="1296" cy="288"/>
            </a:xfrm>
          </p:grpSpPr>
          <p:graphicFrame>
            <p:nvGraphicFramePr>
              <p:cNvPr id="23556" name="Object 38"/>
              <p:cNvGraphicFramePr/>
              <p:nvPr/>
            </p:nvGraphicFramePr>
            <p:xfrm>
              <a:off x="743" y="2349"/>
              <a:ext cx="55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" name="" r:id="rId19" imgW="431165" imgH="177800" progId="Equation.3">
                      <p:embed/>
                    </p:oleObj>
                  </mc:Choice>
                  <mc:Fallback>
                    <p:oleObj name="" r:id="rId19" imgW="431165" imgH="177800" progId="Equation.3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43" y="2349"/>
                            <a:ext cx="556" cy="2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2" name="Text Box 39"/>
              <p:cNvSpPr txBox="1"/>
              <p:nvPr/>
            </p:nvSpPr>
            <p:spPr>
              <a:xfrm>
                <a:off x="476" y="2320"/>
                <a:ext cx="129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当            时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       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81" name="Text Box 40"/>
            <p:cNvSpPr txBox="1"/>
            <p:nvPr/>
          </p:nvSpPr>
          <p:spPr>
            <a:xfrm>
              <a:off x="1728" y="2316"/>
              <a:ext cx="2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(2)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式及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(3)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式会同时成立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881063" y="5010150"/>
            <a:ext cx="3505200" cy="800100"/>
            <a:chOff x="495" y="2523"/>
            <a:chExt cx="2208" cy="504"/>
          </a:xfrm>
        </p:grpSpPr>
        <p:sp>
          <p:nvSpPr>
            <p:cNvPr id="23579" name="Text Box 42"/>
            <p:cNvSpPr txBox="1"/>
            <p:nvPr/>
          </p:nvSpPr>
          <p:spPr>
            <a:xfrm>
              <a:off x="495" y="2655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但由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(2)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式有                    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55" name="Object 43"/>
            <p:cNvGraphicFramePr/>
            <p:nvPr/>
          </p:nvGraphicFramePr>
          <p:xfrm>
            <a:off x="1511" y="2523"/>
            <a:ext cx="91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21" imgW="735965" imgH="405765" progId="Equation.3">
                    <p:embed/>
                  </p:oleObj>
                </mc:Choice>
                <mc:Fallback>
                  <p:oleObj name="" r:id="rId21" imgW="735965" imgH="405765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11" y="2523"/>
                          <a:ext cx="915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4"/>
          <p:cNvGrpSpPr/>
          <p:nvPr/>
        </p:nvGrpSpPr>
        <p:grpSpPr>
          <a:xfrm>
            <a:off x="3762375" y="5010150"/>
            <a:ext cx="2776538" cy="795338"/>
            <a:chOff x="2310" y="2523"/>
            <a:chExt cx="1749" cy="501"/>
          </a:xfrm>
        </p:grpSpPr>
        <p:sp>
          <p:nvSpPr>
            <p:cNvPr id="23578" name="Text Box 45"/>
            <p:cNvSpPr txBox="1"/>
            <p:nvPr/>
          </p:nvSpPr>
          <p:spPr>
            <a:xfrm>
              <a:off x="2310" y="2631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(3)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式有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54" name="Object 46"/>
            <p:cNvGraphicFramePr/>
            <p:nvPr/>
          </p:nvGraphicFramePr>
          <p:xfrm>
            <a:off x="3148" y="2523"/>
            <a:ext cx="911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23" imgW="735965" imgH="405765" progId="Equation.3">
                    <p:embed/>
                  </p:oleObj>
                </mc:Choice>
                <mc:Fallback>
                  <p:oleObj name="" r:id="rId23" imgW="735965" imgH="405765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148" y="2523"/>
                          <a:ext cx="911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9359" name="Text Box 47"/>
          <p:cNvSpPr txBox="1"/>
          <p:nvPr/>
        </p:nvSpPr>
        <p:spPr>
          <a:xfrm>
            <a:off x="900113" y="580548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这是不可能的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9361" name="Rectangle 49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2075" tIns="46038" rIns="92075" bIns="46038" numCol="1" anchor="ctr" anchorCtr="0" compatLnSpc="1"/>
          <a:p>
            <a:pPr eaLnBrk="1" hangingPunct="1"/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/>
      <p:bldP spid="2693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83" name="Text Box 2"/>
          <p:cNvSpPr txBox="1"/>
          <p:nvPr/>
        </p:nvSpPr>
        <p:spPr>
          <a:xfrm>
            <a:off x="755650" y="692150"/>
            <a:ext cx="44656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</a:rPr>
              <a:t>２、数列极限的</a:t>
            </a:r>
            <a:r>
              <a:rPr lang="zh-CN" altLang="zh-CN" sz="3200" dirty="0">
                <a:solidFill>
                  <a:srgbClr val="0033CC"/>
                </a:solidFill>
                <a:latin typeface="Times New Roman" panose="02020603050405020304" pitchFamily="18" charset="0"/>
              </a:rPr>
              <a:t>有界性</a:t>
            </a:r>
            <a:endParaRPr lang="zh-CN" altLang="en-US" sz="32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76275" y="3154363"/>
            <a:ext cx="2882900" cy="850900"/>
            <a:chOff x="384" y="1501"/>
            <a:chExt cx="1816" cy="536"/>
          </a:xfrm>
        </p:grpSpPr>
        <p:sp>
          <p:nvSpPr>
            <p:cNvPr id="24589" name="Text Box 4"/>
            <p:cNvSpPr txBox="1"/>
            <p:nvPr/>
          </p:nvSpPr>
          <p:spPr>
            <a:xfrm>
              <a:off x="384" y="1653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例如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数列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82" name="Object 39"/>
            <p:cNvGraphicFramePr/>
            <p:nvPr/>
          </p:nvGraphicFramePr>
          <p:xfrm>
            <a:off x="1228" y="1501"/>
            <a:ext cx="97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735965" imgH="405765" progId="Equation.3">
                    <p:embed/>
                  </p:oleObj>
                </mc:Choice>
                <mc:Fallback>
                  <p:oleObj name="" r:id="rId1" imgW="735965" imgH="405765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28" y="1501"/>
                          <a:ext cx="972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3443" name="Object 35"/>
          <p:cNvGraphicFramePr/>
          <p:nvPr/>
        </p:nvGraphicFramePr>
        <p:xfrm>
          <a:off x="755650" y="4437063"/>
          <a:ext cx="7808913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7938770" imgH="1393190" progId="Word.Document.8">
                  <p:embed/>
                </p:oleObj>
              </mc:Choice>
              <mc:Fallback>
                <p:oleObj name="" r:id="rId3" imgW="7938770" imgH="1393190" progId="Word.Document.8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4437063"/>
                        <a:ext cx="7808913" cy="1360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Text Box 7"/>
          <p:cNvSpPr txBox="1"/>
          <p:nvPr/>
        </p:nvSpPr>
        <p:spPr>
          <a:xfrm>
            <a:off x="3487738" y="336232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有界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2392" name="Text Box 8"/>
          <p:cNvSpPr txBox="1"/>
          <p:nvPr/>
        </p:nvSpPr>
        <p:spPr>
          <a:xfrm>
            <a:off x="6588125" y="335756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无界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36"/>
          <p:cNvGraphicFramePr/>
          <p:nvPr/>
        </p:nvGraphicFramePr>
        <p:xfrm>
          <a:off x="684213" y="1412875"/>
          <a:ext cx="77724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7996555" imgH="1856105" progId="Word.Document.8">
                  <p:embed/>
                </p:oleObj>
              </mc:Choice>
              <mc:Fallback>
                <p:oleObj name="" r:id="rId5" imgW="7996555" imgH="1856105" progId="Word.Document.8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412875"/>
                        <a:ext cx="7772400" cy="180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7"/>
          <p:cNvGraphicFramePr/>
          <p:nvPr/>
        </p:nvGraphicFramePr>
        <p:xfrm>
          <a:off x="6516688" y="1484313"/>
          <a:ext cx="476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190500" imgH="228600" progId="Equation.3">
                  <p:embed/>
                </p:oleObj>
              </mc:Choice>
              <mc:Fallback>
                <p:oleObj name="" r:id="rId7" imgW="190500" imgH="228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688" y="1484313"/>
                        <a:ext cx="4762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4676775" y="3348038"/>
            <a:ext cx="2028825" cy="531812"/>
            <a:chOff x="2917" y="1623"/>
            <a:chExt cx="1278" cy="335"/>
          </a:xfrm>
        </p:grpSpPr>
        <p:graphicFrame>
          <p:nvGraphicFramePr>
            <p:cNvPr id="24581" name="Object 38"/>
            <p:cNvGraphicFramePr/>
            <p:nvPr/>
          </p:nvGraphicFramePr>
          <p:xfrm>
            <a:off x="3453" y="1623"/>
            <a:ext cx="74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9" imgW="533400" imgH="241300" progId="Equation.3">
                    <p:embed/>
                  </p:oleObj>
                </mc:Choice>
                <mc:Fallback>
                  <p:oleObj name="" r:id="rId9" imgW="533400" imgH="2413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53" y="1623"/>
                          <a:ext cx="742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Rectangle 13"/>
            <p:cNvSpPr/>
            <p:nvPr/>
          </p:nvSpPr>
          <p:spPr>
            <a:xfrm>
              <a:off x="2917" y="1640"/>
              <a:ext cx="7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数列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1" grpId="0"/>
      <p:bldP spid="2723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771525" y="1258888"/>
            <a:ext cx="2570163" cy="584200"/>
            <a:chOff x="399" y="363"/>
            <a:chExt cx="1619" cy="368"/>
          </a:xfrm>
        </p:grpSpPr>
        <p:sp>
          <p:nvSpPr>
            <p:cNvPr id="25634" name="Text Box 3"/>
            <p:cNvSpPr txBox="1"/>
            <p:nvPr/>
          </p:nvSpPr>
          <p:spPr>
            <a:xfrm>
              <a:off x="399" y="363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证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3" name="Object 52"/>
            <p:cNvGraphicFramePr/>
            <p:nvPr/>
          </p:nvGraphicFramePr>
          <p:xfrm>
            <a:off x="845" y="420"/>
            <a:ext cx="117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" imgW="2195830" imgH="584200" progId="Equation.3">
                    <p:embed/>
                  </p:oleObj>
                </mc:Choice>
                <mc:Fallback>
                  <p:oleObj name="" r:id="rId1" imgW="2195830" imgH="5842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45" y="420"/>
                          <a:ext cx="1173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13" name="Text Box 5"/>
          <p:cNvSpPr txBox="1"/>
          <p:nvPr/>
        </p:nvSpPr>
        <p:spPr>
          <a:xfrm>
            <a:off x="900113" y="5516563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有界性是数列收敛的必要条件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73414" name="Text Box 6"/>
          <p:cNvSpPr txBox="1"/>
          <p:nvPr/>
        </p:nvSpPr>
        <p:spPr>
          <a:xfrm>
            <a:off x="904875" y="6056313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推论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  无界数列必定发散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804863" y="1292225"/>
            <a:ext cx="5597525" cy="1012825"/>
            <a:chOff x="420" y="384"/>
            <a:chExt cx="3526" cy="638"/>
          </a:xfrm>
        </p:grpSpPr>
        <p:grpSp>
          <p:nvGrpSpPr>
            <p:cNvPr id="25629" name="Group 8"/>
            <p:cNvGrpSpPr/>
            <p:nvPr/>
          </p:nvGrpSpPr>
          <p:grpSpPr>
            <a:xfrm>
              <a:off x="1973" y="384"/>
              <a:ext cx="1602" cy="291"/>
              <a:chOff x="1973" y="384"/>
              <a:chExt cx="1602" cy="291"/>
            </a:xfrm>
          </p:grpSpPr>
          <p:sp>
            <p:nvSpPr>
              <p:cNvPr id="25633" name="Text Box 9"/>
              <p:cNvSpPr txBox="1"/>
              <p:nvPr/>
            </p:nvSpPr>
            <p:spPr>
              <a:xfrm>
                <a:off x="1973" y="384"/>
                <a:ext cx="13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由定义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对于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5612" name="Object 51"/>
              <p:cNvGraphicFramePr/>
              <p:nvPr/>
            </p:nvGraphicFramePr>
            <p:xfrm>
              <a:off x="3016" y="388"/>
              <a:ext cx="559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7" name="" r:id="rId3" imgW="393065" imgH="203200" progId="Equation.3">
                      <p:embed/>
                    </p:oleObj>
                  </mc:Choice>
                  <mc:Fallback>
                    <p:oleObj name="" r:id="rId3" imgW="393065" imgH="203200" progId="Equation.3">
                      <p:embed/>
                      <p:pic>
                        <p:nvPicPr>
                          <p:cNvPr id="0" name="图片 320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016" y="388"/>
                            <a:ext cx="559" cy="2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30" name="Group 11"/>
            <p:cNvGrpSpPr/>
            <p:nvPr/>
          </p:nvGrpSpPr>
          <p:grpSpPr>
            <a:xfrm>
              <a:off x="420" y="663"/>
              <a:ext cx="3526" cy="359"/>
              <a:chOff x="420" y="663"/>
              <a:chExt cx="3526" cy="359"/>
            </a:xfrm>
          </p:grpSpPr>
          <p:graphicFrame>
            <p:nvGraphicFramePr>
              <p:cNvPr id="25609" name="Object 48"/>
              <p:cNvGraphicFramePr/>
              <p:nvPr/>
            </p:nvGraphicFramePr>
            <p:xfrm>
              <a:off x="1677" y="725"/>
              <a:ext cx="70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" name="" r:id="rId5" imgW="431165" imgH="177800" progId="Equation.3">
                      <p:embed/>
                    </p:oleObj>
                  </mc:Choice>
                  <mc:Fallback>
                    <p:oleObj name="" r:id="rId5" imgW="431165" imgH="177800" progId="Equation.3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77" y="725"/>
                            <a:ext cx="704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1" name="Text Box 13"/>
              <p:cNvSpPr txBox="1"/>
              <p:nvPr/>
            </p:nvSpPr>
            <p:spPr>
              <a:xfrm>
                <a:off x="420" y="687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则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5610" name="Object 49"/>
              <p:cNvGraphicFramePr/>
              <p:nvPr/>
            </p:nvGraphicFramePr>
            <p:xfrm>
              <a:off x="657" y="725"/>
              <a:ext cx="416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7" imgW="304800" imgH="203200" progId="Equation.3">
                      <p:embed/>
                    </p:oleObj>
                  </mc:Choice>
                  <mc:Fallback>
                    <p:oleObj name="" r:id="rId7" imgW="304800" imgH="203200" progId="Equation.3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57" y="725"/>
                            <a:ext cx="416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Object 50"/>
              <p:cNvGraphicFramePr/>
              <p:nvPr/>
            </p:nvGraphicFramePr>
            <p:xfrm>
              <a:off x="2925" y="663"/>
              <a:ext cx="1021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9" imgW="723265" imgH="254000" progId="Equation.3">
                      <p:embed/>
                    </p:oleObj>
                  </mc:Choice>
                  <mc:Fallback>
                    <p:oleObj name="" r:id="rId9" imgW="723265" imgH="254000" progId="Equation.3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25" y="663"/>
                            <a:ext cx="1021" cy="3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2" name="Text Box 16"/>
              <p:cNvSpPr txBox="1"/>
              <p:nvPr/>
            </p:nvSpPr>
            <p:spPr>
              <a:xfrm>
                <a:off x="1012" y="693"/>
                <a:ext cx="25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使得当              时恒有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17"/>
          <p:cNvGrpSpPr/>
          <p:nvPr/>
        </p:nvGrpSpPr>
        <p:grpSpPr>
          <a:xfrm>
            <a:off x="785813" y="2435225"/>
            <a:ext cx="6516687" cy="1066800"/>
            <a:chOff x="408" y="1104"/>
            <a:chExt cx="4105" cy="672"/>
          </a:xfrm>
        </p:grpSpPr>
        <p:grpSp>
          <p:nvGrpSpPr>
            <p:cNvPr id="25627" name="Group 18"/>
            <p:cNvGrpSpPr/>
            <p:nvPr/>
          </p:nvGrpSpPr>
          <p:grpSpPr>
            <a:xfrm>
              <a:off x="408" y="1104"/>
              <a:ext cx="2088" cy="288"/>
              <a:chOff x="408" y="1104"/>
              <a:chExt cx="2088" cy="288"/>
            </a:xfrm>
          </p:grpSpPr>
          <p:sp>
            <p:nvSpPr>
              <p:cNvPr id="25628" name="Rectangle 19"/>
              <p:cNvSpPr/>
              <p:nvPr/>
            </p:nvSpPr>
            <p:spPr>
              <a:xfrm>
                <a:off x="408" y="1104"/>
                <a:ext cx="20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于是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当            时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5608" name="Object 47"/>
              <p:cNvGraphicFramePr/>
              <p:nvPr/>
            </p:nvGraphicFramePr>
            <p:xfrm>
              <a:off x="1144" y="1127"/>
              <a:ext cx="59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2" name="" r:id="rId11" imgW="431165" imgH="177800" progId="Equation.3">
                      <p:embed/>
                    </p:oleObj>
                  </mc:Choice>
                  <mc:Fallback>
                    <p:oleObj name="" r:id="rId11" imgW="431165" imgH="177800" progId="Equation.3">
                      <p:embed/>
                      <p:pic>
                        <p:nvPicPr>
                          <p:cNvPr id="0" name="图片 320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144" y="1127"/>
                            <a:ext cx="599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07" name="Object 46"/>
            <p:cNvGraphicFramePr/>
            <p:nvPr/>
          </p:nvGraphicFramePr>
          <p:xfrm>
            <a:off x="966" y="1416"/>
            <a:ext cx="35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3" imgW="2512695" imgH="254000" progId="Equation.3">
                    <p:embed/>
                  </p:oleObj>
                </mc:Choice>
                <mc:Fallback>
                  <p:oleObj name="" r:id="rId13" imgW="2512695" imgH="2540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66" y="1416"/>
                          <a:ext cx="3547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/>
          <p:cNvGrpSpPr/>
          <p:nvPr/>
        </p:nvGrpSpPr>
        <p:grpSpPr>
          <a:xfrm>
            <a:off x="822325" y="3616325"/>
            <a:ext cx="5327650" cy="1203325"/>
            <a:chOff x="431" y="1848"/>
            <a:chExt cx="3356" cy="758"/>
          </a:xfrm>
        </p:grpSpPr>
        <p:graphicFrame>
          <p:nvGraphicFramePr>
            <p:cNvPr id="25605" name="Object 44"/>
            <p:cNvGraphicFramePr/>
            <p:nvPr/>
          </p:nvGraphicFramePr>
          <p:xfrm>
            <a:off x="1552" y="2220"/>
            <a:ext cx="223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5" imgW="1459230" imgH="254000" progId="Equation.3">
                    <p:embed/>
                  </p:oleObj>
                </mc:Choice>
                <mc:Fallback>
                  <p:oleObj name="" r:id="rId15" imgW="1459230" imgH="2540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52" y="2220"/>
                          <a:ext cx="2235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5" name="Group 24"/>
            <p:cNvGrpSpPr/>
            <p:nvPr/>
          </p:nvGrpSpPr>
          <p:grpSpPr>
            <a:xfrm>
              <a:off x="431" y="1848"/>
              <a:ext cx="2954" cy="351"/>
              <a:chOff x="516" y="1848"/>
              <a:chExt cx="2954" cy="351"/>
            </a:xfrm>
          </p:grpSpPr>
          <p:graphicFrame>
            <p:nvGraphicFramePr>
              <p:cNvPr id="25606" name="Object 45"/>
              <p:cNvGraphicFramePr/>
              <p:nvPr/>
            </p:nvGraphicFramePr>
            <p:xfrm>
              <a:off x="762" y="1850"/>
              <a:ext cx="2708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17" imgW="1853565" imgH="241300" progId="Equation.3">
                      <p:embed/>
                    </p:oleObj>
                  </mc:Choice>
                  <mc:Fallback>
                    <p:oleObj name="" r:id="rId17" imgW="1853565" imgH="241300" progId="Equation.3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62" y="1850"/>
                            <a:ext cx="2708" cy="3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6" name="Text Box 26"/>
              <p:cNvSpPr txBox="1"/>
              <p:nvPr/>
            </p:nvSpPr>
            <p:spPr>
              <a:xfrm>
                <a:off x="516" y="1848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取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27"/>
          <p:cNvGrpSpPr/>
          <p:nvPr/>
        </p:nvGrpSpPr>
        <p:grpSpPr>
          <a:xfrm>
            <a:off x="885825" y="4924425"/>
            <a:ext cx="3790950" cy="536575"/>
            <a:chOff x="524" y="2672"/>
            <a:chExt cx="2388" cy="338"/>
          </a:xfrm>
        </p:grpSpPr>
        <p:graphicFrame>
          <p:nvGraphicFramePr>
            <p:cNvPr id="25604" name="Object 43"/>
            <p:cNvGraphicFramePr/>
            <p:nvPr/>
          </p:nvGraphicFramePr>
          <p:xfrm>
            <a:off x="1156" y="2672"/>
            <a:ext cx="4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9" imgW="304800" imgH="228600" progId="Equation.3">
                    <p:embed/>
                  </p:oleObj>
                </mc:Choice>
                <mc:Fallback>
                  <p:oleObj name="" r:id="rId19" imgW="304800" imgH="2286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56" y="2672"/>
                          <a:ext cx="449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Text Box 29"/>
            <p:cNvSpPr txBox="1"/>
            <p:nvPr/>
          </p:nvSpPr>
          <p:spPr>
            <a:xfrm>
              <a:off x="524" y="2688"/>
              <a:ext cx="23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故数列         是有界的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3438" name="Rectangle 30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2075" tIns="46038" rIns="92075" bIns="46038" numCol="1" anchor="ctr" anchorCtr="0" compatLnSpc="1"/>
          <a:p>
            <a:pPr eaLnBrk="1" hangingPunct="1"/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pSp>
        <p:nvGrpSpPr>
          <p:cNvPr id="11" name="Group 31"/>
          <p:cNvGrpSpPr/>
          <p:nvPr/>
        </p:nvGrpSpPr>
        <p:grpSpPr>
          <a:xfrm>
            <a:off x="468313" y="188913"/>
            <a:ext cx="8202612" cy="946150"/>
            <a:chOff x="385" y="3080"/>
            <a:chExt cx="5167" cy="596"/>
          </a:xfrm>
        </p:grpSpPr>
        <p:sp>
          <p:nvSpPr>
            <p:cNvPr id="25623" name="Rectangle 32"/>
            <p:cNvSpPr/>
            <p:nvPr/>
          </p:nvSpPr>
          <p:spPr>
            <a:xfrm>
              <a:off x="385" y="3080"/>
              <a:ext cx="516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/>
              <a:r>
                <a:rPr lang="zh-CN" altLang="en-US" dirty="0">
                  <a:solidFill>
                    <a:schemeClr val="accent1"/>
                  </a:solidFill>
                  <a:latin typeface="宋体" panose="02010600030101010101" pitchFamily="2" charset="-122"/>
                </a:rPr>
                <a:t>定理 </a:t>
              </a:r>
              <a:r>
                <a:rPr lang="en-US" altLang="zh-CN">
                  <a:solidFill>
                    <a:schemeClr val="accent1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dirty="0">
                  <a:solidFill>
                    <a:schemeClr val="accent1"/>
                  </a:solidFill>
                  <a:latin typeface="宋体" panose="02010600030101010101" pitchFamily="2" charset="-122"/>
                </a:rPr>
                <a:t>收敛数列的有界性</a:t>
              </a:r>
              <a:r>
                <a:rPr lang="en-US" altLang="zh-CN">
                  <a:solidFill>
                    <a:schemeClr val="accent1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如果数列    收敛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那么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数列    一定有界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.</a:t>
              </a:r>
              <a:endParaRPr lang="en-US" altLang="zh-CN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5602" name="Object 41"/>
            <p:cNvGraphicFramePr/>
            <p:nvPr/>
          </p:nvGraphicFramePr>
          <p:xfrm>
            <a:off x="4044" y="3113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" name="" r:id="rId21" imgW="304800" imgH="228600" progId="Equation.3">
                    <p:embed/>
                  </p:oleObj>
                </mc:Choice>
                <mc:Fallback>
                  <p:oleObj name="" r:id="rId21" imgW="304800" imgH="228600" progId="Equation.3">
                    <p:embed/>
                    <p:pic>
                      <p:nvPicPr>
                        <p:cNvPr id="0" name="图片 346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044" y="3113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42"/>
            <p:cNvGraphicFramePr/>
            <p:nvPr/>
          </p:nvGraphicFramePr>
          <p:xfrm>
            <a:off x="930" y="3385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" name="" r:id="rId23" imgW="304800" imgH="228600" progId="Equation.3">
                    <p:embed/>
                  </p:oleObj>
                </mc:Choice>
                <mc:Fallback>
                  <p:oleObj name="" r:id="rId23" imgW="304800" imgH="228600" progId="Equation.3">
                    <p:embed/>
                    <p:pic>
                      <p:nvPicPr>
                        <p:cNvPr id="0" name="图片 347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30" y="3385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/>
      <p:bldP spid="2734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6635" name="Group 38"/>
          <p:cNvGrpSpPr/>
          <p:nvPr/>
        </p:nvGrpSpPr>
        <p:grpSpPr>
          <a:xfrm>
            <a:off x="611188" y="1339850"/>
            <a:ext cx="7707312" cy="1263650"/>
            <a:chOff x="385" y="346"/>
            <a:chExt cx="4855" cy="796"/>
          </a:xfrm>
        </p:grpSpPr>
        <p:graphicFrame>
          <p:nvGraphicFramePr>
            <p:cNvPr id="26634" name="Object 10"/>
            <p:cNvGraphicFramePr/>
            <p:nvPr/>
          </p:nvGraphicFramePr>
          <p:xfrm>
            <a:off x="431" y="391"/>
            <a:ext cx="4809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9" name="" r:id="rId1" imgW="3251200" imgH="508000" progId="Equation.3">
                    <p:embed/>
                  </p:oleObj>
                </mc:Choice>
                <mc:Fallback>
                  <p:oleObj name="" r:id="rId1" imgW="3251200" imgH="508000" progId="Equation.3">
                    <p:embed/>
                    <p:pic>
                      <p:nvPicPr>
                        <p:cNvPr id="0" name="图片 346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1" y="391"/>
                          <a:ext cx="4809" cy="7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Text Box 28"/>
            <p:cNvSpPr txBox="1"/>
            <p:nvPr/>
          </p:nvSpPr>
          <p:spPr>
            <a:xfrm>
              <a:off x="385" y="346"/>
              <a:ext cx="793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0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3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 sz="3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9"/>
          <p:cNvGrpSpPr/>
          <p:nvPr/>
        </p:nvGrpSpPr>
        <p:grpSpPr>
          <a:xfrm>
            <a:off x="684213" y="2636838"/>
            <a:ext cx="5903912" cy="661987"/>
            <a:chOff x="431" y="1253"/>
            <a:chExt cx="3719" cy="417"/>
          </a:xfrm>
        </p:grpSpPr>
        <p:graphicFrame>
          <p:nvGraphicFramePr>
            <p:cNvPr id="26633" name="Object 9"/>
            <p:cNvGraphicFramePr/>
            <p:nvPr/>
          </p:nvGraphicFramePr>
          <p:xfrm>
            <a:off x="1111" y="1253"/>
            <a:ext cx="303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" name="" r:id="rId3" imgW="2032000" imgH="279400" progId="Equation.3">
                    <p:embed/>
                  </p:oleObj>
                </mc:Choice>
                <mc:Fallback>
                  <p:oleObj name="" r:id="rId3" imgW="2032000" imgH="279400" progId="Equation.3">
                    <p:embed/>
                    <p:pic>
                      <p:nvPicPr>
                        <p:cNvPr id="0" name="图片 34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11" y="1253"/>
                          <a:ext cx="3039" cy="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Text Box 30"/>
            <p:cNvSpPr txBox="1"/>
            <p:nvPr/>
          </p:nvSpPr>
          <p:spPr>
            <a:xfrm>
              <a:off x="431" y="1253"/>
              <a:ext cx="793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0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证明</a:t>
              </a:r>
              <a:r>
                <a:rPr lang="en-US" altLang="zh-CN" sz="3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 sz="3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61474" name="Object 2"/>
          <p:cNvGraphicFramePr/>
          <p:nvPr/>
        </p:nvGraphicFramePr>
        <p:xfrm>
          <a:off x="900113" y="3284538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1751330" imgH="405765" progId="Equation.3">
                  <p:embed/>
                </p:oleObj>
              </mc:Choice>
              <mc:Fallback>
                <p:oleObj name="" r:id="rId5" imgW="1751330" imgH="405765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284538"/>
                        <a:ext cx="395922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5" name="Object 3"/>
          <p:cNvGraphicFramePr/>
          <p:nvPr/>
        </p:nvGraphicFramePr>
        <p:xfrm>
          <a:off x="900113" y="4221163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7" imgW="1751330" imgH="405765" progId="Equation.3">
                  <p:embed/>
                </p:oleObj>
              </mc:Choice>
              <mc:Fallback>
                <p:oleObj name="" r:id="rId7" imgW="1751330" imgH="405765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4221163"/>
                        <a:ext cx="395922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6" name="Object 4"/>
          <p:cNvGraphicFramePr/>
          <p:nvPr/>
        </p:nvGraphicFramePr>
        <p:xfrm>
          <a:off x="5076825" y="3355975"/>
          <a:ext cx="32416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" r:id="rId9" imgW="1433830" imgH="405765" progId="Equation.3">
                  <p:embed/>
                </p:oleObj>
              </mc:Choice>
              <mc:Fallback>
                <p:oleObj name="" r:id="rId9" imgW="1433830" imgH="405765" progId="Equation.3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6825" y="3355975"/>
                        <a:ext cx="324167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7" name="Object 5"/>
          <p:cNvGraphicFramePr/>
          <p:nvPr/>
        </p:nvGraphicFramePr>
        <p:xfrm>
          <a:off x="5076825" y="4221163"/>
          <a:ext cx="32416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" r:id="rId11" imgW="1433830" imgH="405765" progId="Equation.3">
                  <p:embed/>
                </p:oleObj>
              </mc:Choice>
              <mc:Fallback>
                <p:oleObj name="" r:id="rId11" imgW="1433830" imgH="405765" progId="Equation.3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6825" y="4221163"/>
                        <a:ext cx="324167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8" name="Object 6"/>
          <p:cNvGraphicFramePr/>
          <p:nvPr/>
        </p:nvGraphicFramePr>
        <p:xfrm>
          <a:off x="900113" y="5156200"/>
          <a:ext cx="3041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" r:id="rId13" imgW="1344295" imgH="215900" progId="Equation.3">
                  <p:embed/>
                </p:oleObj>
              </mc:Choice>
              <mc:Fallback>
                <p:oleObj name="" r:id="rId13" imgW="1344295" imgH="215900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113" y="5156200"/>
                        <a:ext cx="3041650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9" name="Object 7"/>
          <p:cNvGraphicFramePr/>
          <p:nvPr/>
        </p:nvGraphicFramePr>
        <p:xfrm>
          <a:off x="900113" y="5661025"/>
          <a:ext cx="61674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" r:id="rId15" imgW="2727960" imgH="405765" progId="Equation.3">
                  <p:embed/>
                </p:oleObj>
              </mc:Choice>
              <mc:Fallback>
                <p:oleObj name="" r:id="rId15" imgW="2727960" imgH="405765" progId="Equation.3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0113" y="5661025"/>
                        <a:ext cx="6167437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/>
          <p:nvPr/>
        </p:nvGraphicFramePr>
        <p:xfrm>
          <a:off x="7235825" y="5876925"/>
          <a:ext cx="1520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" r:id="rId17" imgW="673100" imgH="228600" progId="Equation.3">
                  <p:embed/>
                </p:oleObj>
              </mc:Choice>
              <mc:Fallback>
                <p:oleObj name="" r:id="rId17" imgW="673100" imgH="228600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35825" y="5876925"/>
                        <a:ext cx="152082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40"/>
          <p:cNvSpPr txBox="1"/>
          <p:nvPr/>
        </p:nvSpPr>
        <p:spPr>
          <a:xfrm>
            <a:off x="539750" y="549275"/>
            <a:ext cx="44656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</a:rPr>
              <a:t>３、数列极限的保号性</a:t>
            </a:r>
            <a:endParaRPr lang="zh-CN" altLang="en-US" sz="32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52" name="Text Box 4"/>
          <p:cNvSpPr txBox="1"/>
          <p:nvPr/>
        </p:nvSpPr>
        <p:spPr>
          <a:xfrm>
            <a:off x="468313" y="1125538"/>
            <a:ext cx="34559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7650" name="Object 5"/>
          <p:cNvGraphicFramePr/>
          <p:nvPr/>
        </p:nvGraphicFramePr>
        <p:xfrm>
          <a:off x="755650" y="1300163"/>
          <a:ext cx="7416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" r:id="rId1" imgW="3086100" imgH="749300" progId="Equation.3">
                  <p:embed/>
                </p:oleObj>
              </mc:Choice>
              <mc:Fallback>
                <p:oleObj name="" r:id="rId1" imgW="3086100" imgH="749300" progId="Equation.3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300163"/>
                        <a:ext cx="7416800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6"/>
          <p:cNvSpPr txBox="1"/>
          <p:nvPr/>
        </p:nvSpPr>
        <p:spPr>
          <a:xfrm>
            <a:off x="611188" y="2986088"/>
            <a:ext cx="36734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37927" name="Object 7"/>
          <p:cNvGraphicFramePr/>
          <p:nvPr/>
        </p:nvGraphicFramePr>
        <p:xfrm>
          <a:off x="755650" y="3500438"/>
          <a:ext cx="78835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" r:id="rId3" imgW="3351530" imgH="673100" progId="Equation.3">
                  <p:embed/>
                </p:oleObj>
              </mc:Choice>
              <mc:Fallback>
                <p:oleObj name="" r:id="rId3" imgW="3351530" imgH="673100" progId="Equation.3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500438"/>
                        <a:ext cx="7883525" cy="158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8"/>
          <p:cNvSpPr txBox="1"/>
          <p:nvPr/>
        </p:nvSpPr>
        <p:spPr>
          <a:xfrm>
            <a:off x="395288" y="4508500"/>
            <a:ext cx="8064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Text Box 10"/>
          <p:cNvSpPr txBox="1"/>
          <p:nvPr/>
        </p:nvSpPr>
        <p:spPr>
          <a:xfrm>
            <a:off x="539750" y="5300663"/>
            <a:ext cx="33115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Text Box 60"/>
          <p:cNvSpPr txBox="1"/>
          <p:nvPr/>
        </p:nvSpPr>
        <p:spPr>
          <a:xfrm>
            <a:off x="755650" y="1268413"/>
            <a:ext cx="35290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</a:rPr>
              <a:t>保号性）</a:t>
            </a:r>
            <a:endParaRPr lang="zh-CN" altLang="en-US" sz="32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38947" name="Object 3"/>
          <p:cNvGraphicFramePr/>
          <p:nvPr/>
        </p:nvGraphicFramePr>
        <p:xfrm>
          <a:off x="468313" y="1557338"/>
          <a:ext cx="7958137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" r:id="rId1" imgW="3454400" imgH="1498600" progId="Equation.3">
                  <p:embed/>
                </p:oleObj>
              </mc:Choice>
              <mc:Fallback>
                <p:oleObj name="" r:id="rId1" imgW="3454400" imgH="1498600" progId="Equation.3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557338"/>
                        <a:ext cx="7958137" cy="345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/>
          <p:nvPr/>
        </p:nvSpPr>
        <p:spPr>
          <a:xfrm>
            <a:off x="395288" y="4221163"/>
            <a:ext cx="84978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38949" name="Object 5"/>
          <p:cNvGraphicFramePr/>
          <p:nvPr/>
        </p:nvGraphicFramePr>
        <p:xfrm>
          <a:off x="323850" y="5157788"/>
          <a:ext cx="84185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" r:id="rId3" imgW="3556000" imgH="508000" progId="Equation.3">
                  <p:embed/>
                </p:oleObj>
              </mc:Choice>
              <mc:Fallback>
                <p:oleObj name="" r:id="rId3" imgW="3556000" imgH="508000" progId="Equation.3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5157788"/>
                        <a:ext cx="8418513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7"/>
          <p:cNvGraphicFramePr/>
          <p:nvPr/>
        </p:nvGraphicFramePr>
        <p:xfrm>
          <a:off x="320675" y="260350"/>
          <a:ext cx="82184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" r:id="rId5" imgW="3467100" imgH="558800" progId="Equation.3">
                  <p:embed/>
                </p:oleObj>
              </mc:Choice>
              <mc:Fallback>
                <p:oleObj name="" r:id="rId5" imgW="3467100" imgH="558800" progId="Equation.3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675" y="260350"/>
                        <a:ext cx="8218488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58"/>
          <p:cNvSpPr txBox="1"/>
          <p:nvPr/>
        </p:nvSpPr>
        <p:spPr>
          <a:xfrm>
            <a:off x="250825" y="260350"/>
            <a:ext cx="33115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000" dirty="0">
                <a:solidFill>
                  <a:schemeClr val="accent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000">
                <a:solidFill>
                  <a:schemeClr val="accent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000" dirty="0">
                <a:solidFill>
                  <a:schemeClr val="accent1"/>
                </a:solidFill>
                <a:latin typeface="Times New Roman" panose="02020603050405020304" pitchFamily="18" charset="0"/>
              </a:rPr>
              <a:t>保号不等式</a:t>
            </a:r>
            <a:r>
              <a:rPr lang="en-US" altLang="zh-CN" sz="3000">
                <a:solidFill>
                  <a:schemeClr val="accent1"/>
                </a:solidFill>
                <a:latin typeface="Times New Roman" panose="02020603050405020304" pitchFamily="18" charset="0"/>
              </a:rPr>
              <a:t>)</a:t>
            </a:r>
            <a:endParaRPr lang="en-US" altLang="zh-CN" sz="3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9" name="Rectangle 8"/>
          <p:cNvSpPr/>
          <p:nvPr/>
        </p:nvSpPr>
        <p:spPr>
          <a:xfrm>
            <a:off x="395288" y="0"/>
            <a:ext cx="4792662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500" dirty="0">
                <a:solidFill>
                  <a:schemeClr val="accent1"/>
                </a:solidFill>
                <a:latin typeface="宋体" panose="02010600030101010101" pitchFamily="2" charset="-122"/>
              </a:rPr>
              <a:t>收敛数列的四则运算</a:t>
            </a:r>
            <a:endParaRPr lang="zh-CN" altLang="en-US" sz="3500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29700" name="Rectangle 9"/>
          <p:cNvSpPr/>
          <p:nvPr/>
        </p:nvSpPr>
        <p:spPr>
          <a:xfrm>
            <a:off x="671513" y="238125"/>
            <a:ext cx="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1605" name="Object 5"/>
          <p:cNvGraphicFramePr/>
          <p:nvPr/>
        </p:nvGraphicFramePr>
        <p:xfrm>
          <a:off x="323850" y="692150"/>
          <a:ext cx="8351838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" r:id="rId1" imgW="3695700" imgH="2184400" progId="Equation.3">
                  <p:embed/>
                </p:oleObj>
              </mc:Choice>
              <mc:Fallback>
                <p:oleObj name="" r:id="rId1" imgW="3695700" imgH="2184400" progId="Equation.3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692150"/>
                        <a:ext cx="8351838" cy="493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736" name="Text Box 136"/>
          <p:cNvSpPr txBox="1"/>
          <p:nvPr/>
        </p:nvSpPr>
        <p:spPr>
          <a:xfrm>
            <a:off x="395288" y="5484813"/>
            <a:ext cx="8569325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注意：数列极限的四则运算前提是两个数列的极限存在，并可把它推广到有限项极限的四则运算，但不能推广到无限项．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7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24" name="Text Box 2"/>
          <p:cNvSpPr txBox="1"/>
          <p:nvPr/>
        </p:nvSpPr>
        <p:spPr>
          <a:xfrm>
            <a:off x="468313" y="620713"/>
            <a:ext cx="64801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0722" name="Object 3"/>
          <p:cNvGraphicFramePr/>
          <p:nvPr/>
        </p:nvGraphicFramePr>
        <p:xfrm>
          <a:off x="395288" y="260350"/>
          <a:ext cx="8208962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" r:id="rId1" imgW="3543300" imgH="1905000" progId="Equation.3">
                  <p:embed/>
                </p:oleObj>
              </mc:Choice>
              <mc:Fallback>
                <p:oleObj name="" r:id="rId1" imgW="3543300" imgH="1905000" progId="Equation.3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260350"/>
                        <a:ext cx="8208962" cy="417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/>
          <p:nvPr/>
        </p:nvSpPr>
        <p:spPr>
          <a:xfrm>
            <a:off x="250825" y="3644900"/>
            <a:ext cx="77771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2629" name="Object 5"/>
          <p:cNvGraphicFramePr/>
          <p:nvPr/>
        </p:nvGraphicFramePr>
        <p:xfrm>
          <a:off x="395288" y="4724400"/>
          <a:ext cx="71278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" r:id="rId3" imgW="2932430" imgH="533400" progId="Equation.3">
                  <p:embed/>
                </p:oleObj>
              </mc:Choice>
              <mc:Fallback>
                <p:oleObj name="" r:id="rId3" imgW="2932430" imgH="533400" progId="Equation.3">
                  <p:embed/>
                  <p:pic>
                    <p:nvPicPr>
                      <p:cNvPr id="0" name="图片 34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4724400"/>
                        <a:ext cx="7127875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83651" name="Object 3"/>
          <p:cNvGraphicFramePr/>
          <p:nvPr/>
        </p:nvGraphicFramePr>
        <p:xfrm>
          <a:off x="971550" y="2349500"/>
          <a:ext cx="7561263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" r:id="rId1" imgW="2933700" imgH="1257300" progId="Equation.3">
                  <p:embed/>
                </p:oleObj>
              </mc:Choice>
              <mc:Fallback>
                <p:oleObj name="" r:id="rId1" imgW="2933700" imgH="1257300" progId="Equation.3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349500"/>
                        <a:ext cx="7561263" cy="315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/>
          <p:nvPr/>
        </p:nvGraphicFramePr>
        <p:xfrm>
          <a:off x="755650" y="765175"/>
          <a:ext cx="61214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" r:id="rId3" imgW="2514600" imgH="508000" progId="Equation.3">
                  <p:embed/>
                </p:oleObj>
              </mc:Choice>
              <mc:Fallback>
                <p:oleObj name="" r:id="rId3" imgW="2514600" imgH="508000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6121400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8397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81000"/>
            <a:ext cx="2762250" cy="276225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397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1000"/>
            <a:ext cx="2762250" cy="276225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397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1000"/>
            <a:ext cx="2762250" cy="276225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3973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05200"/>
            <a:ext cx="2762250" cy="276225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3974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505200"/>
            <a:ext cx="2762250" cy="276225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3975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3505200"/>
            <a:ext cx="2762250" cy="276225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2770" name="Object 4"/>
          <p:cNvGraphicFramePr/>
          <p:nvPr>
            <p:ph/>
          </p:nvPr>
        </p:nvGraphicFramePr>
        <p:xfrm>
          <a:off x="827088" y="549275"/>
          <a:ext cx="7488237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" r:id="rId1" imgW="3035300" imgH="2184400" progId="Equation.3">
                  <p:embed/>
                </p:oleObj>
              </mc:Choice>
              <mc:Fallback>
                <p:oleObj name="" r:id="rId1" imgW="3035300" imgH="2184400" progId="Equation.3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549275"/>
                        <a:ext cx="7488237" cy="5387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6" name="Text Box 2"/>
          <p:cNvSpPr txBox="1"/>
          <p:nvPr/>
        </p:nvSpPr>
        <p:spPr>
          <a:xfrm>
            <a:off x="900113" y="620713"/>
            <a:ext cx="57594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4675" name="Object 3"/>
          <p:cNvGraphicFramePr/>
          <p:nvPr/>
        </p:nvGraphicFramePr>
        <p:xfrm>
          <a:off x="447675" y="1628775"/>
          <a:ext cx="8696325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" r:id="rId1" imgW="3860800" imgH="1803400" progId="Equation.3">
                  <p:embed/>
                </p:oleObj>
              </mc:Choice>
              <mc:Fallback>
                <p:oleObj name="" r:id="rId1" imgW="3860800" imgH="1803400" progId="Equation.3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1628775"/>
                        <a:ext cx="8696325" cy="406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/>
          <p:nvPr/>
        </p:nvGraphicFramePr>
        <p:xfrm>
          <a:off x="468313" y="692150"/>
          <a:ext cx="49323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3" imgW="2095500" imgH="419100" progId="Equation.3">
                  <p:embed/>
                </p:oleObj>
              </mc:Choice>
              <mc:Fallback>
                <p:oleObj name="" r:id="rId3" imgW="2095500" imgH="4191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692150"/>
                        <a:ext cx="4932362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2562" name="Text Box 2"/>
          <p:cNvSpPr txBox="1"/>
          <p:nvPr/>
        </p:nvSpPr>
        <p:spPr>
          <a:xfrm>
            <a:off x="6111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2563" name="Object 3"/>
          <p:cNvGraphicFramePr/>
          <p:nvPr/>
        </p:nvGraphicFramePr>
        <p:xfrm>
          <a:off x="1547813" y="1196975"/>
          <a:ext cx="1511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" r:id="rId1" imgW="647065" imgH="203200" progId="Equation.3">
                  <p:embed/>
                </p:oleObj>
              </mc:Choice>
              <mc:Fallback>
                <p:oleObj name="" r:id="rId1" imgW="647065" imgH="203200" progId="Equation.3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5113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4" name="Object 4"/>
          <p:cNvGraphicFramePr/>
          <p:nvPr/>
        </p:nvGraphicFramePr>
        <p:xfrm>
          <a:off x="3203575" y="126841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" r:id="rId3" imgW="1319530" imgH="405765" progId="Equation.3">
                  <p:embed/>
                </p:oleObj>
              </mc:Choice>
              <mc:Fallback>
                <p:oleObj name="" r:id="rId3" imgW="1319530" imgH="405765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1268413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5" name="Object 5"/>
          <p:cNvGraphicFramePr/>
          <p:nvPr/>
        </p:nvGraphicFramePr>
        <p:xfrm>
          <a:off x="4500563" y="1268413"/>
          <a:ext cx="35941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5" imgW="3378200" imgH="469900" progId="Equation.3">
                  <p:embed/>
                </p:oleObj>
              </mc:Choice>
              <mc:Fallback>
                <p:oleObj name="" r:id="rId5" imgW="3378200" imgH="469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1268413"/>
                        <a:ext cx="35941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6"/>
          <p:cNvGraphicFramePr/>
          <p:nvPr/>
        </p:nvGraphicFramePr>
        <p:xfrm>
          <a:off x="1547813" y="191770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7" imgW="2260600" imgH="469900" progId="Equation.3">
                  <p:embed/>
                </p:oleObj>
              </mc:Choice>
              <mc:Fallback>
                <p:oleObj name="" r:id="rId7" imgW="2260600" imgH="4699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1917700"/>
                        <a:ext cx="2260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/>
          <p:nvPr/>
        </p:nvGraphicFramePr>
        <p:xfrm>
          <a:off x="1547813" y="2420938"/>
          <a:ext cx="568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9" imgW="5689600" imgH="838200" progId="Equation.3">
                  <p:embed/>
                </p:oleObj>
              </mc:Choice>
              <mc:Fallback>
                <p:oleObj name="" r:id="rId9" imgW="5689600" imgH="8382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2420938"/>
                        <a:ext cx="5689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8" name="Object 8"/>
          <p:cNvGraphicFramePr/>
          <p:nvPr/>
        </p:nvGraphicFramePr>
        <p:xfrm>
          <a:off x="7380288" y="2636838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1" imgW="824865" imgH="431800" progId="Equation.3">
                  <p:embed/>
                </p:oleObj>
              </mc:Choice>
              <mc:Fallback>
                <p:oleObj name="" r:id="rId11" imgW="824865" imgH="4318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80288" y="2636838"/>
                        <a:ext cx="82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9" name="Object 9"/>
          <p:cNvGraphicFramePr/>
          <p:nvPr/>
        </p:nvGraphicFramePr>
        <p:xfrm>
          <a:off x="827088" y="32131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3" imgW="2171700" imgH="838200" progId="Equation.3">
                  <p:embed/>
                </p:oleObj>
              </mc:Choice>
              <mc:Fallback>
                <p:oleObj name="" r:id="rId13" imgW="2171700" imgH="8382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3213100"/>
                        <a:ext cx="217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0" name="Object 10"/>
          <p:cNvGraphicFramePr/>
          <p:nvPr/>
        </p:nvGraphicFramePr>
        <p:xfrm>
          <a:off x="3132138" y="5084763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5" imgW="2235200" imgH="596900" progId="Equation.3">
                  <p:embed/>
                </p:oleObj>
              </mc:Choice>
              <mc:Fallback>
                <p:oleObj name="" r:id="rId15" imgW="2235200" imgH="5969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2138" y="5084763"/>
                        <a:ext cx="2235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1"/>
          <p:cNvGraphicFramePr/>
          <p:nvPr/>
        </p:nvGraphicFramePr>
        <p:xfrm>
          <a:off x="431800" y="188913"/>
          <a:ext cx="72024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7" imgW="2499995" imgH="304800" progId="Equation.3">
                  <p:embed/>
                </p:oleObj>
              </mc:Choice>
              <mc:Fallback>
                <p:oleObj name="" r:id="rId17" imgW="2499995" imgH="304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800" y="188913"/>
                        <a:ext cx="72024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2" name="Object 12"/>
          <p:cNvGraphicFramePr/>
          <p:nvPr/>
        </p:nvGraphicFramePr>
        <p:xfrm>
          <a:off x="3419475" y="3192463"/>
          <a:ext cx="3457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9" imgW="1471930" imgH="405765" progId="Equation.3">
                  <p:embed/>
                </p:oleObj>
              </mc:Choice>
              <mc:Fallback>
                <p:oleObj name="" r:id="rId19" imgW="1471930" imgH="405765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475" y="3192463"/>
                        <a:ext cx="34575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3" name="Object 13"/>
          <p:cNvGraphicFramePr/>
          <p:nvPr/>
        </p:nvGraphicFramePr>
        <p:xfrm>
          <a:off x="696913" y="3990975"/>
          <a:ext cx="31892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21" imgW="1357630" imgH="405765" progId="Equation.3">
                  <p:embed/>
                </p:oleObj>
              </mc:Choice>
              <mc:Fallback>
                <p:oleObj name="" r:id="rId21" imgW="1357630" imgH="405765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6913" y="3990975"/>
                        <a:ext cx="31892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4" name="Object 14"/>
          <p:cNvGraphicFramePr/>
          <p:nvPr/>
        </p:nvGraphicFramePr>
        <p:xfrm>
          <a:off x="4014788" y="3992563"/>
          <a:ext cx="15652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23" imgW="647065" imgH="405765" progId="Equation.3">
                  <p:embed/>
                </p:oleObj>
              </mc:Choice>
              <mc:Fallback>
                <p:oleObj name="" r:id="rId23" imgW="647065" imgH="405765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14788" y="3992563"/>
                        <a:ext cx="1565275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5" name="Text Box 15"/>
          <p:cNvSpPr txBox="1"/>
          <p:nvPr/>
        </p:nvSpPr>
        <p:spPr>
          <a:xfrm>
            <a:off x="5724525" y="4221163"/>
            <a:ext cx="28717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则当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时，有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2576" name="Object 16"/>
          <p:cNvGraphicFramePr/>
          <p:nvPr/>
        </p:nvGraphicFramePr>
        <p:xfrm>
          <a:off x="900113" y="5013325"/>
          <a:ext cx="1787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25" imgW="761365" imgH="304800" progId="Equation.3">
                  <p:embed/>
                </p:oleObj>
              </mc:Choice>
              <mc:Fallback>
                <p:oleObj name="" r:id="rId25" imgW="761365" imgH="3048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0113" y="5013325"/>
                        <a:ext cx="17875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8" name="Object 18"/>
          <p:cNvGraphicFramePr/>
          <p:nvPr/>
        </p:nvGraphicFramePr>
        <p:xfrm>
          <a:off x="755650" y="5661025"/>
          <a:ext cx="254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7" imgW="2540000" imgH="838200" progId="Equation.3">
                  <p:embed/>
                </p:oleObj>
              </mc:Choice>
              <mc:Fallback>
                <p:oleObj name="" r:id="rId27" imgW="2540000" imgH="8382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5650" y="5661025"/>
                        <a:ext cx="2540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9" name="Object 19"/>
          <p:cNvGraphicFramePr/>
          <p:nvPr/>
        </p:nvGraphicFramePr>
        <p:xfrm>
          <a:off x="3879850" y="5889625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29" imgW="1066165" imgH="381000" progId="Equation.3">
                  <p:embed/>
                </p:oleObj>
              </mc:Choice>
              <mc:Fallback>
                <p:oleObj name="" r:id="rId29" imgW="1066165" imgH="3810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79850" y="5889625"/>
                        <a:ext cx="1066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0" name="Object 20"/>
          <p:cNvGraphicFramePr/>
          <p:nvPr/>
        </p:nvGraphicFramePr>
        <p:xfrm>
          <a:off x="5292725" y="5661025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1" imgW="2399030" imgH="850265" progId="Equation.3">
                  <p:embed/>
                </p:oleObj>
              </mc:Choice>
              <mc:Fallback>
                <p:oleObj name="" r:id="rId31" imgW="2399030" imgH="85026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92725" y="5661025"/>
                        <a:ext cx="2400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1" name="Object 21"/>
          <p:cNvGraphicFramePr/>
          <p:nvPr/>
        </p:nvGraphicFramePr>
        <p:xfrm>
          <a:off x="7959725" y="5889625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3" imgW="469265" imgH="304800" progId="Equation.3">
                  <p:embed/>
                </p:oleObj>
              </mc:Choice>
              <mc:Fallback>
                <p:oleObj name="" r:id="rId33" imgW="469265" imgH="3048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959725" y="5889625"/>
                        <a:ext cx="469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7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842" name="Object 10"/>
          <p:cNvGraphicFramePr/>
          <p:nvPr/>
        </p:nvGraphicFramePr>
        <p:xfrm>
          <a:off x="1547813" y="549275"/>
          <a:ext cx="7380287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" imgW="2908300" imgH="927100" progId="Equation.3">
                  <p:embed/>
                </p:oleObj>
              </mc:Choice>
              <mc:Fallback>
                <p:oleObj name="" r:id="rId1" imgW="2908300" imgH="9271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549275"/>
                        <a:ext cx="7380287" cy="196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11"/>
          <p:cNvSpPr/>
          <p:nvPr/>
        </p:nvSpPr>
        <p:spPr>
          <a:xfrm>
            <a:off x="0" y="908050"/>
            <a:ext cx="2952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例：证明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79388" y="2608263"/>
            <a:ext cx="8807450" cy="996950"/>
            <a:chOff x="113" y="1643"/>
            <a:chExt cx="5548" cy="628"/>
          </a:xfrm>
        </p:grpSpPr>
        <p:graphicFrame>
          <p:nvGraphicFramePr>
            <p:cNvPr id="35845" name="Object 13"/>
            <p:cNvGraphicFramePr/>
            <p:nvPr/>
          </p:nvGraphicFramePr>
          <p:xfrm>
            <a:off x="1089" y="1643"/>
            <a:ext cx="3258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3" imgW="2146300" imgH="457200" progId="Equation.3">
                    <p:embed/>
                  </p:oleObj>
                </mc:Choice>
                <mc:Fallback>
                  <p:oleObj name="" r:id="rId3" imgW="2146300" imgH="45720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9" y="1643"/>
                          <a:ext cx="3258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Rectangle 14"/>
            <p:cNvSpPr/>
            <p:nvPr/>
          </p:nvSpPr>
          <p:spPr>
            <a:xfrm>
              <a:off x="113" y="179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证：原式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46" name="Object 15"/>
            <p:cNvGraphicFramePr/>
            <p:nvPr/>
          </p:nvGraphicFramePr>
          <p:xfrm>
            <a:off x="4259" y="1661"/>
            <a:ext cx="140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5" imgW="977900" imgH="368300" progId="Equation.3">
                    <p:embed/>
                  </p:oleObj>
                </mc:Choice>
                <mc:Fallback>
                  <p:oleObj name="" r:id="rId5" imgW="977900" imgH="3683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59" y="1661"/>
                          <a:ext cx="140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/>
          <p:nvPr/>
        </p:nvGrpSpPr>
        <p:grpSpPr>
          <a:xfrm>
            <a:off x="747713" y="4148138"/>
            <a:ext cx="2822575" cy="1008062"/>
            <a:chOff x="471" y="2613"/>
            <a:chExt cx="1778" cy="635"/>
          </a:xfrm>
        </p:grpSpPr>
        <p:sp>
          <p:nvSpPr>
            <p:cNvPr id="35851" name="Text Box 17"/>
            <p:cNvSpPr txBox="1"/>
            <p:nvPr/>
          </p:nvSpPr>
          <p:spPr>
            <a:xfrm>
              <a:off x="471" y="2728"/>
              <a:ext cx="8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44" name="Object 18"/>
            <p:cNvGraphicFramePr/>
            <p:nvPr/>
          </p:nvGraphicFramePr>
          <p:xfrm>
            <a:off x="864" y="2613"/>
            <a:ext cx="138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7" imgW="964565" imgH="444500" progId="Equation.3">
                    <p:embed/>
                  </p:oleObj>
                </mc:Choice>
                <mc:Fallback>
                  <p:oleObj name="" r:id="rId7" imgW="964565" imgH="4445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4" y="2613"/>
                          <a:ext cx="1385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4323" name="Object 19"/>
          <p:cNvGraphicFramePr/>
          <p:nvPr/>
        </p:nvGraphicFramePr>
        <p:xfrm>
          <a:off x="3751263" y="4076700"/>
          <a:ext cx="36258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9" imgW="1612900" imgH="469900" progId="Equation.3">
                  <p:embed/>
                </p:oleObj>
              </mc:Choice>
              <mc:Fallback>
                <p:oleObj name="" r:id="rId9" imgW="1612900" imgH="4699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1263" y="4076700"/>
                        <a:ext cx="3625850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4" name="Text Box 20"/>
          <p:cNvSpPr txBox="1"/>
          <p:nvPr/>
        </p:nvSpPr>
        <p:spPr>
          <a:xfrm>
            <a:off x="762000" y="54864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即得所证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9" name="Rectangle 2"/>
          <p:cNvSpPr>
            <a:spLocks noGrp="1"/>
          </p:cNvSpPr>
          <p:nvPr/>
        </p:nvSpPr>
        <p:spPr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/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三、极限存在准则</a:t>
            </a:r>
            <a:endParaRPr lang="zh-CN" altLang="en-US" sz="4000" b="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3587" name="Text Box 3"/>
          <p:cNvSpPr txBox="1"/>
          <p:nvPr/>
        </p:nvSpPr>
        <p:spPr>
          <a:xfrm>
            <a:off x="914400" y="1676400"/>
            <a:ext cx="274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夹逼准则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3588" name="Object 4"/>
          <p:cNvGraphicFramePr/>
          <p:nvPr/>
        </p:nvGraphicFramePr>
        <p:xfrm>
          <a:off x="1014413" y="2339975"/>
          <a:ext cx="68326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" imgW="6837045" imgH="2541270" progId="Word.Document.8">
                  <p:embed/>
                </p:oleObj>
              </mc:Choice>
              <mc:Fallback>
                <p:oleObj name="" r:id="rId1" imgW="6837045" imgH="2541270" progId="Word.Document.8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4413" y="2339975"/>
                        <a:ext cx="6832600" cy="2525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Text Box 5"/>
          <p:cNvSpPr txBox="1"/>
          <p:nvPr/>
        </p:nvSpPr>
        <p:spPr>
          <a:xfrm>
            <a:off x="838200" y="47244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3590" name="Object 6"/>
          <p:cNvGraphicFramePr/>
          <p:nvPr/>
        </p:nvGraphicFramePr>
        <p:xfrm>
          <a:off x="1612900" y="4800600"/>
          <a:ext cx="311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3" imgW="3111500" imgH="457200" progId="Equation.3">
                  <p:embed/>
                </p:oleObj>
              </mc:Choice>
              <mc:Fallback>
                <p:oleObj name="" r:id="rId3" imgW="3111500" imgH="4572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2900" y="4800600"/>
                        <a:ext cx="3111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1" name="Object 7"/>
          <p:cNvGraphicFramePr/>
          <p:nvPr/>
        </p:nvGraphicFramePr>
        <p:xfrm>
          <a:off x="1600200" y="5489575"/>
          <a:ext cx="4876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5" imgW="5041900" imgH="469900" progId="Equation.3">
                  <p:embed/>
                </p:oleObj>
              </mc:Choice>
              <mc:Fallback>
                <p:oleObj name="" r:id="rId5" imgW="5041900" imgH="4699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5489575"/>
                        <a:ext cx="487680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  <p:bldP spid="3235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/>
          <p:nvPr/>
        </p:nvGraphicFramePr>
        <p:xfrm>
          <a:off x="1068388" y="838200"/>
          <a:ext cx="42656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" imgW="4455795" imgH="482600" progId="Equation.3">
                  <p:embed/>
                </p:oleObj>
              </mc:Choice>
              <mc:Fallback>
                <p:oleObj name="" r:id="rId1" imgW="4455795" imgH="4826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8388" y="838200"/>
                        <a:ext cx="4265612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1" name="Object 3"/>
          <p:cNvGraphicFramePr/>
          <p:nvPr/>
        </p:nvGraphicFramePr>
        <p:xfrm>
          <a:off x="1066800" y="1603375"/>
          <a:ext cx="42402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" imgW="4430395" imgH="482600" progId="Equation.3">
                  <p:embed/>
                </p:oleObj>
              </mc:Choice>
              <mc:Fallback>
                <p:oleObj name="" r:id="rId3" imgW="4430395" imgH="4826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03375"/>
                        <a:ext cx="42402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2" name="Object 4"/>
          <p:cNvGraphicFramePr/>
          <p:nvPr/>
        </p:nvGraphicFramePr>
        <p:xfrm>
          <a:off x="1033463" y="2365375"/>
          <a:ext cx="33099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5" imgW="3454400" imgH="457200" progId="Equation.3">
                  <p:embed/>
                </p:oleObj>
              </mc:Choice>
              <mc:Fallback>
                <p:oleObj name="" r:id="rId5" imgW="3454400" imgH="4572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463" y="2365375"/>
                        <a:ext cx="3309937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3" name="Text Box 5"/>
          <p:cNvSpPr txBox="1"/>
          <p:nvPr/>
        </p:nvSpPr>
        <p:spPr>
          <a:xfrm>
            <a:off x="4800600" y="2289175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上两式同时成立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4614" name="Object 6"/>
          <p:cNvGraphicFramePr/>
          <p:nvPr/>
        </p:nvGraphicFramePr>
        <p:xfrm>
          <a:off x="990600" y="3203575"/>
          <a:ext cx="3097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7" imgW="3238500" imgH="457200" progId="Equation.3">
                  <p:embed/>
                </p:oleObj>
              </mc:Choice>
              <mc:Fallback>
                <p:oleObj name="" r:id="rId7" imgW="3238500" imgH="4572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203575"/>
                        <a:ext cx="309721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5" name="Object 7"/>
          <p:cNvGraphicFramePr/>
          <p:nvPr/>
        </p:nvGraphicFramePr>
        <p:xfrm>
          <a:off x="4572000" y="3203575"/>
          <a:ext cx="2647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9" imgW="2768600" imgH="457200" progId="Equation.3">
                  <p:embed/>
                </p:oleObj>
              </mc:Choice>
              <mc:Fallback>
                <p:oleObj name="" r:id="rId9" imgW="2768600" imgH="4572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3203575"/>
                        <a:ext cx="26479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6" name="Object 8"/>
          <p:cNvGraphicFramePr/>
          <p:nvPr/>
        </p:nvGraphicFramePr>
        <p:xfrm>
          <a:off x="990600" y="3900488"/>
          <a:ext cx="26622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1" imgW="2781300" imgH="457200" progId="Equation.3">
                  <p:embed/>
                </p:oleObj>
              </mc:Choice>
              <mc:Fallback>
                <p:oleObj name="" r:id="rId11" imgW="2781300" imgH="4572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900488"/>
                        <a:ext cx="2662238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7" name="Object 9"/>
          <p:cNvGraphicFramePr/>
          <p:nvPr/>
        </p:nvGraphicFramePr>
        <p:xfrm>
          <a:off x="3810000" y="3933825"/>
          <a:ext cx="42275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3" imgW="4419600" imgH="457200" progId="Equation.3">
                  <p:embed/>
                </p:oleObj>
              </mc:Choice>
              <mc:Fallback>
                <p:oleObj name="" r:id="rId13" imgW="4419600" imgH="4572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0" y="3933825"/>
                        <a:ext cx="422751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8" name="Object 10"/>
          <p:cNvGraphicFramePr/>
          <p:nvPr/>
        </p:nvGraphicFramePr>
        <p:xfrm>
          <a:off x="990600" y="4727575"/>
          <a:ext cx="2943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5" imgW="2995930" imgH="482600" progId="Equation.3">
                  <p:embed/>
                </p:oleObj>
              </mc:Choice>
              <mc:Fallback>
                <p:oleObj name="" r:id="rId15" imgW="2995930" imgH="4826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4727575"/>
                        <a:ext cx="29432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9" name="Object 11"/>
          <p:cNvGraphicFramePr/>
          <p:nvPr/>
        </p:nvGraphicFramePr>
        <p:xfrm>
          <a:off x="4724400" y="4754563"/>
          <a:ext cx="2044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7" imgW="2044065" imgH="584200" progId="Equation.3">
                  <p:embed/>
                </p:oleObj>
              </mc:Choice>
              <mc:Fallback>
                <p:oleObj name="" r:id="rId17" imgW="2044065" imgH="5842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24400" y="4754563"/>
                        <a:ext cx="20447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8921" name="Group 2"/>
          <p:cNvGrpSpPr/>
          <p:nvPr/>
        </p:nvGrpSpPr>
        <p:grpSpPr>
          <a:xfrm>
            <a:off x="468313" y="620713"/>
            <a:ext cx="7467600" cy="939800"/>
            <a:chOff x="528" y="385"/>
            <a:chExt cx="4704" cy="592"/>
          </a:xfrm>
        </p:grpSpPr>
        <p:sp>
          <p:nvSpPr>
            <p:cNvPr id="38924" name="Text Box 3"/>
            <p:cNvSpPr txBox="1"/>
            <p:nvPr/>
          </p:nvSpPr>
          <p:spPr>
            <a:xfrm>
              <a:off x="528" y="480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8920" name="Object 4"/>
            <p:cNvGraphicFramePr/>
            <p:nvPr/>
          </p:nvGraphicFramePr>
          <p:xfrm>
            <a:off x="1055" y="385"/>
            <a:ext cx="417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1" imgW="6629400" imgH="939800" progId="Equation.3">
                    <p:embed/>
                  </p:oleObj>
                </mc:Choice>
                <mc:Fallback>
                  <p:oleObj name="" r:id="rId1" imgW="6629400" imgH="939800" progId="Equation.3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5" y="385"/>
                          <a:ext cx="4177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685" name="Text Box 5"/>
          <p:cNvSpPr txBox="1"/>
          <p:nvPr/>
        </p:nvSpPr>
        <p:spPr>
          <a:xfrm>
            <a:off x="838200" y="199707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686" name="Object 6"/>
          <p:cNvGraphicFramePr/>
          <p:nvPr/>
        </p:nvGraphicFramePr>
        <p:xfrm>
          <a:off x="1635125" y="1830388"/>
          <a:ext cx="64420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7366000" imgH="939800" progId="Equation.3">
                  <p:embed/>
                </p:oleObj>
              </mc:Choice>
              <mc:Fallback>
                <p:oleObj name="" r:id="rId3" imgW="7366000" imgH="9398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1830388"/>
                        <a:ext cx="6442075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7" name="Object 7"/>
          <p:cNvGraphicFramePr/>
          <p:nvPr/>
        </p:nvGraphicFramePr>
        <p:xfrm>
          <a:off x="1600200" y="2897188"/>
          <a:ext cx="38750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5" imgW="4432300" imgH="1422400" progId="Equation.3">
                  <p:embed/>
                </p:oleObj>
              </mc:Choice>
              <mc:Fallback>
                <p:oleObj name="" r:id="rId5" imgW="4432300" imgH="14224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897188"/>
                        <a:ext cx="3875088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8" name="Object 8"/>
          <p:cNvGraphicFramePr/>
          <p:nvPr/>
        </p:nvGraphicFramePr>
        <p:xfrm>
          <a:off x="5573713" y="3189288"/>
          <a:ext cx="5222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7" imgW="596900" imgH="393700" progId="Equation.3">
                  <p:embed/>
                </p:oleObj>
              </mc:Choice>
              <mc:Fallback>
                <p:oleObj name="" r:id="rId7" imgW="596900" imgH="3937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3713" y="3189288"/>
                        <a:ext cx="522287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9" name="Object 9"/>
          <p:cNvGraphicFramePr/>
          <p:nvPr/>
        </p:nvGraphicFramePr>
        <p:xfrm>
          <a:off x="1546225" y="4116388"/>
          <a:ext cx="3676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9" imgW="4203700" imgH="1435100" progId="Equation.3">
                  <p:embed/>
                </p:oleObj>
              </mc:Choice>
              <mc:Fallback>
                <p:oleObj name="" r:id="rId9" imgW="4203700" imgH="14351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6225" y="4116388"/>
                        <a:ext cx="3676650" cy="1255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0" name="Object 10"/>
          <p:cNvGraphicFramePr/>
          <p:nvPr/>
        </p:nvGraphicFramePr>
        <p:xfrm>
          <a:off x="5257800" y="4383088"/>
          <a:ext cx="5222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1" imgW="596900" imgH="393700" progId="Equation.3">
                  <p:embed/>
                </p:oleObj>
              </mc:Choice>
              <mc:Fallback>
                <p:oleObj name="" r:id="rId11" imgW="596900" imgH="3937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4383088"/>
                        <a:ext cx="522288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1" name="Text Box 11"/>
          <p:cNvSpPr txBox="1"/>
          <p:nvPr/>
        </p:nvSpPr>
        <p:spPr>
          <a:xfrm>
            <a:off x="6096000" y="42687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由夹逼定理得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692" name="Object 12"/>
          <p:cNvGraphicFramePr/>
          <p:nvPr/>
        </p:nvGraphicFramePr>
        <p:xfrm>
          <a:off x="1549400" y="5259388"/>
          <a:ext cx="59944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2" imgW="6731000" imgH="939800" progId="Equation.3">
                  <p:embed/>
                </p:oleObj>
              </mc:Choice>
              <mc:Fallback>
                <p:oleObj name="" r:id="rId12" imgW="6731000" imgH="9398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49400" y="5259388"/>
                        <a:ext cx="5994400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/>
      <p:bldP spid="32769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/>
      <p:sp>
        <p:nvSpPr>
          <p:cNvPr id="335874" name="Rectangle 2"/>
          <p:cNvSpPr/>
          <p:nvPr/>
        </p:nvSpPr>
        <p:spPr>
          <a:xfrm>
            <a:off x="395288" y="1844675"/>
            <a:ext cx="9858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Object 3"/>
          <p:cNvGraphicFramePr/>
          <p:nvPr/>
        </p:nvGraphicFramePr>
        <p:xfrm>
          <a:off x="2411413" y="549275"/>
          <a:ext cx="30972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" imgW="1192530" imgH="405765" progId="Equation.3">
                  <p:embed/>
                </p:oleObj>
              </mc:Choice>
              <mc:Fallback>
                <p:oleObj name="" r:id="rId1" imgW="1192530" imgH="40576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549275"/>
                        <a:ext cx="3097212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/>
          <p:nvPr/>
        </p:nvGraphicFramePr>
        <p:xfrm>
          <a:off x="1187450" y="1628775"/>
          <a:ext cx="66262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2689860" imgH="405765" progId="Equation.3">
                  <p:embed/>
                </p:oleObj>
              </mc:Choice>
              <mc:Fallback>
                <p:oleObj name="" r:id="rId3" imgW="2689860" imgH="405765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1628775"/>
                        <a:ext cx="662622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7" name="Object 5"/>
          <p:cNvGraphicFramePr/>
          <p:nvPr/>
        </p:nvGraphicFramePr>
        <p:xfrm>
          <a:off x="1116013" y="2636838"/>
          <a:ext cx="4519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5" imgW="1738630" imgH="405765" progId="Equation.3">
                  <p:embed/>
                </p:oleObj>
              </mc:Choice>
              <mc:Fallback>
                <p:oleObj name="" r:id="rId5" imgW="1738630" imgH="405765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2636838"/>
                        <a:ext cx="4519612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8" name="Object 6"/>
          <p:cNvGraphicFramePr/>
          <p:nvPr/>
        </p:nvGraphicFramePr>
        <p:xfrm>
          <a:off x="1116013" y="3860800"/>
          <a:ext cx="28384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7" imgW="1091565" imgH="405765" progId="Equation.3">
                  <p:embed/>
                </p:oleObj>
              </mc:Choice>
              <mc:Fallback>
                <p:oleObj name="" r:id="rId7" imgW="1091565" imgH="405765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3860800"/>
                        <a:ext cx="283845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/>
          <p:cNvSpPr txBox="1"/>
          <p:nvPr/>
        </p:nvSpPr>
        <p:spPr>
          <a:xfrm>
            <a:off x="552450" y="874713"/>
            <a:ext cx="24352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例  求极限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9730" name="Text Box 2"/>
          <p:cNvSpPr txBox="1"/>
          <p:nvPr/>
        </p:nvSpPr>
        <p:spPr>
          <a:xfrm>
            <a:off x="968375" y="1685925"/>
            <a:ext cx="14097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9731" name="Text Box 3"/>
          <p:cNvSpPr txBox="1"/>
          <p:nvPr/>
        </p:nvSpPr>
        <p:spPr>
          <a:xfrm>
            <a:off x="2568575" y="1738313"/>
            <a:ext cx="447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要用夹逼定理，须进行放缩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9732" name="Object 4"/>
          <p:cNvGraphicFramePr/>
          <p:nvPr/>
        </p:nvGraphicFramePr>
        <p:xfrm>
          <a:off x="2584450" y="2455863"/>
          <a:ext cx="336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" imgW="3365500" imgH="838200" progId="Equation.3">
                  <p:embed/>
                </p:oleObj>
              </mc:Choice>
              <mc:Fallback>
                <p:oleObj name="" r:id="rId1" imgW="3365500" imgH="8382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4450" y="2455863"/>
                        <a:ext cx="336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/>
          <p:nvPr/>
        </p:nvGraphicFramePr>
        <p:xfrm>
          <a:off x="1670050" y="3522663"/>
          <a:ext cx="267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2679700" imgH="838200" progId="Equation.3">
                  <p:embed/>
                </p:oleObj>
              </mc:Choice>
              <mc:Fallback>
                <p:oleObj name="" r:id="rId3" imgW="2679700" imgH="8382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3522663"/>
                        <a:ext cx="2679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/>
          <p:nvPr/>
        </p:nvGraphicFramePr>
        <p:xfrm>
          <a:off x="4794250" y="3522663"/>
          <a:ext cx="233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5" imgW="2336800" imgH="838200" progId="Equation.3">
                  <p:embed/>
                </p:oleObj>
              </mc:Choice>
              <mc:Fallback>
                <p:oleObj name="" r:id="rId5" imgW="2336800" imgH="8382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3522663"/>
                        <a:ext cx="233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5" name="Text Box 7"/>
          <p:cNvSpPr txBox="1"/>
          <p:nvPr/>
        </p:nvSpPr>
        <p:spPr>
          <a:xfrm>
            <a:off x="2051050" y="4437063"/>
            <a:ext cx="41767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不能这样用夹逼定理，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Text Box 12"/>
          <p:cNvSpPr txBox="1"/>
          <p:nvPr/>
        </p:nvSpPr>
        <p:spPr>
          <a:xfrm>
            <a:off x="539750" y="908050"/>
            <a:ext cx="1790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  求极限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9741" name="Object 13"/>
          <p:cNvGraphicFramePr/>
          <p:nvPr/>
        </p:nvGraphicFramePr>
        <p:xfrm>
          <a:off x="2627313" y="765175"/>
          <a:ext cx="4876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7" imgW="4874895" imgH="901065" progId="Equation.3">
                  <p:embed/>
                </p:oleObj>
              </mc:Choice>
              <mc:Fallback>
                <p:oleObj name="" r:id="rId7" imgW="4874895" imgH="901065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765175"/>
                        <a:ext cx="4876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/>
      <p:bldP spid="329731" grpId="0"/>
      <p:bldP spid="3297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30754" name="Object 2"/>
          <p:cNvGraphicFramePr/>
          <p:nvPr/>
        </p:nvGraphicFramePr>
        <p:xfrm>
          <a:off x="1619250" y="3357563"/>
          <a:ext cx="415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" imgW="4152900" imgH="914400" progId="Equation.3">
                  <p:embed/>
                </p:oleObj>
              </mc:Choice>
              <mc:Fallback>
                <p:oleObj name="" r:id="rId1" imgW="4152900" imgH="9144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3357563"/>
                        <a:ext cx="4152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5" name="Object 3"/>
          <p:cNvGraphicFramePr/>
          <p:nvPr/>
        </p:nvGraphicFramePr>
        <p:xfrm>
          <a:off x="1847850" y="4500563"/>
          <a:ext cx="248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3" imgW="2489200" imgH="914400" progId="Equation.3">
                  <p:embed/>
                </p:oleObj>
              </mc:Choice>
              <mc:Fallback>
                <p:oleObj name="" r:id="rId3" imgW="2489200" imgH="9144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850" y="4500563"/>
                        <a:ext cx="2489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/>
          <p:cNvGraphicFramePr/>
          <p:nvPr/>
        </p:nvGraphicFramePr>
        <p:xfrm>
          <a:off x="4972050" y="4500563"/>
          <a:ext cx="248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5" imgW="2489200" imgH="914400" progId="Equation.3">
                  <p:embed/>
                </p:oleObj>
              </mc:Choice>
              <mc:Fallback>
                <p:oleObj name="" r:id="rId5" imgW="2489200" imgH="9144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2050" y="4500563"/>
                        <a:ext cx="2489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/>
          <p:cNvGraphicFramePr/>
          <p:nvPr/>
        </p:nvGraphicFramePr>
        <p:xfrm>
          <a:off x="1695450" y="5567363"/>
          <a:ext cx="582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7" imgW="5826760" imgH="901065" progId="Equation.3">
                  <p:embed/>
                </p:oleObj>
              </mc:Choice>
              <mc:Fallback>
                <p:oleObj name="" r:id="rId7" imgW="5826760" imgH="901065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5450" y="5567363"/>
                        <a:ext cx="5829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11"/>
          <p:cNvSpPr txBox="1"/>
          <p:nvPr/>
        </p:nvSpPr>
        <p:spPr>
          <a:xfrm>
            <a:off x="1042988" y="5492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0764" name="Text Box 12"/>
          <p:cNvSpPr txBox="1"/>
          <p:nvPr/>
        </p:nvSpPr>
        <p:spPr>
          <a:xfrm>
            <a:off x="1979613" y="549275"/>
            <a:ext cx="3756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注意到分子成等差数列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0765" name="Object 13"/>
          <p:cNvGraphicFramePr/>
          <p:nvPr/>
        </p:nvGraphicFramePr>
        <p:xfrm>
          <a:off x="1619250" y="1412875"/>
          <a:ext cx="492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9" imgW="4927600" imgH="838200" progId="Equation.3">
                  <p:embed/>
                </p:oleObj>
              </mc:Choice>
              <mc:Fallback>
                <p:oleObj name="" r:id="rId9" imgW="4927600" imgH="8382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1412875"/>
                        <a:ext cx="4927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6" name="Object 14"/>
          <p:cNvGraphicFramePr/>
          <p:nvPr/>
        </p:nvGraphicFramePr>
        <p:xfrm>
          <a:off x="3567113" y="2297113"/>
          <a:ext cx="450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1" imgW="4508500" imgH="838200" progId="Equation.3">
                  <p:embed/>
                </p:oleObj>
              </mc:Choice>
              <mc:Fallback>
                <p:oleObj name="" r:id="rId11" imgW="4508500" imgH="8382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7113" y="2297113"/>
                        <a:ext cx="4508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613400" y="893763"/>
            <a:ext cx="2300288" cy="2713037"/>
            <a:chOff x="1440" y="1632"/>
            <a:chExt cx="1449" cy="1727"/>
          </a:xfrm>
        </p:grpSpPr>
        <p:sp>
          <p:nvSpPr>
            <p:cNvPr id="1047" name="AutoShape 3"/>
            <p:cNvSpPr/>
            <p:nvPr/>
          </p:nvSpPr>
          <p:spPr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8" name="AutoShape 4"/>
            <p:cNvSpPr/>
            <p:nvPr/>
          </p:nvSpPr>
          <p:spPr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9" name="AutoShape 5"/>
            <p:cNvSpPr/>
            <p:nvPr/>
          </p:nvSpPr>
          <p:spPr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0" name="AutoShape 6"/>
            <p:cNvSpPr/>
            <p:nvPr/>
          </p:nvSpPr>
          <p:spPr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1" name="AutoShape 7"/>
            <p:cNvSpPr/>
            <p:nvPr/>
          </p:nvSpPr>
          <p:spPr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2" name="AutoShape 8"/>
            <p:cNvSpPr/>
            <p:nvPr/>
          </p:nvSpPr>
          <p:spPr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0041" name="AutoShape 9"/>
          <p:cNvSpPr/>
          <p:nvPr/>
        </p:nvSpPr>
        <p:spPr>
          <a:xfrm>
            <a:off x="5435600" y="1098550"/>
            <a:ext cx="2667000" cy="2328863"/>
          </a:xfrm>
          <a:prstGeom prst="hexagon">
            <a:avLst>
              <a:gd name="adj" fmla="val 28698"/>
              <a:gd name="vf" fmla="val 115470"/>
            </a:avLst>
          </a:prstGeom>
          <a:solidFill>
            <a:srgbClr val="00FFFF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0"/>
          <p:cNvGrpSpPr/>
          <p:nvPr/>
        </p:nvGrpSpPr>
        <p:grpSpPr>
          <a:xfrm>
            <a:off x="5435600" y="912813"/>
            <a:ext cx="2667000" cy="2695575"/>
            <a:chOff x="1344" y="1536"/>
            <a:chExt cx="1680" cy="1698"/>
          </a:xfrm>
        </p:grpSpPr>
        <p:sp>
          <p:nvSpPr>
            <p:cNvPr id="1045" name="Oval 11"/>
            <p:cNvSpPr/>
            <p:nvPr/>
          </p:nvSpPr>
          <p:spPr>
            <a:xfrm>
              <a:off x="1344" y="1536"/>
              <a:ext cx="1680" cy="169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6" name="Line 12"/>
            <p:cNvSpPr/>
            <p:nvPr/>
          </p:nvSpPr>
          <p:spPr>
            <a:xfrm>
              <a:off x="2160" y="2400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034" name="Object 13"/>
            <p:cNvGraphicFramePr/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317500" imgH="317500" progId="Equation.3">
                    <p:embed/>
                  </p:oleObj>
                </mc:Choice>
                <mc:Fallback>
                  <p:oleObj name="" r:id="rId1" imgW="317500" imgH="3175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1092200" y="969963"/>
            <a:ext cx="3071813" cy="533400"/>
            <a:chOff x="624" y="1968"/>
            <a:chExt cx="1935" cy="336"/>
          </a:xfrm>
        </p:grpSpPr>
        <p:sp>
          <p:nvSpPr>
            <p:cNvPr id="1044" name="Text Box 15"/>
            <p:cNvSpPr txBox="1"/>
            <p:nvPr/>
          </p:nvSpPr>
          <p:spPr>
            <a:xfrm>
              <a:off x="624" y="1968"/>
              <a:ext cx="18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正六边形的面积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3" name="Object 16"/>
            <p:cNvGraphicFramePr/>
            <p:nvPr/>
          </p:nvGraphicFramePr>
          <p:xfrm>
            <a:off x="2304" y="201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405765" imgH="456565" progId="Equation.3">
                    <p:embed/>
                  </p:oleObj>
                </mc:Choice>
                <mc:Fallback>
                  <p:oleObj name="" r:id="rId3" imgW="405765" imgH="4565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201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>
          <a:xfrm>
            <a:off x="1092200" y="1808163"/>
            <a:ext cx="3460750" cy="519112"/>
            <a:chOff x="624" y="2457"/>
            <a:chExt cx="2180" cy="327"/>
          </a:xfrm>
        </p:grpSpPr>
        <p:sp>
          <p:nvSpPr>
            <p:cNvPr id="1043" name="Text Box 18"/>
            <p:cNvSpPr txBox="1"/>
            <p:nvPr/>
          </p:nvSpPr>
          <p:spPr>
            <a:xfrm>
              <a:off x="624" y="2457"/>
              <a:ext cx="2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正十二边形的面积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2" name="Object 19"/>
            <p:cNvGraphicFramePr/>
            <p:nvPr/>
          </p:nvGraphicFramePr>
          <p:xfrm>
            <a:off x="2540" y="249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419100" imgH="457200" progId="Equation.3">
                    <p:embed/>
                  </p:oleObj>
                </mc:Choice>
                <mc:Fallback>
                  <p:oleObj name="" r:id="rId5" imgW="419100" imgH="457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40" y="249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0052" name="Object 20"/>
          <p:cNvGraphicFramePr/>
          <p:nvPr/>
        </p:nvGraphicFramePr>
        <p:xfrm>
          <a:off x="1790700" y="2762250"/>
          <a:ext cx="2171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2169160" imgH="266065" progId="Equation.3">
                  <p:embed/>
                </p:oleObj>
              </mc:Choice>
              <mc:Fallback>
                <p:oleObj name="" r:id="rId7" imgW="2169160" imgH="2660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0700" y="2762250"/>
                        <a:ext cx="2171700" cy="26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/>
          <p:nvPr/>
        </p:nvGrpSpPr>
        <p:grpSpPr>
          <a:xfrm>
            <a:off x="1092200" y="3270250"/>
            <a:ext cx="3581400" cy="519113"/>
            <a:chOff x="624" y="3024"/>
            <a:chExt cx="2256" cy="327"/>
          </a:xfrm>
        </p:grpSpPr>
        <p:sp>
          <p:nvSpPr>
            <p:cNvPr id="1042" name="Text Box 22"/>
            <p:cNvSpPr txBox="1"/>
            <p:nvPr/>
          </p:nvSpPr>
          <p:spPr>
            <a:xfrm>
              <a:off x="624" y="3024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正             形的面积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0" name="Object 23"/>
            <p:cNvGraphicFramePr/>
            <p:nvPr/>
          </p:nvGraphicFramePr>
          <p:xfrm>
            <a:off x="912" y="3048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1143000" imgH="419100" progId="Equation.3">
                    <p:embed/>
                  </p:oleObj>
                </mc:Choice>
                <mc:Fallback>
                  <p:oleObj name="" r:id="rId9" imgW="1143000" imgH="419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2" y="3048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4"/>
            <p:cNvGraphicFramePr/>
            <p:nvPr/>
          </p:nvGraphicFramePr>
          <p:xfrm>
            <a:off x="2609" y="3051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431800" imgH="457200" progId="Equation.3">
                    <p:embed/>
                  </p:oleObj>
                </mc:Choice>
                <mc:Fallback>
                  <p:oleObj name="" r:id="rId11" imgW="431800" imgH="457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09" y="3051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0057" name="Object 25"/>
          <p:cNvGraphicFramePr/>
          <p:nvPr/>
        </p:nvGraphicFramePr>
        <p:xfrm>
          <a:off x="1244600" y="4246563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3136900" imgH="457200" progId="Equation.3">
                  <p:embed/>
                </p:oleObj>
              </mc:Choice>
              <mc:Fallback>
                <p:oleObj name="" r:id="rId13" imgW="31369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4600" y="4246563"/>
                        <a:ext cx="3136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58" name="AutoShape 26"/>
          <p:cNvSpPr/>
          <p:nvPr/>
        </p:nvSpPr>
        <p:spPr>
          <a:xfrm>
            <a:off x="4521200" y="4398963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0059" name="Object 27"/>
          <p:cNvGraphicFramePr/>
          <p:nvPr/>
        </p:nvGraphicFramePr>
        <p:xfrm>
          <a:off x="5130800" y="4322763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292100" imgH="330200" progId="Equation.3">
                  <p:embed/>
                </p:oleObj>
              </mc:Choice>
              <mc:Fallback>
                <p:oleObj name="" r:id="rId15" imgW="292100" imgH="330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30800" y="4322763"/>
                        <a:ext cx="290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0" name="Object 28"/>
          <p:cNvGraphicFramePr/>
          <p:nvPr/>
        </p:nvGraphicFramePr>
        <p:xfrm>
          <a:off x="863600" y="5160963"/>
          <a:ext cx="6537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4100195" imgH="533400" progId="Equation.3">
                  <p:embed/>
                </p:oleObj>
              </mc:Choice>
              <mc:Fallback>
                <p:oleObj name="" r:id="rId17" imgW="4100195" imgH="533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3600" y="5160963"/>
                        <a:ext cx="6537325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1" grpId="0" animBg="1"/>
      <p:bldP spid="30005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34850" name="Object 2"/>
          <p:cNvGraphicFramePr/>
          <p:nvPr/>
        </p:nvGraphicFramePr>
        <p:xfrm>
          <a:off x="2771775" y="333375"/>
          <a:ext cx="31607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" imgW="1332230" imgH="405765" progId="Equation.3">
                  <p:embed/>
                </p:oleObj>
              </mc:Choice>
              <mc:Fallback>
                <p:oleObj name="" r:id="rId1" imgW="1332230" imgH="405765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333375"/>
                        <a:ext cx="3160713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/>
          <p:nvPr/>
        </p:nvGraphicFramePr>
        <p:xfrm>
          <a:off x="1547813" y="1125538"/>
          <a:ext cx="57816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3" imgW="2437130" imgH="622300" progId="Equation.3">
                  <p:embed/>
                </p:oleObj>
              </mc:Choice>
              <mc:Fallback>
                <p:oleObj name="" r:id="rId3" imgW="2437130" imgH="6223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1125538"/>
                        <a:ext cx="5781675" cy="147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/>
          <p:nvPr/>
        </p:nvGraphicFramePr>
        <p:xfrm>
          <a:off x="1476375" y="2708275"/>
          <a:ext cx="45386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5" imgW="1917700" imgH="469900" progId="Equation.3">
                  <p:embed/>
                </p:oleObj>
              </mc:Choice>
              <mc:Fallback>
                <p:oleObj name="" r:id="rId5" imgW="1917700" imgH="4699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2708275"/>
                        <a:ext cx="4538663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/>
          <p:nvPr/>
        </p:nvGraphicFramePr>
        <p:xfrm>
          <a:off x="1476375" y="3644900"/>
          <a:ext cx="48275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2031365" imgH="342900" progId="Equation.3">
                  <p:embed/>
                </p:oleObj>
              </mc:Choice>
              <mc:Fallback>
                <p:oleObj name="" r:id="rId7" imgW="2031365" imgH="3429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3644900"/>
                        <a:ext cx="4827588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/>
          <p:cNvGraphicFramePr/>
          <p:nvPr/>
        </p:nvGraphicFramePr>
        <p:xfrm>
          <a:off x="1403350" y="4437063"/>
          <a:ext cx="34639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9" imgW="1459230" imgH="405765" progId="Equation.3">
                  <p:embed/>
                </p:oleObj>
              </mc:Choice>
              <mc:Fallback>
                <p:oleObj name="" r:id="rId9" imgW="1459230" imgH="405765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350" y="4437063"/>
                        <a:ext cx="3463925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/>
          <p:cNvGraphicFramePr/>
          <p:nvPr/>
        </p:nvGraphicFramePr>
        <p:xfrm>
          <a:off x="1476375" y="5229225"/>
          <a:ext cx="65309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1" imgW="2753360" imgH="405765" progId="Equation.3">
                  <p:embed/>
                </p:oleObj>
              </mc:Choice>
              <mc:Fallback>
                <p:oleObj name="" r:id="rId11" imgW="2753360" imgH="405765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6375" y="5229225"/>
                        <a:ext cx="6530975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64" name="Rectangle 16"/>
          <p:cNvSpPr/>
          <p:nvPr/>
        </p:nvSpPr>
        <p:spPr>
          <a:xfrm>
            <a:off x="762000" y="1401763"/>
            <a:ext cx="9858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7" name="Text Box 17"/>
          <p:cNvSpPr txBox="1"/>
          <p:nvPr/>
        </p:nvSpPr>
        <p:spPr>
          <a:xfrm>
            <a:off x="539750" y="620713"/>
            <a:ext cx="23764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例  求极限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5338" name="Object 10"/>
          <p:cNvGraphicFramePr/>
          <p:nvPr/>
        </p:nvGraphicFramePr>
        <p:xfrm>
          <a:off x="755650" y="188913"/>
          <a:ext cx="691356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" imgW="2665730" imgH="571500" progId="Equation.3">
                  <p:embed/>
                </p:oleObj>
              </mc:Choice>
              <mc:Fallback>
                <p:oleObj name="" r:id="rId1" imgW="2665730" imgH="5715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88913"/>
                        <a:ext cx="6913563" cy="148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/>
          <p:nvPr/>
        </p:nvGraphicFramePr>
        <p:xfrm>
          <a:off x="755650" y="1809750"/>
          <a:ext cx="6048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3" imgW="2400300" imgH="228600" progId="Equation.3">
                  <p:embed/>
                </p:oleObj>
              </mc:Choice>
              <mc:Fallback>
                <p:oleObj name="" r:id="rId3" imgW="2400300" imgH="2286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809750"/>
                        <a:ext cx="604837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0" name="Object 12"/>
          <p:cNvGraphicFramePr/>
          <p:nvPr/>
        </p:nvGraphicFramePr>
        <p:xfrm>
          <a:off x="1331913" y="2492375"/>
          <a:ext cx="6769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5" imgW="2919730" imgH="292100" progId="Equation.3">
                  <p:embed/>
                </p:oleObj>
              </mc:Choice>
              <mc:Fallback>
                <p:oleObj name="" r:id="rId5" imgW="2919730" imgH="2921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2492375"/>
                        <a:ext cx="67691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1" name="Object 13"/>
          <p:cNvGraphicFramePr/>
          <p:nvPr/>
        </p:nvGraphicFramePr>
        <p:xfrm>
          <a:off x="1187450" y="3284538"/>
          <a:ext cx="50053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7" imgW="2233295" imgH="304800" progId="Equation.3">
                  <p:embed/>
                </p:oleObj>
              </mc:Choice>
              <mc:Fallback>
                <p:oleObj name="" r:id="rId7" imgW="2233295" imgH="3048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3284538"/>
                        <a:ext cx="5005388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2" name="Object 14"/>
          <p:cNvGraphicFramePr/>
          <p:nvPr/>
        </p:nvGraphicFramePr>
        <p:xfrm>
          <a:off x="1955800" y="4121150"/>
          <a:ext cx="69373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9" imgW="3097530" imgH="330200" progId="Equation.3">
                  <p:embed/>
                </p:oleObj>
              </mc:Choice>
              <mc:Fallback>
                <p:oleObj name="" r:id="rId9" imgW="3097530" imgH="3302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5800" y="4121150"/>
                        <a:ext cx="6937375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1692275" y="2924175"/>
            <a:ext cx="6934200" cy="2692400"/>
            <a:chOff x="930" y="2016"/>
            <a:chExt cx="4368" cy="1696"/>
          </a:xfrm>
        </p:grpSpPr>
        <p:sp>
          <p:nvSpPr>
            <p:cNvPr id="44041" name="Text Box 16"/>
            <p:cNvSpPr txBox="1"/>
            <p:nvPr/>
          </p:nvSpPr>
          <p:spPr>
            <a:xfrm>
              <a:off x="930" y="3385"/>
              <a:ext cx="43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除最大的一个外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,  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其余的均取为零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.</a:t>
              </a:r>
              <a:endParaRPr lang="en-US" altLang="zh-CN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4042" name="Line 17"/>
            <p:cNvSpPr/>
            <p:nvPr/>
          </p:nvSpPr>
          <p:spPr>
            <a:xfrm flipV="1">
              <a:off x="1344" y="2016"/>
              <a:ext cx="432" cy="14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44039" name="Object 7"/>
          <p:cNvGraphicFramePr/>
          <p:nvPr/>
        </p:nvGraphicFramePr>
        <p:xfrm>
          <a:off x="434975" y="5805488"/>
          <a:ext cx="808831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1" imgW="3121660" imgH="405765" progId="Equation.3">
                  <p:embed/>
                </p:oleObj>
              </mc:Choice>
              <mc:Fallback>
                <p:oleObj name="" r:id="rId11" imgW="3121660" imgH="405765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975" y="5805488"/>
                        <a:ext cx="8088313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061" name="Text Box 2"/>
          <p:cNvSpPr txBox="1"/>
          <p:nvPr/>
        </p:nvSpPr>
        <p:spPr>
          <a:xfrm>
            <a:off x="611188" y="692150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、子数列的收敛性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9795" name="Object 3"/>
          <p:cNvGraphicFramePr/>
          <p:nvPr/>
        </p:nvGraphicFramePr>
        <p:xfrm>
          <a:off x="3011488" y="3095625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1" imgW="3072130" imgH="431800" progId="Equation.3">
                  <p:embed/>
                </p:oleObj>
              </mc:Choice>
              <mc:Fallback>
                <p:oleObj name="" r:id="rId1" imgW="3072130" imgH="4318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1488" y="3095625"/>
                        <a:ext cx="3073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6" name="Text Box 4"/>
          <p:cNvSpPr txBox="1"/>
          <p:nvPr/>
        </p:nvSpPr>
        <p:spPr>
          <a:xfrm>
            <a:off x="749300" y="4446588"/>
            <a:ext cx="16764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797" name="Text Box 5"/>
          <p:cNvSpPr txBox="1"/>
          <p:nvPr/>
        </p:nvSpPr>
        <p:spPr>
          <a:xfrm>
            <a:off x="698500" y="3009900"/>
            <a:ext cx="15240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例如，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192463" y="3594100"/>
            <a:ext cx="2603500" cy="854075"/>
            <a:chOff x="2011" y="2264"/>
            <a:chExt cx="1640" cy="538"/>
          </a:xfrm>
        </p:grpSpPr>
        <p:graphicFrame>
          <p:nvGraphicFramePr>
            <p:cNvPr id="45060" name="Object 7"/>
            <p:cNvGraphicFramePr/>
            <p:nvPr/>
          </p:nvGraphicFramePr>
          <p:xfrm>
            <a:off x="2011" y="2498"/>
            <a:ext cx="16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3" imgW="2602230" imgH="482600" progId="Equation.3">
                    <p:embed/>
                  </p:oleObj>
                </mc:Choice>
                <mc:Fallback>
                  <p:oleObj name="" r:id="rId3" imgW="2602230" imgH="48260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1" y="2498"/>
                          <a:ext cx="16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6" name="AutoShape 8"/>
            <p:cNvSpPr/>
            <p:nvPr/>
          </p:nvSpPr>
          <p:spPr>
            <a:xfrm>
              <a:off x="2691" y="2264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9801" name="Rectangle 9"/>
          <p:cNvSpPr/>
          <p:nvPr/>
        </p:nvSpPr>
        <p:spPr>
          <a:xfrm>
            <a:off x="660400" y="1219200"/>
            <a:ext cx="8088313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所谓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子数列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是指：数列中任意抽取无限多项并保持这些项在原数列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中的先后次序，这样得到的一个数列称为原数列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的子数列（或子列）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89812" name="Object 20"/>
          <p:cNvGraphicFramePr/>
          <p:nvPr/>
        </p:nvGraphicFramePr>
        <p:xfrm>
          <a:off x="755650" y="5229225"/>
          <a:ext cx="745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5" imgW="7454900" imgH="1054100" progId="Equation.3">
                  <p:embed/>
                </p:oleObj>
              </mc:Choice>
              <mc:Fallback>
                <p:oleObj name="" r:id="rId5" imgW="7454900" imgH="10541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5229225"/>
                        <a:ext cx="74549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  <p:bldP spid="289797" grpId="0"/>
      <p:bldP spid="28980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94" name="Text Box 2"/>
          <p:cNvSpPr txBox="1"/>
          <p:nvPr/>
        </p:nvSpPr>
        <p:spPr>
          <a:xfrm>
            <a:off x="684213" y="476250"/>
            <a:ext cx="76962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收敛数列与子数列间的关系）</a:t>
            </a:r>
            <a:b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收敛于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的充要条件是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它的任一子数列也收敛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且极限也是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8402" name="Object 2"/>
          <p:cNvGraphicFramePr/>
          <p:nvPr/>
        </p:nvGraphicFramePr>
        <p:xfrm>
          <a:off x="971550" y="2420938"/>
          <a:ext cx="2295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" imgW="2197100" imgH="558800" progId="Equation.3">
                  <p:embed/>
                </p:oleObj>
              </mc:Choice>
              <mc:Fallback>
                <p:oleObj name="" r:id="rId1" imgW="2197100" imgH="5588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420938"/>
                        <a:ext cx="22955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3" name="Object 3"/>
          <p:cNvGraphicFramePr/>
          <p:nvPr/>
        </p:nvGraphicFramePr>
        <p:xfrm>
          <a:off x="1116013" y="4292600"/>
          <a:ext cx="23764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1066165" imgH="292100" progId="Equation.3">
                  <p:embed/>
                </p:oleObj>
              </mc:Choice>
              <mc:Fallback>
                <p:oleObj name="" r:id="rId3" imgW="1066165" imgH="2921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4292600"/>
                        <a:ext cx="2376487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/>
          <p:nvPr/>
        </p:nvGraphicFramePr>
        <p:xfrm>
          <a:off x="3708400" y="4437063"/>
          <a:ext cx="2311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5" imgW="2311400" imgH="558800" progId="Equation.3">
                  <p:embed/>
                </p:oleObj>
              </mc:Choice>
              <mc:Fallback>
                <p:oleObj name="" r:id="rId5" imgW="2311400" imgH="5588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4437063"/>
                        <a:ext cx="2311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611188" y="1844675"/>
            <a:ext cx="7993062" cy="519113"/>
            <a:chOff x="385" y="1162"/>
            <a:chExt cx="5035" cy="327"/>
          </a:xfrm>
        </p:grpSpPr>
        <p:sp>
          <p:nvSpPr>
            <p:cNvPr id="46102" name="Text Box 9"/>
            <p:cNvSpPr txBox="1"/>
            <p:nvPr/>
          </p:nvSpPr>
          <p:spPr>
            <a:xfrm>
              <a:off x="385" y="1162"/>
              <a:ext cx="50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证  必要性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.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设数列         是数列        的任一子数列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2" name="Object 16"/>
            <p:cNvGraphicFramePr/>
            <p:nvPr/>
          </p:nvGraphicFramePr>
          <p:xfrm>
            <a:off x="2381" y="1162"/>
            <a:ext cx="41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7" imgW="342900" imgH="241300" progId="Equation.3">
                    <p:embed/>
                  </p:oleObj>
                </mc:Choice>
                <mc:Fallback>
                  <p:oleObj name="" r:id="rId7" imgW="342900" imgH="24130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81" y="1162"/>
                          <a:ext cx="418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17"/>
            <p:cNvGraphicFramePr/>
            <p:nvPr/>
          </p:nvGraphicFramePr>
          <p:xfrm>
            <a:off x="3560" y="1162"/>
            <a:ext cx="4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" r:id="rId9" imgW="342900" imgH="228600" progId="Equation.3">
                    <p:embed/>
                  </p:oleObj>
                </mc:Choice>
                <mc:Fallback>
                  <p:oleObj name="" r:id="rId9" imgW="342900" imgH="228600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60" y="1162"/>
                          <a:ext cx="42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3"/>
          <p:cNvGraphicFramePr/>
          <p:nvPr/>
        </p:nvGraphicFramePr>
        <p:xfrm>
          <a:off x="971550" y="2924175"/>
          <a:ext cx="7273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11" imgW="3108960" imgH="254000" progId="Equation.3">
                  <p:embed/>
                </p:oleObj>
              </mc:Choice>
              <mc:Fallback>
                <p:oleObj name="" r:id="rId11" imgW="3108960" imgH="2540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2924175"/>
                        <a:ext cx="7273925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/>
          <p:nvPr/>
        </p:nvGraphicFramePr>
        <p:xfrm>
          <a:off x="1042988" y="3644900"/>
          <a:ext cx="5815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3" imgW="2794000" imgH="228600" progId="Equation.3">
                  <p:embed/>
                </p:oleObj>
              </mc:Choice>
              <mc:Fallback>
                <p:oleObj name="" r:id="rId13" imgW="2794000" imgH="2286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581501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/>
          <p:cNvGrpSpPr/>
          <p:nvPr/>
        </p:nvGrpSpPr>
        <p:grpSpPr>
          <a:xfrm>
            <a:off x="684213" y="5157788"/>
            <a:ext cx="8208962" cy="946150"/>
            <a:chOff x="431" y="3249"/>
            <a:chExt cx="5171" cy="596"/>
          </a:xfrm>
        </p:grpSpPr>
        <p:sp>
          <p:nvSpPr>
            <p:cNvPr id="46101" name="Text Box 28"/>
            <p:cNvSpPr txBox="1"/>
            <p:nvPr/>
          </p:nvSpPr>
          <p:spPr>
            <a:xfrm>
              <a:off x="431" y="3249"/>
              <a:ext cx="517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充分性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.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若数列         的任一子数列　　都收敛且极限相等，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0" name="Object 8"/>
            <p:cNvGraphicFramePr/>
            <p:nvPr/>
          </p:nvGraphicFramePr>
          <p:xfrm>
            <a:off x="3923" y="3249"/>
            <a:ext cx="41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15" imgW="342900" imgH="241300" progId="Equation.3">
                    <p:embed/>
                  </p:oleObj>
                </mc:Choice>
                <mc:Fallback>
                  <p:oleObj name="" r:id="rId15" imgW="342900" imgH="2413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23" y="3249"/>
                          <a:ext cx="418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1" name="Object 9"/>
            <p:cNvGraphicFramePr/>
            <p:nvPr/>
          </p:nvGraphicFramePr>
          <p:xfrm>
            <a:off x="2109" y="3294"/>
            <a:ext cx="4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17" imgW="342900" imgH="228600" progId="Equation.3">
                    <p:embed/>
                  </p:oleObj>
                </mc:Choice>
                <mc:Fallback>
                  <p:oleObj name="" r:id="rId17" imgW="342900" imgH="22860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109" y="3294"/>
                          <a:ext cx="42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/>
          <p:nvPr/>
        </p:nvGrpSpPr>
        <p:grpSpPr>
          <a:xfrm>
            <a:off x="2051050" y="5589588"/>
            <a:ext cx="8208963" cy="522287"/>
            <a:chOff x="589" y="3884"/>
            <a:chExt cx="5171" cy="329"/>
          </a:xfrm>
        </p:grpSpPr>
        <p:sp>
          <p:nvSpPr>
            <p:cNvPr id="46100" name="Text Box 31"/>
            <p:cNvSpPr txBox="1"/>
            <p:nvPr/>
          </p:nvSpPr>
          <p:spPr>
            <a:xfrm>
              <a:off x="589" y="3884"/>
              <a:ext cx="51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由于　　本身就是　　的一个子列，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88" name="Object 6"/>
            <p:cNvGraphicFramePr/>
            <p:nvPr/>
          </p:nvGraphicFramePr>
          <p:xfrm>
            <a:off x="1156" y="3929"/>
            <a:ext cx="4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19" imgW="342900" imgH="228600" progId="Equation.3">
                    <p:embed/>
                  </p:oleObj>
                </mc:Choice>
                <mc:Fallback>
                  <p:oleObj name="" r:id="rId19" imgW="342900" imgH="22860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56" y="3929"/>
                          <a:ext cx="42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7"/>
            <p:cNvGraphicFramePr/>
            <p:nvPr/>
          </p:nvGraphicFramePr>
          <p:xfrm>
            <a:off x="2472" y="3929"/>
            <a:ext cx="4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" r:id="rId20" imgW="342900" imgH="228600" progId="Equation.3">
                    <p:embed/>
                  </p:oleObj>
                </mc:Choice>
                <mc:Fallback>
                  <p:oleObj name="" r:id="rId20" imgW="342900" imgH="22860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72" y="3929"/>
                          <a:ext cx="42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1"/>
          <p:cNvGrpSpPr/>
          <p:nvPr/>
        </p:nvGrpSpPr>
        <p:grpSpPr>
          <a:xfrm>
            <a:off x="755650" y="6127750"/>
            <a:ext cx="4248150" cy="519113"/>
            <a:chOff x="476" y="3860"/>
            <a:chExt cx="2676" cy="327"/>
          </a:xfrm>
        </p:grpSpPr>
        <p:sp>
          <p:nvSpPr>
            <p:cNvPr id="46099" name="Text Box 38"/>
            <p:cNvSpPr txBox="1"/>
            <p:nvPr/>
          </p:nvSpPr>
          <p:spPr>
            <a:xfrm>
              <a:off x="476" y="3860"/>
              <a:ext cx="2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故　　收敛．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87" name="Object 5"/>
            <p:cNvGraphicFramePr/>
            <p:nvPr/>
          </p:nvGraphicFramePr>
          <p:xfrm>
            <a:off x="793" y="3884"/>
            <a:ext cx="4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" r:id="rId21" imgW="342900" imgH="228600" progId="Equation.3">
                    <p:embed/>
                  </p:oleObj>
                </mc:Choice>
                <mc:Fallback>
                  <p:oleObj name="" r:id="rId21" imgW="342900" imgH="22860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93" y="3884"/>
                          <a:ext cx="42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Group 15"/>
          <p:cNvGrpSpPr/>
          <p:nvPr/>
        </p:nvGrpSpPr>
        <p:grpSpPr>
          <a:xfrm>
            <a:off x="549275" y="3644900"/>
            <a:ext cx="7766050" cy="622300"/>
            <a:chOff x="346" y="2296"/>
            <a:chExt cx="4892" cy="392"/>
          </a:xfrm>
        </p:grpSpPr>
        <p:sp>
          <p:nvSpPr>
            <p:cNvPr id="47111" name="Text Box 11"/>
            <p:cNvSpPr txBox="1"/>
            <p:nvPr/>
          </p:nvSpPr>
          <p:spPr>
            <a:xfrm>
              <a:off x="346" y="2324"/>
              <a:ext cx="48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证明：数列                                          是发散的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07" name="Object 12"/>
            <p:cNvGraphicFramePr/>
            <p:nvPr/>
          </p:nvGraphicFramePr>
          <p:xfrm>
            <a:off x="1610" y="2296"/>
            <a:ext cx="22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" r:id="rId1" imgW="1510665" imgH="241300" progId="Equation.3">
                    <p:embed/>
                  </p:oleObj>
                </mc:Choice>
                <mc:Fallback>
                  <p:oleObj name="" r:id="rId1" imgW="1510665" imgH="241300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0" y="2296"/>
                          <a:ext cx="2206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9" name="Text Box 13"/>
          <p:cNvSpPr txBox="1"/>
          <p:nvPr/>
        </p:nvSpPr>
        <p:spPr>
          <a:xfrm>
            <a:off x="395288" y="765175"/>
            <a:ext cx="8281987" cy="146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000" dirty="0">
                <a:solidFill>
                  <a:schemeClr val="accent1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：数列</a:t>
            </a:r>
            <a:r>
              <a:rPr lang="en-US" altLang="zh-CN" sz="300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000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000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发散的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充要条件是</a:t>
            </a:r>
            <a:r>
              <a:rPr lang="en-US" altLang="zh-CN" sz="300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3000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000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中有两个</a:t>
            </a: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子数列的极限存在但不相等，或有一个子数列的极限不存在</a:t>
            </a:r>
            <a:r>
              <a:rPr lang="en-US" altLang="zh-CN" sz="300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3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1854" name="Text Box 14"/>
          <p:cNvSpPr txBox="1"/>
          <p:nvPr/>
        </p:nvSpPr>
        <p:spPr>
          <a:xfrm>
            <a:off x="539750" y="2492375"/>
            <a:ext cx="8281988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常用两个子数列极限存在但不相等来判断一个数列发散．</a:t>
            </a:r>
            <a:endParaRPr lang="zh-CN" altLang="en-US" sz="3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94916" name="Object 4"/>
          <p:cNvGraphicFramePr/>
          <p:nvPr/>
        </p:nvGraphicFramePr>
        <p:xfrm>
          <a:off x="611188" y="4537075"/>
          <a:ext cx="59769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2169795" imgH="405765" progId="Equation.3">
                  <p:embed/>
                </p:oleObj>
              </mc:Choice>
              <mc:Fallback>
                <p:oleObj name="" r:id="rId3" imgW="2169795" imgH="40576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4537075"/>
                        <a:ext cx="597693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8131" name="Text Box 2"/>
          <p:cNvSpPr txBox="1"/>
          <p:nvPr/>
        </p:nvSpPr>
        <p:spPr>
          <a:xfrm>
            <a:off x="468313" y="404813"/>
            <a:ext cx="56165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Text Box 4"/>
          <p:cNvSpPr txBox="1"/>
          <p:nvPr/>
        </p:nvSpPr>
        <p:spPr>
          <a:xfrm>
            <a:off x="684213" y="1412875"/>
            <a:ext cx="16557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8130" name="Object 5"/>
          <p:cNvGraphicFramePr/>
          <p:nvPr/>
        </p:nvGraphicFramePr>
        <p:xfrm>
          <a:off x="539750" y="1628775"/>
          <a:ext cx="81359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1" imgW="3289300" imgH="698500" progId="Equation.3">
                  <p:embed/>
                </p:oleObj>
              </mc:Choice>
              <mc:Fallback>
                <p:oleObj name="" r:id="rId1" imgW="3289300" imgH="6985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628775"/>
                        <a:ext cx="8135938" cy="165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6"/>
          <p:cNvSpPr txBox="1"/>
          <p:nvPr/>
        </p:nvSpPr>
        <p:spPr>
          <a:xfrm>
            <a:off x="468313" y="2492375"/>
            <a:ext cx="640873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4" name="Text Box 65"/>
          <p:cNvSpPr txBox="1"/>
          <p:nvPr/>
        </p:nvSpPr>
        <p:spPr>
          <a:xfrm>
            <a:off x="611188" y="836613"/>
            <a:ext cx="5029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３、单调有界定理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93891" name="Object 3"/>
          <p:cNvGraphicFramePr/>
          <p:nvPr/>
        </p:nvGraphicFramePr>
        <p:xfrm>
          <a:off x="179388" y="4292600"/>
          <a:ext cx="87852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3668395" imgH="989965" progId="Equation.3">
                  <p:embed/>
                </p:oleObj>
              </mc:Choice>
              <mc:Fallback>
                <p:oleObj name="" r:id="rId1" imgW="3668395" imgH="989965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4292600"/>
                        <a:ext cx="8785225" cy="237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4"/>
          <p:cNvSpPr txBox="1"/>
          <p:nvPr/>
        </p:nvSpPr>
        <p:spPr>
          <a:xfrm>
            <a:off x="611188" y="4425950"/>
            <a:ext cx="43926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Rectangle 53"/>
          <p:cNvSpPr/>
          <p:nvPr/>
        </p:nvSpPr>
        <p:spPr>
          <a:xfrm>
            <a:off x="1042988" y="404813"/>
            <a:ext cx="8388350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单调有界定理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在实数系中单调有界数列必有极限．</a:t>
            </a:r>
            <a:endParaRPr lang="zh-CN" altLang="en-US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9161" name="Rectangle 54"/>
          <p:cNvSpPr/>
          <p:nvPr/>
        </p:nvSpPr>
        <p:spPr>
          <a:xfrm>
            <a:off x="250825" y="333375"/>
            <a:ext cx="10795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定理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34855" name="Object 7"/>
          <p:cNvGraphicFramePr/>
          <p:nvPr/>
        </p:nvGraphicFramePr>
        <p:xfrm>
          <a:off x="827088" y="1557338"/>
          <a:ext cx="7807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3" imgW="3259455" imgH="215900" progId="Equation.3">
                  <p:embed/>
                </p:oleObj>
              </mc:Choice>
              <mc:Fallback>
                <p:oleObj name="" r:id="rId3" imgW="3259455" imgH="2159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557338"/>
                        <a:ext cx="78073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7"/>
          <p:cNvGraphicFramePr/>
          <p:nvPr/>
        </p:nvGraphicFramePr>
        <p:xfrm>
          <a:off x="250825" y="1052513"/>
          <a:ext cx="604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5" imgW="2524125" imgH="215900" progId="Equation.3">
                  <p:embed/>
                </p:oleObj>
              </mc:Choice>
              <mc:Fallback>
                <p:oleObj name="" r:id="rId5" imgW="2524125" imgH="2159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052513"/>
                        <a:ext cx="6045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8"/>
          <p:cNvGraphicFramePr/>
          <p:nvPr/>
        </p:nvGraphicFramePr>
        <p:xfrm>
          <a:off x="827088" y="2060575"/>
          <a:ext cx="43735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7" imgW="1828800" imgH="228600" progId="Equation.3">
                  <p:embed/>
                </p:oleObj>
              </mc:Choice>
              <mc:Fallback>
                <p:oleObj name="" r:id="rId7" imgW="1828800" imgH="2286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2060575"/>
                        <a:ext cx="437356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9"/>
          <p:cNvGraphicFramePr/>
          <p:nvPr/>
        </p:nvGraphicFramePr>
        <p:xfrm>
          <a:off x="250825" y="2565400"/>
          <a:ext cx="8066088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9" imgW="3275330" imgH="711200" progId="Equation.3">
                  <p:embed/>
                </p:oleObj>
              </mc:Choice>
              <mc:Fallback>
                <p:oleObj name="" r:id="rId9" imgW="3275330" imgH="711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2565400"/>
                        <a:ext cx="8066088" cy="168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94915" name="Object 3"/>
          <p:cNvGraphicFramePr/>
          <p:nvPr/>
        </p:nvGraphicFramePr>
        <p:xfrm>
          <a:off x="539750" y="1989138"/>
          <a:ext cx="818832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1" imgW="3543300" imgH="1727200" progId="Equation.3">
                  <p:embed/>
                </p:oleObj>
              </mc:Choice>
              <mc:Fallback>
                <p:oleObj name="" r:id="rId1" imgW="3543300" imgH="172720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989138"/>
                        <a:ext cx="8188325" cy="399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4"/>
          <p:cNvGraphicFramePr/>
          <p:nvPr/>
        </p:nvGraphicFramePr>
        <p:xfrm>
          <a:off x="611188" y="333375"/>
          <a:ext cx="665956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3" imgW="2843530" imgH="635000" progId="Equation.3">
                  <p:embed/>
                </p:oleObj>
              </mc:Choice>
              <mc:Fallback>
                <p:oleObj name="" r:id="rId3" imgW="2843530" imgH="6350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333375"/>
                        <a:ext cx="6659562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32802" name="Object 2"/>
          <p:cNvGraphicFramePr/>
          <p:nvPr/>
        </p:nvGraphicFramePr>
        <p:xfrm>
          <a:off x="1066800" y="2070100"/>
          <a:ext cx="327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" imgW="3276600" imgH="927100" progId="Equation.3">
                  <p:embed/>
                </p:oleObj>
              </mc:Choice>
              <mc:Fallback>
                <p:oleObj name="" r:id="rId1" imgW="3276600" imgH="9271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070100"/>
                        <a:ext cx="3276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3"/>
          <p:cNvGraphicFramePr/>
          <p:nvPr/>
        </p:nvGraphicFramePr>
        <p:xfrm>
          <a:off x="4572000" y="1993900"/>
          <a:ext cx="217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2171700" imgH="977900" progId="Equation.3">
                  <p:embed/>
                </p:oleObj>
              </mc:Choice>
              <mc:Fallback>
                <p:oleObj name="" r:id="rId3" imgW="2171700" imgH="9779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93900"/>
                        <a:ext cx="2171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4" name="Text Box 4"/>
          <p:cNvSpPr txBox="1"/>
          <p:nvPr/>
        </p:nvSpPr>
        <p:spPr>
          <a:xfrm>
            <a:off x="1279525" y="2984500"/>
            <a:ext cx="33924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sz="3200" i="1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单调减，有下界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2805" name="Text Box 5"/>
          <p:cNvSpPr txBox="1"/>
          <p:nvPr/>
        </p:nvSpPr>
        <p:spPr>
          <a:xfrm>
            <a:off x="1143000" y="374650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故由单调有界原理得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2806" name="Object 6"/>
          <p:cNvGraphicFramePr/>
          <p:nvPr/>
        </p:nvGraphicFramePr>
        <p:xfrm>
          <a:off x="4724400" y="3822700"/>
          <a:ext cx="1638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5" imgW="1637665" imgH="571500" progId="Equation.3">
                  <p:embed/>
                </p:oleObj>
              </mc:Choice>
              <mc:Fallback>
                <p:oleObj name="" r:id="rId5" imgW="1637665" imgH="5715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3822700"/>
                        <a:ext cx="1638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7" name="Object 7"/>
          <p:cNvGraphicFramePr/>
          <p:nvPr/>
        </p:nvGraphicFramePr>
        <p:xfrm>
          <a:off x="1676400" y="4508500"/>
          <a:ext cx="345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7" imgW="3453130" imgH="571500" progId="Equation.3">
                  <p:embed/>
                </p:oleObj>
              </mc:Choice>
              <mc:Fallback>
                <p:oleObj name="" r:id="rId7" imgW="3453130" imgH="5715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508500"/>
                        <a:ext cx="3454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8" name="Object 8"/>
          <p:cNvGraphicFramePr/>
          <p:nvPr/>
        </p:nvGraphicFramePr>
        <p:xfrm>
          <a:off x="1447800" y="5041900"/>
          <a:ext cx="556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9" imgW="5168900" imgH="927100" progId="Equation.3">
                  <p:embed/>
                </p:oleObj>
              </mc:Choice>
              <mc:Fallback>
                <p:oleObj name="" r:id="rId9" imgW="5168900" imgH="9271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5041900"/>
                        <a:ext cx="5562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/>
          <p:nvPr/>
        </p:nvGraphicFramePr>
        <p:xfrm>
          <a:off x="1371600" y="6032500"/>
          <a:ext cx="203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11" imgW="2032000" imgH="825500" progId="Equation.3">
                  <p:embed/>
                </p:oleObj>
              </mc:Choice>
              <mc:Fallback>
                <p:oleObj name="" r:id="rId11" imgW="2032000" imgH="8255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6032500"/>
                        <a:ext cx="2032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0" name="Object 10"/>
          <p:cNvGraphicFramePr/>
          <p:nvPr/>
        </p:nvGraphicFramePr>
        <p:xfrm>
          <a:off x="3733800" y="6261100"/>
          <a:ext cx="445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13" imgW="4457700" imgH="457200" progId="Equation.3">
                  <p:embed/>
                </p:oleObj>
              </mc:Choice>
              <mc:Fallback>
                <p:oleObj name="" r:id="rId13" imgW="4457700" imgH="4572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33800" y="6261100"/>
                        <a:ext cx="4457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1"/>
          <p:cNvSpPr txBox="1"/>
          <p:nvPr/>
        </p:nvSpPr>
        <p:spPr>
          <a:xfrm>
            <a:off x="693738" y="1206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9" name="Object 12"/>
          <p:cNvGraphicFramePr/>
          <p:nvPr/>
        </p:nvGraphicFramePr>
        <p:xfrm>
          <a:off x="1547813" y="0"/>
          <a:ext cx="662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5" imgW="6629400" imgH="927100" progId="Equation.3">
                  <p:embed/>
                </p:oleObj>
              </mc:Choice>
              <mc:Fallback>
                <p:oleObj name="" r:id="rId15" imgW="6629400" imgH="9271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0"/>
                        <a:ext cx="6629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3" name="Text Box 13"/>
          <p:cNvSpPr txBox="1"/>
          <p:nvPr/>
        </p:nvSpPr>
        <p:spPr>
          <a:xfrm>
            <a:off x="684213" y="83661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2814" name="Object 14"/>
          <p:cNvGraphicFramePr/>
          <p:nvPr/>
        </p:nvGraphicFramePr>
        <p:xfrm>
          <a:off x="1700213" y="91440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7" imgW="1713865" imgH="444500" progId="Equation.3">
                  <p:embed/>
                </p:oleObj>
              </mc:Choice>
              <mc:Fallback>
                <p:oleObj name="" r:id="rId17" imgW="1713865" imgH="4445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00213" y="914400"/>
                        <a:ext cx="1714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5" name="Object 15"/>
          <p:cNvGraphicFramePr/>
          <p:nvPr/>
        </p:nvGraphicFramePr>
        <p:xfrm>
          <a:off x="1547813" y="1341438"/>
          <a:ext cx="382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9" imgW="3822700" imgH="927100" progId="Equation.3">
                  <p:embed/>
                </p:oleObj>
              </mc:Choice>
              <mc:Fallback>
                <p:oleObj name="" r:id="rId19" imgW="3822700" imgH="9271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7813" y="1341438"/>
                        <a:ext cx="3822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/>
      <p:bldP spid="332805" grpId="0"/>
      <p:bldP spid="3328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42" name="Text Box 2"/>
          <p:cNvSpPr txBox="1"/>
          <p:nvPr/>
        </p:nvSpPr>
        <p:spPr>
          <a:xfrm>
            <a:off x="971550" y="4762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2226" name="Object 3"/>
          <p:cNvGraphicFramePr/>
          <p:nvPr/>
        </p:nvGraphicFramePr>
        <p:xfrm>
          <a:off x="900113" y="404813"/>
          <a:ext cx="74406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" imgW="7823200" imgH="1168400" progId="Equation.3">
                  <p:embed/>
                </p:oleObj>
              </mc:Choice>
              <mc:Fallback>
                <p:oleObj name="" r:id="rId1" imgW="7823200" imgH="11684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404813"/>
                        <a:ext cx="7440612" cy="1109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0" name="Text Box 4"/>
          <p:cNvSpPr txBox="1"/>
          <p:nvPr/>
        </p:nvSpPr>
        <p:spPr>
          <a:xfrm>
            <a:off x="679450" y="139065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6901" name="Object 5"/>
          <p:cNvGraphicFramePr/>
          <p:nvPr/>
        </p:nvGraphicFramePr>
        <p:xfrm>
          <a:off x="1477963" y="1536700"/>
          <a:ext cx="20208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3" imgW="2438400" imgH="457200" progId="Equation.3">
                  <p:embed/>
                </p:oleObj>
              </mc:Choice>
              <mc:Fallback>
                <p:oleObj name="" r:id="rId3" imgW="2438400" imgH="4572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963" y="1536700"/>
                        <a:ext cx="2020887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/>
          <p:nvPr/>
        </p:nvGraphicFramePr>
        <p:xfrm>
          <a:off x="3986213" y="1539875"/>
          <a:ext cx="29908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5" imgW="3606800" imgH="469900" progId="Equation.3">
                  <p:embed/>
                </p:oleObj>
              </mc:Choice>
              <mc:Fallback>
                <p:oleObj name="" r:id="rId5" imgW="3606800" imgH="4699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6213" y="1539875"/>
                        <a:ext cx="299085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3" name="Object 7"/>
          <p:cNvGraphicFramePr/>
          <p:nvPr/>
        </p:nvGraphicFramePr>
        <p:xfrm>
          <a:off x="777875" y="2143125"/>
          <a:ext cx="22637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7" imgW="2729230" imgH="482600" progId="Equation.3">
                  <p:embed/>
                </p:oleObj>
              </mc:Choice>
              <mc:Fallback>
                <p:oleObj name="" r:id="rId7" imgW="2729230" imgH="482600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875" y="2143125"/>
                        <a:ext cx="226377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/>
          <p:nvPr/>
        </p:nvGraphicFramePr>
        <p:xfrm>
          <a:off x="3151188" y="2182813"/>
          <a:ext cx="16430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9" imgW="1981200" imgH="469900" progId="Equation.3">
                  <p:embed/>
                </p:oleObj>
              </mc:Choice>
              <mc:Fallback>
                <p:oleObj name="" r:id="rId9" imgW="1981200" imgH="4699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1188" y="2182813"/>
                        <a:ext cx="1643062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/>
          <p:nvPr/>
        </p:nvGraphicFramePr>
        <p:xfrm>
          <a:off x="5000625" y="2190750"/>
          <a:ext cx="1958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11" imgW="2360930" imgH="495300" progId="Equation.3">
                  <p:embed/>
                </p:oleObj>
              </mc:Choice>
              <mc:Fallback>
                <p:oleObj name="" r:id="rId11" imgW="2360930" imgH="4953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0625" y="2190750"/>
                        <a:ext cx="195897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0"/>
          <p:cNvGraphicFramePr/>
          <p:nvPr/>
        </p:nvGraphicFramePr>
        <p:xfrm>
          <a:off x="6858000" y="2222500"/>
          <a:ext cx="11366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13" imgW="1370330" imgH="405765" progId="Equation.3">
                  <p:embed/>
                </p:oleObj>
              </mc:Choice>
              <mc:Fallback>
                <p:oleObj name="" r:id="rId13" imgW="1370330" imgH="405765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0" y="2222500"/>
                        <a:ext cx="1136650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7" name="Object 11"/>
          <p:cNvGraphicFramePr/>
          <p:nvPr/>
        </p:nvGraphicFramePr>
        <p:xfrm>
          <a:off x="8027988" y="2205038"/>
          <a:ext cx="5143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15" imgW="622300" imgH="393700" progId="Equation.3">
                  <p:embed/>
                </p:oleObj>
              </mc:Choice>
              <mc:Fallback>
                <p:oleObj name="" r:id="rId15" imgW="622300" imgH="3937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27988" y="2205038"/>
                        <a:ext cx="514350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8" name="Object 12"/>
          <p:cNvGraphicFramePr/>
          <p:nvPr/>
        </p:nvGraphicFramePr>
        <p:xfrm>
          <a:off x="777875" y="2844800"/>
          <a:ext cx="22844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7" imgW="2755900" imgH="469900" progId="Equation.3">
                  <p:embed/>
                </p:oleObj>
              </mc:Choice>
              <mc:Fallback>
                <p:oleObj name="" r:id="rId17" imgW="2755900" imgH="4699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7875" y="2844800"/>
                        <a:ext cx="2284413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9" name="Object 13"/>
          <p:cNvGraphicFramePr/>
          <p:nvPr/>
        </p:nvGraphicFramePr>
        <p:xfrm>
          <a:off x="3727450" y="2800350"/>
          <a:ext cx="1906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19" imgW="2298700" imgH="596900" progId="Equation.3">
                  <p:embed/>
                </p:oleObj>
              </mc:Choice>
              <mc:Fallback>
                <p:oleObj name="" r:id="rId19" imgW="2298700" imgH="5969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27450" y="2800350"/>
                        <a:ext cx="190658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0" name="Object 14"/>
          <p:cNvGraphicFramePr/>
          <p:nvPr/>
        </p:nvGraphicFramePr>
        <p:xfrm>
          <a:off x="806450" y="3533775"/>
          <a:ext cx="22844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21" imgW="2754630" imgH="495300" progId="Equation.3">
                  <p:embed/>
                </p:oleObj>
              </mc:Choice>
              <mc:Fallback>
                <p:oleObj name="" r:id="rId21" imgW="2754630" imgH="4953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6450" y="3533775"/>
                        <a:ext cx="2284413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1" name="Object 15"/>
          <p:cNvGraphicFramePr/>
          <p:nvPr/>
        </p:nvGraphicFramePr>
        <p:xfrm>
          <a:off x="3213100" y="3486150"/>
          <a:ext cx="1895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23" imgW="2286000" imgH="508000" progId="Equation.3">
                  <p:embed/>
                </p:oleObj>
              </mc:Choice>
              <mc:Fallback>
                <p:oleObj name="" r:id="rId23" imgW="2286000" imgH="5080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13100" y="3486150"/>
                        <a:ext cx="189547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2" name="Object 16"/>
          <p:cNvGraphicFramePr/>
          <p:nvPr/>
        </p:nvGraphicFramePr>
        <p:xfrm>
          <a:off x="5311775" y="3486150"/>
          <a:ext cx="3063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25" imgW="3693795" imgH="635000" progId="Equation.3">
                  <p:embed/>
                </p:oleObj>
              </mc:Choice>
              <mc:Fallback>
                <p:oleObj name="" r:id="rId25" imgW="3693795" imgH="6350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11775" y="3486150"/>
                        <a:ext cx="30638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3" name="Object 17"/>
          <p:cNvGraphicFramePr/>
          <p:nvPr/>
        </p:nvGraphicFramePr>
        <p:xfrm>
          <a:off x="828675" y="4383088"/>
          <a:ext cx="1527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27" imgW="1840865" imgH="482600" progId="Equation.3">
                  <p:embed/>
                </p:oleObj>
              </mc:Choice>
              <mc:Fallback>
                <p:oleObj name="" r:id="rId27" imgW="1840865" imgH="4826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8675" y="4383088"/>
                        <a:ext cx="1527175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4" name="Object 18"/>
          <p:cNvGraphicFramePr/>
          <p:nvPr/>
        </p:nvGraphicFramePr>
        <p:xfrm>
          <a:off x="2905125" y="4252913"/>
          <a:ext cx="40227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29" imgW="4851400" imgH="914400" progId="Equation.3">
                  <p:embed/>
                </p:oleObj>
              </mc:Choice>
              <mc:Fallback>
                <p:oleObj name="" r:id="rId29" imgW="4851400" imgH="9144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05125" y="4252913"/>
                        <a:ext cx="402272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5" name="Text Box 19"/>
          <p:cNvSpPr txBox="1"/>
          <p:nvPr/>
        </p:nvSpPr>
        <p:spPr>
          <a:xfrm>
            <a:off x="6948488" y="4365625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舍去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6916" name="Object 20"/>
          <p:cNvGraphicFramePr/>
          <p:nvPr/>
        </p:nvGraphicFramePr>
        <p:xfrm>
          <a:off x="755650" y="5013325"/>
          <a:ext cx="25479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31" imgW="3073400" imgH="914400" progId="Equation.3">
                  <p:embed/>
                </p:oleObj>
              </mc:Choice>
              <mc:Fallback>
                <p:oleObj name="" r:id="rId31" imgW="3073400" imgH="9144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5650" y="5013325"/>
                        <a:ext cx="2547938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8" name="Text Box 22"/>
          <p:cNvSpPr txBox="1"/>
          <p:nvPr/>
        </p:nvSpPr>
        <p:spPr>
          <a:xfrm>
            <a:off x="395288" y="5949950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注意：先证明极限存在，再求具体的极限值．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69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/>
      <p:bldP spid="3369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56" name="Text Box 2"/>
          <p:cNvSpPr txBox="1"/>
          <p:nvPr/>
        </p:nvSpPr>
        <p:spPr>
          <a:xfrm>
            <a:off x="838200" y="9144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、截丈问题：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11" name="Text Box 3"/>
          <p:cNvSpPr txBox="1"/>
          <p:nvPr/>
        </p:nvSpPr>
        <p:spPr>
          <a:xfrm>
            <a:off x="914400" y="15240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一尺之棰，日截其半，万世不竭”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2212" name="Object 4"/>
          <p:cNvGraphicFramePr/>
          <p:nvPr/>
        </p:nvGraphicFramePr>
        <p:xfrm>
          <a:off x="914400" y="2103438"/>
          <a:ext cx="454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787900" imgH="889000" progId="Equation.3">
                  <p:embed/>
                </p:oleObj>
              </mc:Choice>
              <mc:Fallback>
                <p:oleObj name="" r:id="rId1" imgW="4787900" imgH="889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103438"/>
                        <a:ext cx="4541838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/>
          <p:nvPr/>
        </p:nvGraphicFramePr>
        <p:xfrm>
          <a:off x="908050" y="2865438"/>
          <a:ext cx="60261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6347460" imgH="901065" progId="Equation.3">
                  <p:embed/>
                </p:oleObj>
              </mc:Choice>
              <mc:Fallback>
                <p:oleObj name="" r:id="rId3" imgW="6347460" imgH="9010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2865438"/>
                        <a:ext cx="6026150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/>
          <p:nvPr/>
        </p:nvGraphicFramePr>
        <p:xfrm>
          <a:off x="1914525" y="3879850"/>
          <a:ext cx="1727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727200" imgH="228600" progId="Equation.3">
                  <p:embed/>
                </p:oleObj>
              </mc:Choice>
              <mc:Fallback>
                <p:oleObj name="" r:id="rId5" imgW="17272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525" y="3879850"/>
                        <a:ext cx="1727200" cy="227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/>
          <p:nvPr/>
        </p:nvGraphicFramePr>
        <p:xfrm>
          <a:off x="895350" y="4160838"/>
          <a:ext cx="72913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7680325" imgH="901065" progId="Equation.3">
                  <p:embed/>
                </p:oleObj>
              </mc:Choice>
              <mc:Fallback>
                <p:oleObj name="" r:id="rId7" imgW="7680325" imgH="9010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5350" y="4160838"/>
                        <a:ext cx="7291388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/>
          <p:nvPr/>
        </p:nvGraphicFramePr>
        <p:xfrm>
          <a:off x="1752600" y="5075238"/>
          <a:ext cx="17827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878965" imgH="901065" progId="Equation.3">
                  <p:embed/>
                </p:oleObj>
              </mc:Choice>
              <mc:Fallback>
                <p:oleObj name="" r:id="rId9" imgW="1878965" imgH="9010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5075238"/>
                        <a:ext cx="1782763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AutoShape 9"/>
          <p:cNvSpPr/>
          <p:nvPr/>
        </p:nvSpPr>
        <p:spPr>
          <a:xfrm>
            <a:off x="3886200" y="5410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2218" name="Object 10"/>
          <p:cNvGraphicFramePr/>
          <p:nvPr/>
        </p:nvGraphicFramePr>
        <p:xfrm>
          <a:off x="5029200" y="5349875"/>
          <a:ext cx="1809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90500" imgH="317500" progId="Equation.3">
                  <p:embed/>
                </p:oleObj>
              </mc:Choice>
              <mc:Fallback>
                <p:oleObj name="" r:id="rId11" imgW="190500" imgH="317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5349875"/>
                        <a:ext cx="180975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9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2075" tIns="46038" rIns="92075" bIns="46038" numCol="1" anchor="ctr" anchorCtr="0" compatLnSpc="1"/>
          <a:p>
            <a:pPr eaLnBrk="1" hangingPunct="1"/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/>
      <p:bldP spid="2222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3250" name="Object 2"/>
          <p:cNvGraphicFramePr/>
          <p:nvPr/>
        </p:nvGraphicFramePr>
        <p:xfrm>
          <a:off x="684213" y="188913"/>
          <a:ext cx="51831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" imgW="2069465" imgH="533400" progId="Equation.3">
                  <p:embed/>
                </p:oleObj>
              </mc:Choice>
              <mc:Fallback>
                <p:oleObj name="" r:id="rId1" imgW="2069465" imgH="5334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88913"/>
                        <a:ext cx="5183187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5" name="Rectangle 3"/>
          <p:cNvSpPr/>
          <p:nvPr/>
        </p:nvSpPr>
        <p:spPr>
          <a:xfrm>
            <a:off x="569913" y="1370013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证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6116" name="Text Box 4"/>
          <p:cNvSpPr txBox="1"/>
          <p:nvPr/>
        </p:nvSpPr>
        <p:spPr>
          <a:xfrm>
            <a:off x="1331913" y="1412875"/>
            <a:ext cx="6248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由中学的牛顿二项式展开公式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6117" name="Object 5"/>
          <p:cNvGraphicFramePr/>
          <p:nvPr/>
        </p:nvGraphicFramePr>
        <p:xfrm>
          <a:off x="611188" y="2205038"/>
          <a:ext cx="7861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3" imgW="7708900" imgH="825500" progId="Equation.3">
                  <p:embed/>
                </p:oleObj>
              </mc:Choice>
              <mc:Fallback>
                <p:oleObj name="" r:id="rId3" imgW="7708900" imgH="8255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2205038"/>
                        <a:ext cx="786130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8" name="Object 6"/>
          <p:cNvGraphicFramePr/>
          <p:nvPr/>
        </p:nvGraphicFramePr>
        <p:xfrm>
          <a:off x="2743200" y="3276600"/>
          <a:ext cx="3441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5" imgW="3440430" imgH="711200" progId="Equation.3">
                  <p:embed/>
                </p:oleObj>
              </mc:Choice>
              <mc:Fallback>
                <p:oleObj name="" r:id="rId5" imgW="3440430" imgH="7112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3276600"/>
                        <a:ext cx="34417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9" name="Object 7"/>
          <p:cNvGraphicFramePr/>
          <p:nvPr/>
        </p:nvGraphicFramePr>
        <p:xfrm>
          <a:off x="2362200" y="4219575"/>
          <a:ext cx="5092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7" imgW="5090795" imgH="761365" progId="Equation.3">
                  <p:embed/>
                </p:oleObj>
              </mc:Choice>
              <mc:Fallback>
                <p:oleObj name="" r:id="rId7" imgW="5090795" imgH="761365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4219575"/>
                        <a:ext cx="50927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0" name="Object 8"/>
          <p:cNvGraphicFramePr/>
          <p:nvPr/>
        </p:nvGraphicFramePr>
        <p:xfrm>
          <a:off x="2781300" y="5181600"/>
          <a:ext cx="416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9" imgW="4163695" imgH="761365" progId="Equation.3">
                  <p:embed/>
                </p:oleObj>
              </mc:Choice>
              <mc:Fallback>
                <p:oleObj name="" r:id="rId9" imgW="4163695" imgH="761365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1300" y="5181600"/>
                        <a:ext cx="4165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3461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4281" name="Text Box 2"/>
          <p:cNvSpPr txBox="1"/>
          <p:nvPr/>
        </p:nvSpPr>
        <p:spPr>
          <a:xfrm>
            <a:off x="468313" y="188913"/>
            <a:ext cx="28908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类似地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,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有</a:t>
            </a:r>
            <a:endParaRPr lang="zh-CN" altLang="en-US" sz="32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0995" name="Object 3"/>
          <p:cNvGraphicFramePr/>
          <p:nvPr/>
        </p:nvGraphicFramePr>
        <p:xfrm>
          <a:off x="684213" y="765175"/>
          <a:ext cx="24257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1" imgW="2349500" imgH="825500" progId="Equation.3">
                  <p:embed/>
                </p:oleObj>
              </mc:Choice>
              <mc:Fallback>
                <p:oleObj name="" r:id="rId1" imgW="2349500" imgH="8255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765175"/>
                        <a:ext cx="242570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4"/>
          <p:cNvGraphicFramePr/>
          <p:nvPr/>
        </p:nvGraphicFramePr>
        <p:xfrm>
          <a:off x="2700338" y="2563813"/>
          <a:ext cx="4737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3" imgW="4735195" imgH="761365" progId="Equation.3">
                  <p:embed/>
                </p:oleObj>
              </mc:Choice>
              <mc:Fallback>
                <p:oleObj name="" r:id="rId3" imgW="4735195" imgH="761365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2563813"/>
                        <a:ext cx="47371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/>
          <p:nvPr/>
        </p:nvGraphicFramePr>
        <p:xfrm>
          <a:off x="2700338" y="3500438"/>
          <a:ext cx="5346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5" imgW="5346700" imgH="787400" progId="Equation.3">
                  <p:embed/>
                </p:oleObj>
              </mc:Choice>
              <mc:Fallback>
                <p:oleObj name="" r:id="rId5" imgW="5346700" imgH="7874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3500438"/>
                        <a:ext cx="53467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8" name="Object 6"/>
          <p:cNvGraphicFramePr/>
          <p:nvPr/>
        </p:nvGraphicFramePr>
        <p:xfrm>
          <a:off x="1763713" y="1628775"/>
          <a:ext cx="624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7" imgW="6245860" imgH="761365" progId="Equation.3">
                  <p:embed/>
                </p:oleObj>
              </mc:Choice>
              <mc:Fallback>
                <p:oleObj name="" r:id="rId7" imgW="6245860" imgH="761365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1628775"/>
                        <a:ext cx="6248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9" name="Object 7"/>
          <p:cNvGraphicFramePr/>
          <p:nvPr/>
        </p:nvGraphicFramePr>
        <p:xfrm>
          <a:off x="755650" y="4365625"/>
          <a:ext cx="74168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9" imgW="3364230" imgH="673100" progId="Equation.3">
                  <p:embed/>
                </p:oleObj>
              </mc:Choice>
              <mc:Fallback>
                <p:oleObj name="" r:id="rId9" imgW="3364230" imgH="6731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4365625"/>
                        <a:ext cx="74168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2" name="Object 10"/>
          <p:cNvGraphicFramePr/>
          <p:nvPr/>
        </p:nvGraphicFramePr>
        <p:xfrm>
          <a:off x="900113" y="5876925"/>
          <a:ext cx="2232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1" imgW="1040765" imgH="228600" progId="Equation.3">
                  <p:embed/>
                </p:oleObj>
              </mc:Choice>
              <mc:Fallback>
                <p:oleObj name="" r:id="rId11" imgW="1040765" imgH="2286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5876925"/>
                        <a:ext cx="2232025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3" name="Object 11"/>
          <p:cNvGraphicFramePr/>
          <p:nvPr/>
        </p:nvGraphicFramePr>
        <p:xfrm>
          <a:off x="3708400" y="5876925"/>
          <a:ext cx="34909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3" imgW="1473200" imgH="228600" progId="Equation.3">
                  <p:embed/>
                </p:oleObj>
              </mc:Choice>
              <mc:Fallback>
                <p:oleObj name="" r:id="rId13" imgW="1473200" imgH="2286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8400" y="5876925"/>
                        <a:ext cx="3490913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4" name="Line 12"/>
          <p:cNvSpPr/>
          <p:nvPr/>
        </p:nvSpPr>
        <p:spPr>
          <a:xfrm>
            <a:off x="498475" y="8362950"/>
            <a:ext cx="32004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42" name="Object 2"/>
          <p:cNvGraphicFramePr/>
          <p:nvPr/>
        </p:nvGraphicFramePr>
        <p:xfrm>
          <a:off x="1524000" y="457200"/>
          <a:ext cx="5448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" imgW="5445760" imgH="761365" progId="Equation.3">
                  <p:embed/>
                </p:oleObj>
              </mc:Choice>
              <mc:Fallback>
                <p:oleObj name="" r:id="rId1" imgW="5445760" imgH="761365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457200"/>
                        <a:ext cx="54483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3" name="Object 3"/>
          <p:cNvGraphicFramePr/>
          <p:nvPr/>
        </p:nvGraphicFramePr>
        <p:xfrm>
          <a:off x="2843213" y="1484313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3960495" imgH="761365" progId="Equation.3">
                  <p:embed/>
                </p:oleObj>
              </mc:Choice>
              <mc:Fallback>
                <p:oleObj name="" r:id="rId3" imgW="3960495" imgH="761365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1484313"/>
                        <a:ext cx="3962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4" name="Text Box 4"/>
          <p:cNvSpPr txBox="1"/>
          <p:nvPr/>
        </p:nvSpPr>
        <p:spPr>
          <a:xfrm>
            <a:off x="762000" y="547688"/>
            <a:ext cx="1066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又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3045" name="Object 5"/>
          <p:cNvGraphicFramePr/>
          <p:nvPr/>
        </p:nvGraphicFramePr>
        <p:xfrm>
          <a:off x="1763713" y="2420938"/>
          <a:ext cx="3009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3008630" imgH="711200" progId="Equation.3">
                  <p:embed/>
                </p:oleObj>
              </mc:Choice>
              <mc:Fallback>
                <p:oleObj name="" r:id="rId5" imgW="3008630" imgH="7112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2420938"/>
                        <a:ext cx="30099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/>
          <p:cNvGraphicFramePr/>
          <p:nvPr/>
        </p:nvGraphicFramePr>
        <p:xfrm>
          <a:off x="1763713" y="3284538"/>
          <a:ext cx="314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3148330" imgH="711200" progId="Equation.3">
                  <p:embed/>
                </p:oleObj>
              </mc:Choice>
              <mc:Fallback>
                <p:oleObj name="" r:id="rId7" imgW="3148330" imgH="7112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3284538"/>
                        <a:ext cx="31496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7" name="Object 7"/>
          <p:cNvGraphicFramePr/>
          <p:nvPr/>
        </p:nvGraphicFramePr>
        <p:xfrm>
          <a:off x="1763713" y="4005263"/>
          <a:ext cx="3200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9" imgW="3200400" imgH="1447800" progId="Equation.3">
                  <p:embed/>
                </p:oleObj>
              </mc:Choice>
              <mc:Fallback>
                <p:oleObj name="" r:id="rId9" imgW="3200400" imgH="14478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4005263"/>
                        <a:ext cx="32004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0" name="Object 10"/>
          <p:cNvGraphicFramePr/>
          <p:nvPr/>
        </p:nvGraphicFramePr>
        <p:xfrm>
          <a:off x="900113" y="5516563"/>
          <a:ext cx="25193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11" imgW="1104900" imgH="228600" progId="Equation.3">
                  <p:embed/>
                </p:oleObj>
              </mc:Choice>
              <mc:Fallback>
                <p:oleObj name="" r:id="rId11" imgW="1104900" imgH="2286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5516563"/>
                        <a:ext cx="2519362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4066" name="Text Box 2"/>
          <p:cNvSpPr txBox="1"/>
          <p:nvPr/>
        </p:nvSpPr>
        <p:spPr>
          <a:xfrm>
            <a:off x="539750" y="188913"/>
            <a:ext cx="8208963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125000"/>
              </a:lnSpc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综上所述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数列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{</a:t>
            </a:r>
            <a:r>
              <a:rPr lang="en-US" altLang="zh-CN" sz="3200" b="0" i="1" err="1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x</a:t>
            </a:r>
            <a:r>
              <a:rPr lang="en-US" altLang="zh-CN" sz="3200" b="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n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是单调增加且有上界的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由极限存在准则可知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该数列的极限存在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通常将它纪为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e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,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即</a:t>
            </a:r>
            <a:endParaRPr lang="zh-CN" altLang="en-US" sz="32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4067" name="Object 3"/>
          <p:cNvGraphicFramePr/>
          <p:nvPr/>
        </p:nvGraphicFramePr>
        <p:xfrm>
          <a:off x="2051050" y="1989138"/>
          <a:ext cx="29511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1" imgW="2425700" imgH="965200" progId="Equation.3">
                  <p:embed/>
                </p:oleObj>
              </mc:Choice>
              <mc:Fallback>
                <p:oleObj name="" r:id="rId1" imgW="2425700" imgH="9652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1989138"/>
                        <a:ext cx="2951163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8" name="Line 4"/>
          <p:cNvSpPr/>
          <p:nvPr/>
        </p:nvSpPr>
        <p:spPr>
          <a:xfrm>
            <a:off x="2051050" y="3213100"/>
            <a:ext cx="2808288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4069" name="Text Box 5"/>
          <p:cNvSpPr txBox="1"/>
          <p:nvPr/>
        </p:nvSpPr>
        <p:spPr>
          <a:xfrm>
            <a:off x="5257800" y="2420938"/>
            <a:ext cx="3886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e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称为欧拉常数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endParaRPr lang="en-US" altLang="zh-CN" b="0" i="1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979613" y="3357563"/>
            <a:ext cx="4953000" cy="609600"/>
            <a:chOff x="1536" y="3024"/>
            <a:chExt cx="3120" cy="384"/>
          </a:xfrm>
        </p:grpSpPr>
        <p:sp>
          <p:nvSpPr>
            <p:cNvPr id="56331" name="Rectangle 7"/>
            <p:cNvSpPr/>
            <p:nvPr/>
          </p:nvSpPr>
          <p:spPr>
            <a:xfrm>
              <a:off x="1536" y="3024"/>
              <a:ext cx="3120" cy="384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26" name="Object 8"/>
            <p:cNvGraphicFramePr/>
            <p:nvPr/>
          </p:nvGraphicFramePr>
          <p:xfrm>
            <a:off x="1768" y="3120"/>
            <a:ext cx="240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" name="" r:id="rId3" imgW="3819525" imgH="304800" progId="Equation.3">
                    <p:embed/>
                  </p:oleObj>
                </mc:Choice>
                <mc:Fallback>
                  <p:oleObj name="" r:id="rId3" imgW="3819525" imgH="304800" progId="Equation.3">
                    <p:embed/>
                    <p:pic>
                      <p:nvPicPr>
                        <p:cNvPr id="0" name="图片 340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8" y="3120"/>
                          <a:ext cx="240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4073" name="Object 9"/>
          <p:cNvGraphicFramePr/>
          <p:nvPr/>
        </p:nvGraphicFramePr>
        <p:xfrm>
          <a:off x="755650" y="4149725"/>
          <a:ext cx="7645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5" imgW="3234055" imgH="215900" progId="Equation.3">
                  <p:embed/>
                </p:oleObj>
              </mc:Choice>
              <mc:Fallback>
                <p:oleObj name="" r:id="rId5" imgW="3234055" imgH="2159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4149725"/>
                        <a:ext cx="76454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4" name="Object 10"/>
          <p:cNvGraphicFramePr/>
          <p:nvPr/>
        </p:nvGraphicFramePr>
        <p:xfrm>
          <a:off x="755650" y="4652963"/>
          <a:ext cx="648017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7" imgW="2792730" imgH="635000" progId="Equation.3">
                  <p:embed/>
                </p:oleObj>
              </mc:Choice>
              <mc:Fallback>
                <p:oleObj name="" r:id="rId7" imgW="2792730" imgH="6350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4652963"/>
                        <a:ext cx="6480175" cy="1471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5" name="Object 11"/>
          <p:cNvGraphicFramePr/>
          <p:nvPr/>
        </p:nvGraphicFramePr>
        <p:xfrm>
          <a:off x="6156325" y="6092825"/>
          <a:ext cx="2705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9" imgW="1078230" imgH="215900" progId="Equation.3">
                  <p:embed/>
                </p:oleObj>
              </mc:Choice>
              <mc:Fallback>
                <p:oleObj name="" r:id="rId9" imgW="1078230" imgH="2159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6092825"/>
                        <a:ext cx="27051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/>
      <p:bldP spid="34406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/>
      <p:graphicFrame>
        <p:nvGraphicFramePr>
          <p:cNvPr id="57346" name="Object 9"/>
          <p:cNvGraphicFramePr/>
          <p:nvPr/>
        </p:nvGraphicFramePr>
        <p:xfrm>
          <a:off x="611188" y="188913"/>
          <a:ext cx="460851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1" imgW="1816100" imgH="469900" progId="Equation.3">
                  <p:embed/>
                </p:oleObj>
              </mc:Choice>
              <mc:Fallback>
                <p:oleObj name="" r:id="rId1" imgW="1816100" imgH="4699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88913"/>
                        <a:ext cx="4608512" cy="1192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/>
          <p:cNvGraphicFramePr/>
          <p:nvPr/>
        </p:nvGraphicFramePr>
        <p:xfrm>
          <a:off x="611188" y="1341438"/>
          <a:ext cx="30241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3" imgW="1192530" imgH="215900" progId="Equation.3">
                  <p:embed/>
                </p:oleObj>
              </mc:Choice>
              <mc:Fallback>
                <p:oleObj name="" r:id="rId3" imgW="1192530" imgH="2159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341438"/>
                        <a:ext cx="3024187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4" name="Object 12"/>
          <p:cNvGraphicFramePr/>
          <p:nvPr/>
        </p:nvGraphicFramePr>
        <p:xfrm>
          <a:off x="2133600" y="2105025"/>
          <a:ext cx="147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5" imgW="1473200" imgH="825500" progId="Equation.3">
                  <p:embed/>
                </p:oleObj>
              </mc:Choice>
              <mc:Fallback>
                <p:oleObj name="" r:id="rId5" imgW="1473200" imgH="8255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105025"/>
                        <a:ext cx="1473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/>
          <p:nvPr/>
        </p:nvGraphicFramePr>
        <p:xfrm>
          <a:off x="1042988" y="3209925"/>
          <a:ext cx="5905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7" imgW="2946400" imgH="469900" progId="Equation.3">
                  <p:embed/>
                </p:oleObj>
              </mc:Choice>
              <mc:Fallback>
                <p:oleObj name="" r:id="rId7" imgW="2946400" imgH="4699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3209925"/>
                        <a:ext cx="590550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6" name="Object 14"/>
          <p:cNvGraphicFramePr/>
          <p:nvPr/>
        </p:nvGraphicFramePr>
        <p:xfrm>
          <a:off x="1135063" y="4378325"/>
          <a:ext cx="60912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9" imgW="3035300" imgH="469900" progId="Equation.3">
                  <p:embed/>
                </p:oleObj>
              </mc:Choice>
              <mc:Fallback>
                <p:oleObj name="" r:id="rId9" imgW="3035300" imgH="4699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5063" y="4378325"/>
                        <a:ext cx="6091237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7" name="Object 15"/>
          <p:cNvGraphicFramePr/>
          <p:nvPr/>
        </p:nvGraphicFramePr>
        <p:xfrm>
          <a:off x="1009650" y="5508625"/>
          <a:ext cx="36449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11" imgW="1815465" imgH="444500" progId="Equation.3">
                  <p:embed/>
                </p:oleObj>
              </mc:Choice>
              <mc:Fallback>
                <p:oleObj name="" r:id="rId11" imgW="1815465" imgH="4445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9650" y="5508625"/>
                        <a:ext cx="36449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0" name="Object 18"/>
          <p:cNvGraphicFramePr/>
          <p:nvPr/>
        </p:nvGraphicFramePr>
        <p:xfrm>
          <a:off x="1042988" y="2060575"/>
          <a:ext cx="10810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13" imgW="481965" imgH="405765" progId="Equation.3">
                  <p:embed/>
                </p:oleObj>
              </mc:Choice>
              <mc:Fallback>
                <p:oleObj name="" r:id="rId13" imgW="481965" imgH="405765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2988" y="2060575"/>
                        <a:ext cx="1081087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1" name="Object 19"/>
          <p:cNvGraphicFramePr/>
          <p:nvPr/>
        </p:nvGraphicFramePr>
        <p:xfrm>
          <a:off x="3581400" y="2105025"/>
          <a:ext cx="4127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5" imgW="4125595" imgH="901065" progId="Equation.3">
                  <p:embed/>
                </p:oleObj>
              </mc:Choice>
              <mc:Fallback>
                <p:oleObj name="" r:id="rId15" imgW="4125595" imgH="901065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81400" y="2105025"/>
                        <a:ext cx="4127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7045" name="Text Box 5"/>
          <p:cNvSpPr txBox="1"/>
          <p:nvPr/>
        </p:nvSpPr>
        <p:spPr>
          <a:xfrm>
            <a:off x="323850" y="1557338"/>
            <a:ext cx="8820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：由任何有界数列必存在收敛的子数列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046" name="Object 2"/>
          <p:cNvGraphicFramePr/>
          <p:nvPr/>
        </p:nvGraphicFramePr>
        <p:xfrm>
          <a:off x="339725" y="2492375"/>
          <a:ext cx="6016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" imgW="2387600" imgH="228600" progId="Equation.3">
                  <p:embed/>
                </p:oleObj>
              </mc:Choice>
              <mc:Fallback>
                <p:oleObj name="" r:id="rId1" imgW="2387600" imgH="228600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725" y="2492375"/>
                        <a:ext cx="60166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3"/>
          <p:cNvGraphicFramePr/>
          <p:nvPr/>
        </p:nvGraphicFramePr>
        <p:xfrm>
          <a:off x="539750" y="3141663"/>
          <a:ext cx="8101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3" imgW="3429000" imgH="457200" progId="Equation.3">
                  <p:embed/>
                </p:oleObj>
              </mc:Choice>
              <mc:Fallback>
                <p:oleObj name="" r:id="rId3" imgW="3429000" imgH="4572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141663"/>
                        <a:ext cx="810101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4"/>
          <p:cNvGraphicFramePr/>
          <p:nvPr/>
        </p:nvGraphicFramePr>
        <p:xfrm>
          <a:off x="611188" y="4195763"/>
          <a:ext cx="8281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5" imgW="3606800" imgH="469900" progId="Equation.3">
                  <p:embed/>
                </p:oleObj>
              </mc:Choice>
              <mc:Fallback>
                <p:oleObj name="" r:id="rId5" imgW="3606800" imgH="469900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4195763"/>
                        <a:ext cx="82819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5"/>
          <p:cNvGraphicFramePr/>
          <p:nvPr/>
        </p:nvGraphicFramePr>
        <p:xfrm>
          <a:off x="468313" y="5373688"/>
          <a:ext cx="83407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7" imgW="3530600" imgH="457200" progId="Equation.3">
                  <p:embed/>
                </p:oleObj>
              </mc:Choice>
              <mc:Fallback>
                <p:oleObj name="" r:id="rId7" imgW="3530600" imgH="457200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5373688"/>
                        <a:ext cx="83407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65"/>
          <p:cNvSpPr txBox="1"/>
          <p:nvPr/>
        </p:nvSpPr>
        <p:spPr>
          <a:xfrm>
            <a:off x="250825" y="765175"/>
            <a:ext cx="78501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err="1">
                <a:solidFill>
                  <a:srgbClr val="FF0000"/>
                </a:solidFill>
                <a:latin typeface="宋体" panose="02010600030101010101" pitchFamily="2" charset="-122"/>
              </a:rPr>
              <a:t>Weierstrass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致密性定理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371600" y="2209800"/>
            <a:ext cx="6705600" cy="381000"/>
            <a:chOff x="912" y="1344"/>
            <a:chExt cx="4224" cy="240"/>
          </a:xfrm>
        </p:grpSpPr>
        <p:sp>
          <p:nvSpPr>
            <p:cNvPr id="59420" name="Line 3"/>
            <p:cNvSpPr/>
            <p:nvPr/>
          </p:nvSpPr>
          <p:spPr>
            <a:xfrm>
              <a:off x="912" y="1458"/>
              <a:ext cx="42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9415" name="Object 23"/>
            <p:cNvGraphicFramePr/>
            <p:nvPr/>
          </p:nvGraphicFramePr>
          <p:xfrm>
            <a:off x="1248" y="1344"/>
            <a:ext cx="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" name="" r:id="rId1" imgW="127000" imgH="380365" progId="Equation.3">
                    <p:embed/>
                  </p:oleObj>
                </mc:Choice>
                <mc:Fallback>
                  <p:oleObj name="" r:id="rId1" imgW="127000" imgH="380365" progId="Equation.3">
                    <p:embed/>
                    <p:pic>
                      <p:nvPicPr>
                        <p:cNvPr id="0" name="图片 34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8" y="1344"/>
                          <a:ext cx="8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6" name="Object 24"/>
            <p:cNvGraphicFramePr/>
            <p:nvPr/>
          </p:nvGraphicFramePr>
          <p:xfrm>
            <a:off x="4464" y="1344"/>
            <a:ext cx="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" name="" r:id="rId3" imgW="139700" imgH="381000" progId="Equation.3">
                    <p:embed/>
                  </p:oleObj>
                </mc:Choice>
                <mc:Fallback>
                  <p:oleObj name="" r:id="rId3" imgW="139700" imgH="381000" progId="Equation.3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64" y="1344"/>
                          <a:ext cx="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0" name="Object 2"/>
          <p:cNvGraphicFramePr/>
          <p:nvPr/>
        </p:nvGraphicFramePr>
        <p:xfrm>
          <a:off x="1828800" y="1828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28600" imgH="228600" progId="Equation.3">
                  <p:embed/>
                </p:oleObj>
              </mc:Choice>
              <mc:Fallback>
                <p:oleObj name="" r:id="rId5" imgW="228600" imgH="2286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2286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3"/>
          <p:cNvGraphicFramePr/>
          <p:nvPr/>
        </p:nvGraphicFramePr>
        <p:xfrm>
          <a:off x="6934200" y="17526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7" imgW="203200" imgH="317500" progId="Equation.3">
                  <p:embed/>
                </p:oleObj>
              </mc:Choice>
              <mc:Fallback>
                <p:oleObj name="" r:id="rId7" imgW="203200" imgH="317500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4200" y="1752600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4"/>
          <p:cNvGraphicFramePr/>
          <p:nvPr/>
        </p:nvGraphicFramePr>
        <p:xfrm>
          <a:off x="4508500" y="2195513"/>
          <a:ext cx="12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9" imgW="127000" imgH="380365" progId="Equation.3">
                  <p:embed/>
                </p:oleObj>
              </mc:Choice>
              <mc:Fallback>
                <p:oleObj name="" r:id="rId9" imgW="127000" imgH="3803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8500" y="2195513"/>
                        <a:ext cx="127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5"/>
          <p:cNvGraphicFramePr/>
          <p:nvPr/>
        </p:nvGraphicFramePr>
        <p:xfrm>
          <a:off x="4419600" y="2590800"/>
          <a:ext cx="29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0" imgW="292100" imgH="419100" progId="Equation.3">
                  <p:embed/>
                </p:oleObj>
              </mc:Choice>
              <mc:Fallback>
                <p:oleObj name="" r:id="rId10" imgW="292100" imgH="4191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9600" y="2590800"/>
                        <a:ext cx="292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6"/>
          <p:cNvGraphicFramePr/>
          <p:nvPr/>
        </p:nvGraphicFramePr>
        <p:xfrm>
          <a:off x="6934200" y="2667000"/>
          <a:ext cx="25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12" imgW="254000" imgH="418465" progId="Equation.3">
                  <p:embed/>
                </p:oleObj>
              </mc:Choice>
              <mc:Fallback>
                <p:oleObj name="" r:id="rId12" imgW="254000" imgH="418465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34200" y="2667000"/>
                        <a:ext cx="25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7"/>
          <p:cNvGraphicFramePr/>
          <p:nvPr/>
        </p:nvGraphicFramePr>
        <p:xfrm>
          <a:off x="5803900" y="2195513"/>
          <a:ext cx="13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4" imgW="139700" imgH="381000" progId="Equation.3">
                  <p:embed/>
                </p:oleObj>
              </mc:Choice>
              <mc:Fallback>
                <p:oleObj name="" r:id="rId14" imgW="139700" imgH="3810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03900" y="2195513"/>
                        <a:ext cx="139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8"/>
          <p:cNvGraphicFramePr/>
          <p:nvPr/>
        </p:nvGraphicFramePr>
        <p:xfrm>
          <a:off x="4470400" y="30861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15" imgW="330200" imgH="419100" progId="Equation.3">
                  <p:embed/>
                </p:oleObj>
              </mc:Choice>
              <mc:Fallback>
                <p:oleObj name="" r:id="rId15" imgW="330200" imgH="419100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70400" y="3086100"/>
                        <a:ext cx="330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9"/>
          <p:cNvGraphicFramePr/>
          <p:nvPr/>
        </p:nvGraphicFramePr>
        <p:xfrm>
          <a:off x="5791200" y="3086100"/>
          <a:ext cx="29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17" imgW="292100" imgH="419100" progId="Equation.3">
                  <p:embed/>
                </p:oleObj>
              </mc:Choice>
              <mc:Fallback>
                <p:oleObj name="" r:id="rId17" imgW="292100" imgH="4191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3086100"/>
                        <a:ext cx="292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0"/>
          <p:cNvGraphicFramePr/>
          <p:nvPr/>
        </p:nvGraphicFramePr>
        <p:xfrm>
          <a:off x="4508500" y="2209800"/>
          <a:ext cx="12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9" imgW="127000" imgH="380365" progId="Equation.3">
                  <p:embed/>
                </p:oleObj>
              </mc:Choice>
              <mc:Fallback>
                <p:oleObj name="" r:id="rId19" imgW="127000" imgH="380365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8500" y="2209800"/>
                        <a:ext cx="127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1"/>
          <p:cNvGraphicFramePr/>
          <p:nvPr/>
        </p:nvGraphicFramePr>
        <p:xfrm>
          <a:off x="5283200" y="2190750"/>
          <a:ext cx="12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20" imgW="127000" imgH="380365" progId="Equation.3">
                  <p:embed/>
                </p:oleObj>
              </mc:Choice>
              <mc:Fallback>
                <p:oleObj name="" r:id="rId20" imgW="127000" imgH="380365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9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3200" y="2190750"/>
                        <a:ext cx="127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2"/>
          <p:cNvGraphicFramePr/>
          <p:nvPr/>
        </p:nvGraphicFramePr>
        <p:xfrm>
          <a:off x="5245100" y="3683000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21" imgW="317500" imgH="431165" progId="Equation.3">
                  <p:embed/>
                </p:oleObj>
              </mc:Choice>
              <mc:Fallback>
                <p:oleObj name="" r:id="rId21" imgW="317500" imgH="431165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9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5100" y="3683000"/>
                        <a:ext cx="31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3"/>
          <p:cNvGraphicFramePr/>
          <p:nvPr/>
        </p:nvGraphicFramePr>
        <p:xfrm>
          <a:off x="5803900" y="2209800"/>
          <a:ext cx="13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23" imgW="139700" imgH="381000" progId="Equation.3">
                  <p:embed/>
                </p:oleObj>
              </mc:Choice>
              <mc:Fallback>
                <p:oleObj name="" r:id="rId23" imgW="139700" imgH="3810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9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03900" y="2209800"/>
                        <a:ext cx="139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4"/>
          <p:cNvGraphicFramePr/>
          <p:nvPr/>
        </p:nvGraphicFramePr>
        <p:xfrm>
          <a:off x="5791200" y="36830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24" imgW="279400" imgH="431800" progId="Equation.3">
                  <p:embed/>
                </p:oleObj>
              </mc:Choice>
              <mc:Fallback>
                <p:oleObj name="" r:id="rId24" imgW="279400" imgH="4318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99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3683000"/>
                        <a:ext cx="279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5"/>
          <p:cNvGraphicFramePr/>
          <p:nvPr/>
        </p:nvGraphicFramePr>
        <p:xfrm>
          <a:off x="5638800" y="4267200"/>
          <a:ext cx="10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26" imgW="101600" imgH="342900" progId="Equation.3">
                  <p:embed/>
                </p:oleObj>
              </mc:Choice>
              <mc:Fallback>
                <p:oleObj name="" r:id="rId26" imgW="101600" imgH="3429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38800" y="4267200"/>
                        <a:ext cx="1016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16"/>
          <p:cNvGraphicFramePr/>
          <p:nvPr/>
        </p:nvGraphicFramePr>
        <p:xfrm>
          <a:off x="5638800" y="4648200"/>
          <a:ext cx="10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28" imgW="101600" imgH="342900" progId="Equation.3">
                  <p:embed/>
                </p:oleObj>
              </mc:Choice>
              <mc:Fallback>
                <p:oleObj name="" r:id="rId28" imgW="101600" imgH="3429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38800" y="4648200"/>
                        <a:ext cx="1016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17"/>
          <p:cNvGraphicFramePr/>
          <p:nvPr/>
        </p:nvGraphicFramePr>
        <p:xfrm>
          <a:off x="5321300" y="5029200"/>
          <a:ext cx="24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30" imgW="330200" imgH="431800" progId="Equation.3">
                  <p:embed/>
                </p:oleObj>
              </mc:Choice>
              <mc:Fallback>
                <p:oleObj name="" r:id="rId30" imgW="330200" imgH="431800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321300" y="5029200"/>
                        <a:ext cx="241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18"/>
          <p:cNvGraphicFramePr/>
          <p:nvPr/>
        </p:nvGraphicFramePr>
        <p:xfrm>
          <a:off x="5791200" y="50292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32" imgW="304800" imgH="431165" progId="Equation.3">
                  <p:embed/>
                </p:oleObj>
              </mc:Choice>
              <mc:Fallback>
                <p:oleObj name="" r:id="rId32" imgW="304800" imgH="431165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91200" y="5029200"/>
                        <a:ext cx="30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19"/>
          <p:cNvGraphicFramePr/>
          <p:nvPr/>
        </p:nvGraphicFramePr>
        <p:xfrm>
          <a:off x="609600" y="609600"/>
          <a:ext cx="792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34" imgW="7921625" imgH="431800" progId="Equation.3">
                  <p:embed/>
                </p:oleObj>
              </mc:Choice>
              <mc:Fallback>
                <p:oleObj name="" r:id="rId34" imgW="7921625" imgH="431800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792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20"/>
          <p:cNvGraphicFramePr/>
          <p:nvPr/>
        </p:nvGraphicFramePr>
        <p:xfrm>
          <a:off x="5638800" y="5524500"/>
          <a:ext cx="10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36" imgW="101600" imgH="342900" progId="Equation.3">
                  <p:embed/>
                </p:oleObj>
              </mc:Choice>
              <mc:Fallback>
                <p:oleObj name="" r:id="rId36" imgW="101600" imgH="3429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38800" y="5524500"/>
                        <a:ext cx="1016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9" name="Object 21"/>
          <p:cNvGraphicFramePr/>
          <p:nvPr/>
        </p:nvGraphicFramePr>
        <p:xfrm>
          <a:off x="5486400" y="2195513"/>
          <a:ext cx="12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37" imgW="127000" imgH="380365" progId="Equation.3">
                  <p:embed/>
                </p:oleObj>
              </mc:Choice>
              <mc:Fallback>
                <p:oleObj name="" r:id="rId37" imgW="127000" imgH="380365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400" y="2195513"/>
                        <a:ext cx="127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0" name="Object 22"/>
          <p:cNvGraphicFramePr/>
          <p:nvPr/>
        </p:nvGraphicFramePr>
        <p:xfrm>
          <a:off x="5595938" y="2195513"/>
          <a:ext cx="13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8" imgW="139700" imgH="381000" progId="Equation.3">
                  <p:embed/>
                </p:oleObj>
              </mc:Choice>
              <mc:Fallback>
                <p:oleObj name="" r:id="rId38" imgW="139700" imgH="3810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5938" y="2195513"/>
                        <a:ext cx="139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1" name="Text Box 27"/>
          <p:cNvSpPr txBox="1"/>
          <p:nvPr/>
        </p:nvSpPr>
        <p:spPr>
          <a:xfrm>
            <a:off x="609600" y="419100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左端点构成单调增加的数列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092" name="Text Box 28"/>
          <p:cNvSpPr txBox="1"/>
          <p:nvPr/>
        </p:nvSpPr>
        <p:spPr>
          <a:xfrm>
            <a:off x="609600" y="487680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右端点构成单调减少的数列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1" grpId="0"/>
      <p:bldP spid="8809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9090" name="Object 2"/>
          <p:cNvGraphicFramePr/>
          <p:nvPr/>
        </p:nvGraphicFramePr>
        <p:xfrm>
          <a:off x="1116013" y="3357563"/>
          <a:ext cx="74898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1" imgW="3199130" imgH="241300" progId="Equation.3">
                  <p:embed/>
                </p:oleObj>
              </mc:Choice>
              <mc:Fallback>
                <p:oleObj name="" r:id="rId1" imgW="3199130" imgH="2413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3357563"/>
                        <a:ext cx="74898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/>
          <p:nvPr/>
        </p:nvGraphicFramePr>
        <p:xfrm>
          <a:off x="1057275" y="4116388"/>
          <a:ext cx="7461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3" imgW="3186430" imgH="241300" progId="Equation.3">
                  <p:embed/>
                </p:oleObj>
              </mc:Choice>
              <mc:Fallback>
                <p:oleObj name="" r:id="rId3" imgW="3186430" imgH="2413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75" y="4116388"/>
                        <a:ext cx="7461250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/>
          <p:nvPr/>
        </p:nvGraphicFramePr>
        <p:xfrm>
          <a:off x="852488" y="5399088"/>
          <a:ext cx="44894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5" imgW="1917700" imgH="279400" progId="Equation.3">
                  <p:embed/>
                </p:oleObj>
              </mc:Choice>
              <mc:Fallback>
                <p:oleObj name="" r:id="rId5" imgW="1917700" imgH="2794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2488" y="5399088"/>
                        <a:ext cx="448945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/>
          <p:nvPr/>
        </p:nvGraphicFramePr>
        <p:xfrm>
          <a:off x="684213" y="188913"/>
          <a:ext cx="80549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" r:id="rId7" imgW="3438525" imgH="405765" progId="Equation.3">
                  <p:embed/>
                </p:oleObj>
              </mc:Choice>
              <mc:Fallback>
                <p:oleObj name="" r:id="rId7" imgW="3438525" imgH="405765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188913"/>
                        <a:ext cx="8054975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/>
          <p:nvPr/>
        </p:nvGraphicFramePr>
        <p:xfrm>
          <a:off x="930275" y="2089150"/>
          <a:ext cx="48466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9" imgW="2068195" imgH="203200" progId="Equation.3">
                  <p:embed/>
                </p:oleObj>
              </mc:Choice>
              <mc:Fallback>
                <p:oleObj name="" r:id="rId9" imgW="2068195" imgH="2032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0275" y="2089150"/>
                        <a:ext cx="484663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/>
          <p:nvPr/>
        </p:nvGraphicFramePr>
        <p:xfrm>
          <a:off x="2736850" y="27178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11" imgW="3022600" imgH="558800" progId="Equation.3">
                  <p:embed/>
                </p:oleObj>
              </mc:Choice>
              <mc:Fallback>
                <p:oleObj name="" r:id="rId11" imgW="3022600" imgH="5588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36850" y="2717800"/>
                        <a:ext cx="3022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/>
          <p:nvPr/>
        </p:nvGraphicFramePr>
        <p:xfrm>
          <a:off x="1027113" y="1098550"/>
          <a:ext cx="63023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3" imgW="2689860" imgH="405765" progId="Equation.3">
                  <p:embed/>
                </p:oleObj>
              </mc:Choice>
              <mc:Fallback>
                <p:oleObj name="" r:id="rId13" imgW="2689860" imgH="405765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7113" y="1098550"/>
                        <a:ext cx="6302375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/>
          <p:nvPr/>
        </p:nvGraphicFramePr>
        <p:xfrm>
          <a:off x="3352800" y="4876800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5" imgW="1751965" imgH="482600" progId="Equation.3">
                  <p:embed/>
                </p:oleObj>
              </mc:Choice>
              <mc:Fallback>
                <p:oleObj name="" r:id="rId15" imgW="1751965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4876800"/>
                        <a:ext cx="1752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/>
          <p:nvPr/>
        </p:nvGraphicFramePr>
        <p:xfrm>
          <a:off x="839788" y="6072188"/>
          <a:ext cx="3448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17" imgW="1472565" imgH="241300" progId="Equation.3">
                  <p:embed/>
                </p:oleObj>
              </mc:Choice>
              <mc:Fallback>
                <p:oleObj name="" r:id="rId17" imgW="1472565" imgH="2413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9788" y="6072188"/>
                        <a:ext cx="3448050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4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8305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上面所用到的方法归结起来称为“区间套定理”</a:t>
            </a:r>
            <a:endParaRPr kumimoji="1" lang="en-US" altLang="zh-CN" kern="1200" cap="none" spc="0" normalizeH="0" baseline="0" noProof="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graphicFrame>
        <p:nvGraphicFramePr>
          <p:cNvPr id="61442" name="Object 2"/>
          <p:cNvGraphicFramePr/>
          <p:nvPr/>
        </p:nvGraphicFramePr>
        <p:xfrm>
          <a:off x="900113" y="1916113"/>
          <a:ext cx="7412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3200400" imgH="228600" progId="Equation.3">
                  <p:embed/>
                </p:oleObj>
              </mc:Choice>
              <mc:Fallback>
                <p:oleObj name="" r:id="rId1" imgW="3200400" imgH="2286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916113"/>
                        <a:ext cx="741203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4"/>
          <p:cNvSpPr txBox="1">
            <a:spLocks noChangeArrowheads="1"/>
          </p:cNvSpPr>
          <p:nvPr/>
        </p:nvSpPr>
        <p:spPr bwMode="auto">
          <a:xfrm>
            <a:off x="347663" y="1125538"/>
            <a:ext cx="564038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kern="1200" cap="none" spc="0" normalizeH="0" baseline="0" noProof="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rPr>
              <a:t>定理：</a:t>
            </a:r>
            <a:r>
              <a:rPr kumimoji="1" lang="en-US" altLang="zh-CN" sz="3600" kern="1200" cap="none" spc="0" normalizeH="0" baseline="0" noProof="0" dirty="0" smtClean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(</a:t>
            </a:r>
            <a:r>
              <a:rPr kumimoji="1" lang="zh-CN" altLang="en-US" sz="3600" kern="1200" cap="none" spc="0" normalizeH="0" baseline="0" noProof="0" dirty="0" smtClean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区间套定理</a:t>
            </a:r>
            <a:r>
              <a:rPr kumimoji="1" lang="en-US" altLang="zh-CN" sz="3600" b="0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+mn-cs"/>
              </a:rPr>
              <a:t>)</a:t>
            </a:r>
            <a:endParaRPr kumimoji="1" lang="en-US" altLang="zh-CN" sz="3600" b="0" kern="1200" cap="none" spc="0" normalizeH="0" baseline="0" noProof="0" dirty="0" smtClean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  <a:cs typeface="+mn-cs"/>
            </a:endParaRPr>
          </a:p>
        </p:txBody>
      </p:sp>
      <p:graphicFrame>
        <p:nvGraphicFramePr>
          <p:cNvPr id="61443" name="Object 3"/>
          <p:cNvGraphicFramePr/>
          <p:nvPr/>
        </p:nvGraphicFramePr>
        <p:xfrm>
          <a:off x="2003425" y="2852738"/>
          <a:ext cx="504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3" imgW="5039995" imgH="482600" progId="Equation.3">
                  <p:embed/>
                </p:oleObj>
              </mc:Choice>
              <mc:Fallback>
                <p:oleObj name="" r:id="rId3" imgW="5039995" imgH="482600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3425" y="2852738"/>
                        <a:ext cx="5041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/>
          <p:nvPr/>
        </p:nvGraphicFramePr>
        <p:xfrm>
          <a:off x="1979613" y="3716338"/>
          <a:ext cx="330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5" imgW="3302000" imgH="558800" progId="Equation.3">
                  <p:embed/>
                </p:oleObj>
              </mc:Choice>
              <mc:Fallback>
                <p:oleObj name="" r:id="rId5" imgW="3302000" imgH="558800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716338"/>
                        <a:ext cx="3302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/>
          <p:nvPr/>
        </p:nvGraphicFramePr>
        <p:xfrm>
          <a:off x="900113" y="5732463"/>
          <a:ext cx="6235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7" imgW="2692400" imgH="228600" progId="Equation.3">
                  <p:embed/>
                </p:oleObj>
              </mc:Choice>
              <mc:Fallback>
                <p:oleObj name="" r:id="rId7" imgW="2692400" imgH="2286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5732463"/>
                        <a:ext cx="62357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/>
          <p:nvPr/>
        </p:nvGraphicFramePr>
        <p:xfrm>
          <a:off x="971550" y="4292600"/>
          <a:ext cx="6765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9" imgW="2919730" imgH="241300" progId="Equation.3">
                  <p:embed/>
                </p:oleObj>
              </mc:Choice>
              <mc:Fallback>
                <p:oleObj name="" r:id="rId9" imgW="2919730" imgH="2413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4292600"/>
                        <a:ext cx="67659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/>
          <p:nvPr/>
        </p:nvGraphicFramePr>
        <p:xfrm>
          <a:off x="2905125" y="5157788"/>
          <a:ext cx="309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11" imgW="3098800" imgH="558800" progId="Equation.3">
                  <p:embed/>
                </p:oleObj>
              </mc:Choice>
              <mc:Fallback>
                <p:oleObj name="" r:id="rId11" imgW="3098800" imgH="5588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5125" y="5157788"/>
                        <a:ext cx="3098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48752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kern="1200" cap="none" spc="0" normalizeH="0" baseline="0" noProof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柯西收敛准则</a:t>
            </a:r>
            <a:r>
              <a:rPr kumimoji="1" lang="en-US" altLang="zh-CN" sz="32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32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2466" name="Object 2"/>
          <p:cNvGraphicFramePr/>
          <p:nvPr/>
        </p:nvGraphicFramePr>
        <p:xfrm>
          <a:off x="900113" y="1484313"/>
          <a:ext cx="55705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1" imgW="4468495" imgH="393700" progId="Equation.3">
                  <p:embed/>
                </p:oleObj>
              </mc:Choice>
              <mc:Fallback>
                <p:oleObj name="" r:id="rId1" imgW="4468495" imgH="3937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484313"/>
                        <a:ext cx="5570537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/>
          <p:nvPr/>
        </p:nvGraphicFramePr>
        <p:xfrm>
          <a:off x="1331913" y="2276475"/>
          <a:ext cx="74898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3" imgW="6017260" imgH="381000" progId="Equation.3">
                  <p:embed/>
                </p:oleObj>
              </mc:Choice>
              <mc:Fallback>
                <p:oleObj name="" r:id="rId3" imgW="6017260" imgH="381000" progId="Equation.3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276475"/>
                        <a:ext cx="74898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7"/>
          <p:cNvSpPr txBox="1"/>
          <p:nvPr/>
        </p:nvSpPr>
        <p:spPr>
          <a:xfrm>
            <a:off x="1276350" y="4068763"/>
            <a:ext cx="7391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满足此条件的数列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称为“柯西列”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.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柯西准则可写为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1144" name="Object 4"/>
          <p:cNvGraphicFramePr/>
          <p:nvPr/>
        </p:nvGraphicFramePr>
        <p:xfrm>
          <a:off x="1258888" y="5229225"/>
          <a:ext cx="60499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5" imgW="4684395" imgH="393700" progId="Equation.3">
                  <p:embed/>
                </p:oleObj>
              </mc:Choice>
              <mc:Fallback>
                <p:oleObj name="" r:id="rId5" imgW="4684395" imgH="3937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5229225"/>
                        <a:ext cx="604996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77724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一、数列的定义</a:t>
            </a: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4259" name="Object 3"/>
          <p:cNvGraphicFramePr/>
          <p:nvPr/>
        </p:nvGraphicFramePr>
        <p:xfrm>
          <a:off x="974725" y="901700"/>
          <a:ext cx="7110413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138670" imgH="2534285" progId="Word.Document.8">
                  <p:embed/>
                </p:oleObj>
              </mc:Choice>
              <mc:Fallback>
                <p:oleObj name="" r:id="rId1" imgW="7138670" imgH="253428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4725" y="901700"/>
                        <a:ext cx="7110413" cy="252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0" name="Text Box 4"/>
          <p:cNvSpPr txBox="1"/>
          <p:nvPr/>
        </p:nvSpPr>
        <p:spPr>
          <a:xfrm>
            <a:off x="755650" y="53736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4261" name="Object 5"/>
          <p:cNvGraphicFramePr/>
          <p:nvPr/>
        </p:nvGraphicFramePr>
        <p:xfrm>
          <a:off x="2051050" y="5392738"/>
          <a:ext cx="2387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386330" imgH="482600" progId="Equation.3">
                  <p:embed/>
                </p:oleObj>
              </mc:Choice>
              <mc:Fallback>
                <p:oleObj name="" r:id="rId3" imgW="2386330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5392738"/>
                        <a:ext cx="23876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/>
          <p:cNvGraphicFramePr/>
          <p:nvPr/>
        </p:nvGraphicFramePr>
        <p:xfrm>
          <a:off x="2017713" y="5956300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754630" imgH="901065" progId="Equation.3">
                  <p:embed/>
                </p:oleObj>
              </mc:Choice>
              <mc:Fallback>
                <p:oleObj name="" r:id="rId5" imgW="2754630" imgH="9010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7713" y="5956300"/>
                        <a:ext cx="2755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/>
          <p:nvPr/>
        </p:nvGraphicFramePr>
        <p:xfrm>
          <a:off x="5829300" y="5416550"/>
          <a:ext cx="698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698500" imgH="495300" progId="Equation.3">
                  <p:embed/>
                </p:oleObj>
              </mc:Choice>
              <mc:Fallback>
                <p:oleObj name="" r:id="rId7" imgW="698500" imgH="495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9300" y="5416550"/>
                        <a:ext cx="6985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/>
          <p:nvPr/>
        </p:nvGraphicFramePr>
        <p:xfrm>
          <a:off x="5867400" y="5943600"/>
          <a:ext cx="722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723900" imgH="901065" progId="Equation.3">
                  <p:embed/>
                </p:oleObj>
              </mc:Choice>
              <mc:Fallback>
                <p:oleObj name="" r:id="rId9" imgW="723900" imgH="9010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5943600"/>
                        <a:ext cx="72231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/>
          <p:nvPr>
            <p:ph idx="1"/>
          </p:nvPr>
        </p:nvGraphicFramePr>
        <p:xfrm>
          <a:off x="971550" y="3141663"/>
          <a:ext cx="714375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7147560" imgH="2534285" progId="Word.Document.8">
                  <p:embed/>
                </p:oleObj>
              </mc:Choice>
              <mc:Fallback>
                <p:oleObj name="" r:id="rId11" imgW="7147560" imgH="2534285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7143750" cy="25320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3490" name="Object 2"/>
          <p:cNvGraphicFramePr/>
          <p:nvPr/>
        </p:nvGraphicFramePr>
        <p:xfrm>
          <a:off x="395288" y="333375"/>
          <a:ext cx="75755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" r:id="rId1" imgW="2969260" imgH="405765" progId="Equation.3">
                  <p:embed/>
                </p:oleObj>
              </mc:Choice>
              <mc:Fallback>
                <p:oleObj name="" r:id="rId1" imgW="2969260" imgH="405765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33375"/>
                        <a:ext cx="757555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Text Box 3"/>
          <p:cNvSpPr txBox="1"/>
          <p:nvPr/>
        </p:nvSpPr>
        <p:spPr>
          <a:xfrm>
            <a:off x="393700" y="1449388"/>
            <a:ext cx="12827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证</a:t>
            </a:r>
            <a:endParaRPr lang="zh-CN" altLang="en-US" sz="32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3491" name="Object 3"/>
          <p:cNvGraphicFramePr/>
          <p:nvPr/>
        </p:nvGraphicFramePr>
        <p:xfrm>
          <a:off x="1331913" y="1341438"/>
          <a:ext cx="38877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3" imgW="1713230" imgH="405765" progId="Equation.3">
                  <p:embed/>
                </p:oleObj>
              </mc:Choice>
              <mc:Fallback>
                <p:oleObj name="" r:id="rId3" imgW="1713230" imgH="405765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1341438"/>
                        <a:ext cx="3887787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/>
          <p:nvPr/>
        </p:nvGraphicFramePr>
        <p:xfrm>
          <a:off x="1331913" y="2276475"/>
          <a:ext cx="61928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5" imgW="2525395" imgH="405765" progId="Equation.3">
                  <p:embed/>
                </p:oleObj>
              </mc:Choice>
              <mc:Fallback>
                <p:oleObj name="" r:id="rId5" imgW="2525395" imgH="405765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2276475"/>
                        <a:ext cx="6192837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5"/>
          <p:cNvGraphicFramePr/>
          <p:nvPr/>
        </p:nvGraphicFramePr>
        <p:xfrm>
          <a:off x="2901950" y="3441700"/>
          <a:ext cx="427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7" imgW="4279900" imgH="825500" progId="Equation.3">
                  <p:embed/>
                </p:oleObj>
              </mc:Choice>
              <mc:Fallback>
                <p:oleObj name="" r:id="rId7" imgW="4279900" imgH="8255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1950" y="3441700"/>
                        <a:ext cx="4279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6"/>
          <p:cNvGraphicFramePr/>
          <p:nvPr/>
        </p:nvGraphicFramePr>
        <p:xfrm>
          <a:off x="1198563" y="4494213"/>
          <a:ext cx="688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9" imgW="6880225" imgH="711200" progId="Equation.3">
                  <p:embed/>
                </p:oleObj>
              </mc:Choice>
              <mc:Fallback>
                <p:oleObj name="" r:id="rId9" imgW="6880225" imgH="7112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8563" y="4494213"/>
                        <a:ext cx="68834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7"/>
          <p:cNvGraphicFramePr/>
          <p:nvPr/>
        </p:nvGraphicFramePr>
        <p:xfrm>
          <a:off x="2924175" y="5143500"/>
          <a:ext cx="256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" r:id="rId11" imgW="2565400" imgH="825500" progId="Equation.3">
                  <p:embed/>
                </p:oleObj>
              </mc:Choice>
              <mc:Fallback>
                <p:oleObj name="" r:id="rId11" imgW="2565400" imgH="825500" progId="Equation.3">
                  <p:embed/>
                  <p:pic>
                    <p:nvPicPr>
                      <p:cNvPr id="0" name="图片 34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4175" y="5143500"/>
                        <a:ext cx="2565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/>
          <p:cNvSpPr txBox="1"/>
          <p:nvPr/>
        </p:nvSpPr>
        <p:spPr>
          <a:xfrm>
            <a:off x="571500" y="5986463"/>
            <a:ext cx="7886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由柯西收敛准则可知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该数列是发散的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64521" name="Group 18"/>
          <p:cNvGrpSpPr/>
          <p:nvPr/>
        </p:nvGrpSpPr>
        <p:grpSpPr>
          <a:xfrm>
            <a:off x="539750" y="333375"/>
            <a:ext cx="7723188" cy="1143000"/>
            <a:chOff x="340" y="210"/>
            <a:chExt cx="4865" cy="720"/>
          </a:xfrm>
        </p:grpSpPr>
        <p:graphicFrame>
          <p:nvGraphicFramePr>
            <p:cNvPr id="64519" name="Object 7"/>
            <p:cNvGraphicFramePr/>
            <p:nvPr/>
          </p:nvGraphicFramePr>
          <p:xfrm>
            <a:off x="340" y="210"/>
            <a:ext cx="181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" r:id="rId1" imgW="2651760" imgH="355600" progId="Equation.3">
                    <p:embed/>
                  </p:oleObj>
                </mc:Choice>
                <mc:Fallback>
                  <p:oleObj name="" r:id="rId1" imgW="2651760" imgH="355600" progId="Equation.3">
                    <p:embed/>
                    <p:pic>
                      <p:nvPicPr>
                        <p:cNvPr id="0" name="图片 345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" y="210"/>
                          <a:ext cx="1814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0" name="Object 8"/>
            <p:cNvGraphicFramePr/>
            <p:nvPr/>
          </p:nvGraphicFramePr>
          <p:xfrm>
            <a:off x="1973" y="482"/>
            <a:ext cx="323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" r:id="rId3" imgW="5128260" imgH="711200" progId="Equation.3">
                    <p:embed/>
                  </p:oleObj>
                </mc:Choice>
                <mc:Fallback>
                  <p:oleObj name="" r:id="rId3" imgW="5128260" imgH="711200" progId="Equation.3">
                    <p:embed/>
                    <p:pic>
                      <p:nvPicPr>
                        <p:cNvPr id="0" name="图片 34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73" y="482"/>
                          <a:ext cx="3232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88" name="Text Box 4"/>
          <p:cNvSpPr txBox="1"/>
          <p:nvPr/>
        </p:nvSpPr>
        <p:spPr>
          <a:xfrm>
            <a:off x="395288" y="1628775"/>
            <a:ext cx="1098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证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4514" name="Object 2"/>
          <p:cNvGraphicFramePr/>
          <p:nvPr/>
        </p:nvGraphicFramePr>
        <p:xfrm>
          <a:off x="1116013" y="1592263"/>
          <a:ext cx="62642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5" imgW="3134360" imgH="405765" progId="Equation.3">
                  <p:embed/>
                </p:oleObj>
              </mc:Choice>
              <mc:Fallback>
                <p:oleObj name="" r:id="rId5" imgW="3134360" imgH="405765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1592263"/>
                        <a:ext cx="6264275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3"/>
          <p:cNvGraphicFramePr/>
          <p:nvPr/>
        </p:nvGraphicFramePr>
        <p:xfrm>
          <a:off x="558800" y="2473325"/>
          <a:ext cx="698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" r:id="rId7" imgW="6985000" imgH="889000" progId="Equation.3">
                  <p:embed/>
                </p:oleObj>
              </mc:Choice>
              <mc:Fallback>
                <p:oleObj name="" r:id="rId7" imgW="6985000" imgH="889000" progId="Equation.3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800" y="2473325"/>
                        <a:ext cx="6985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4"/>
          <p:cNvGraphicFramePr/>
          <p:nvPr/>
        </p:nvGraphicFramePr>
        <p:xfrm>
          <a:off x="889000" y="3460750"/>
          <a:ext cx="802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9" imgW="8026400" imgH="889000" progId="Equation.3">
                  <p:embed/>
                </p:oleObj>
              </mc:Choice>
              <mc:Fallback>
                <p:oleObj name="" r:id="rId9" imgW="8026400" imgH="889000" progId="Equation.3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9000" y="3460750"/>
                        <a:ext cx="8026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5"/>
          <p:cNvGraphicFramePr/>
          <p:nvPr/>
        </p:nvGraphicFramePr>
        <p:xfrm>
          <a:off x="1047750" y="4487863"/>
          <a:ext cx="689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" r:id="rId11" imgW="6892925" imgH="723900" progId="Equation.3">
                  <p:embed/>
                </p:oleObj>
              </mc:Choice>
              <mc:Fallback>
                <p:oleObj name="" r:id="rId11" imgW="6892925" imgH="723900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" y="4487863"/>
                        <a:ext cx="6896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6"/>
          <p:cNvGraphicFramePr/>
          <p:nvPr/>
        </p:nvGraphicFramePr>
        <p:xfrm>
          <a:off x="3089275" y="5214938"/>
          <a:ext cx="278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13" imgW="2780030" imgH="711200" progId="Equation.3">
                  <p:embed/>
                </p:oleObj>
              </mc:Choice>
              <mc:Fallback>
                <p:oleObj name="" r:id="rId13" imgW="2780030" imgH="711200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89275" y="5214938"/>
                        <a:ext cx="27813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/>
          <p:nvPr/>
        </p:nvSpPr>
        <p:spPr>
          <a:xfrm>
            <a:off x="611188" y="594995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由柯西收敛准则可知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该数列是收敛的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282" name="Text Box 2"/>
          <p:cNvSpPr txBox="1"/>
          <p:nvPr/>
        </p:nvSpPr>
        <p:spPr>
          <a:xfrm>
            <a:off x="539750" y="3367088"/>
            <a:ext cx="1441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676400" y="3381375"/>
            <a:ext cx="6477000" cy="946150"/>
            <a:chOff x="1200" y="537"/>
            <a:chExt cx="4080" cy="596"/>
          </a:xfrm>
        </p:grpSpPr>
        <p:sp>
          <p:nvSpPr>
            <p:cNvPr id="4128" name="Text Box 4"/>
            <p:cNvSpPr txBox="1"/>
            <p:nvPr/>
          </p:nvSpPr>
          <p:spPr>
            <a:xfrm>
              <a:off x="1200" y="537"/>
              <a:ext cx="4080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数列对应着数轴上一个点列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可看作一动点在数轴上依次取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8" name="Object 24"/>
            <p:cNvGraphicFramePr/>
            <p:nvPr/>
          </p:nvGraphicFramePr>
          <p:xfrm>
            <a:off x="3352" y="828"/>
            <a:ext cx="1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2603500" imgH="457200" progId="Equation.3">
                    <p:embed/>
                  </p:oleObj>
                </mc:Choice>
                <mc:Fallback>
                  <p:oleObj name="" r:id="rId1" imgW="2603500" imgH="457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52" y="828"/>
                          <a:ext cx="16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286" name="Line 6"/>
          <p:cNvSpPr/>
          <p:nvPr/>
        </p:nvSpPr>
        <p:spPr>
          <a:xfrm>
            <a:off x="1828800" y="4700588"/>
            <a:ext cx="502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287" name="Oval 7"/>
          <p:cNvSpPr/>
          <p:nvPr/>
        </p:nvSpPr>
        <p:spPr>
          <a:xfrm>
            <a:off x="2438400" y="4662488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288" name="Oval 8"/>
          <p:cNvSpPr/>
          <p:nvPr/>
        </p:nvSpPr>
        <p:spPr>
          <a:xfrm>
            <a:off x="3886200" y="4662488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289" name="Oval 9"/>
          <p:cNvSpPr/>
          <p:nvPr/>
        </p:nvSpPr>
        <p:spPr>
          <a:xfrm>
            <a:off x="4267200" y="4662488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290" name="Oval 10"/>
          <p:cNvSpPr/>
          <p:nvPr/>
        </p:nvSpPr>
        <p:spPr>
          <a:xfrm>
            <a:off x="3429000" y="4662488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291" name="Oval 11"/>
          <p:cNvSpPr/>
          <p:nvPr/>
        </p:nvSpPr>
        <p:spPr>
          <a:xfrm>
            <a:off x="4876800" y="4662488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3657600" y="4662488"/>
            <a:ext cx="368300" cy="519112"/>
            <a:chOff x="2304" y="2937"/>
            <a:chExt cx="232" cy="327"/>
          </a:xfrm>
        </p:grpSpPr>
        <p:sp>
          <p:nvSpPr>
            <p:cNvPr id="4127" name="Oval 13"/>
            <p:cNvSpPr/>
            <p:nvPr/>
          </p:nvSpPr>
          <p:spPr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7" name="Object 23"/>
            <p:cNvGraphicFramePr/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368300" imgH="457200" progId="Equation.3">
                    <p:embed/>
                  </p:oleObj>
                </mc:Choice>
                <mc:Fallback>
                  <p:oleObj name="" r:id="rId3" imgW="368300" imgH="457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2976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4560888" y="4662488"/>
            <a:ext cx="392112" cy="495300"/>
            <a:chOff x="2873" y="2937"/>
            <a:chExt cx="247" cy="312"/>
          </a:xfrm>
        </p:grpSpPr>
        <p:sp>
          <p:nvSpPr>
            <p:cNvPr id="4126" name="Oval 16"/>
            <p:cNvSpPr/>
            <p:nvPr/>
          </p:nvSpPr>
          <p:spPr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6" name="Object 22"/>
            <p:cNvGraphicFramePr/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5" imgW="393700" imgH="457200" progId="Equation.3">
                    <p:embed/>
                  </p:oleObj>
                </mc:Choice>
                <mc:Fallback>
                  <p:oleObj name="" r:id="rId5" imgW="393700" imgH="457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73" y="296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/>
          <p:nvPr/>
        </p:nvGrpSpPr>
        <p:grpSpPr>
          <a:xfrm>
            <a:off x="2895600" y="4662488"/>
            <a:ext cx="392113" cy="519112"/>
            <a:chOff x="1824" y="2937"/>
            <a:chExt cx="247" cy="327"/>
          </a:xfrm>
        </p:grpSpPr>
        <p:sp>
          <p:nvSpPr>
            <p:cNvPr id="4125" name="Oval 19"/>
            <p:cNvSpPr/>
            <p:nvPr/>
          </p:nvSpPr>
          <p:spPr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5" name="Object 21"/>
            <p:cNvGraphicFramePr/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393700" imgH="457200" progId="Equation.3">
                    <p:embed/>
                  </p:oleObj>
                </mc:Choice>
                <mc:Fallback>
                  <p:oleObj name="" r:id="rId7" imgW="393700" imgH="457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24" y="2976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/>
          <p:nvPr/>
        </p:nvGrpSpPr>
        <p:grpSpPr>
          <a:xfrm>
            <a:off x="5029200" y="4662488"/>
            <a:ext cx="381000" cy="495300"/>
            <a:chOff x="3168" y="2937"/>
            <a:chExt cx="240" cy="312"/>
          </a:xfrm>
        </p:grpSpPr>
        <p:sp>
          <p:nvSpPr>
            <p:cNvPr id="4124" name="Oval 22"/>
            <p:cNvSpPr/>
            <p:nvPr/>
          </p:nvSpPr>
          <p:spPr>
            <a:xfrm>
              <a:off x="3216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4" name="Object 20"/>
            <p:cNvGraphicFramePr/>
            <p:nvPr/>
          </p:nvGraphicFramePr>
          <p:xfrm>
            <a:off x="3168" y="296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9" imgW="381000" imgH="457200" progId="Equation.3">
                    <p:embed/>
                  </p:oleObj>
                </mc:Choice>
                <mc:Fallback>
                  <p:oleObj name="" r:id="rId9" imgW="381000" imgH="457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68" y="296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/>
          <p:cNvGrpSpPr/>
          <p:nvPr/>
        </p:nvGrpSpPr>
        <p:grpSpPr>
          <a:xfrm>
            <a:off x="5943600" y="4662488"/>
            <a:ext cx="404813" cy="519112"/>
            <a:chOff x="3744" y="2937"/>
            <a:chExt cx="255" cy="327"/>
          </a:xfrm>
        </p:grpSpPr>
        <p:sp>
          <p:nvSpPr>
            <p:cNvPr id="4123" name="Oval 25"/>
            <p:cNvSpPr/>
            <p:nvPr/>
          </p:nvSpPr>
          <p:spPr>
            <a:xfrm>
              <a:off x="379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3" name="Object 19"/>
            <p:cNvGraphicFramePr/>
            <p:nvPr/>
          </p:nvGraphicFramePr>
          <p:xfrm>
            <a:off x="3744" y="29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1" imgW="405765" imgH="456565" progId="Equation.3">
                    <p:embed/>
                  </p:oleObj>
                </mc:Choice>
                <mc:Fallback>
                  <p:oleObj name="" r:id="rId11" imgW="405765" imgH="45656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44" y="29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07" name="Oval 27"/>
          <p:cNvSpPr/>
          <p:nvPr/>
        </p:nvSpPr>
        <p:spPr>
          <a:xfrm>
            <a:off x="6553200" y="4662488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8" name="Object 14"/>
          <p:cNvGraphicFramePr/>
          <p:nvPr/>
        </p:nvGraphicFramePr>
        <p:xfrm>
          <a:off x="1371600" y="838200"/>
          <a:ext cx="3289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3288030" imgH="495300" progId="Equation.3">
                  <p:embed/>
                </p:oleObj>
              </mc:Choice>
              <mc:Fallback>
                <p:oleObj name="" r:id="rId13" imgW="3288030" imgH="495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1600" y="838200"/>
                        <a:ext cx="32893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9" name="Object 15"/>
          <p:cNvGraphicFramePr/>
          <p:nvPr/>
        </p:nvGraphicFramePr>
        <p:xfrm>
          <a:off x="5143500" y="838200"/>
          <a:ext cx="1409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1409065" imgH="495300" progId="Equation.3">
                  <p:embed/>
                </p:oleObj>
              </mc:Choice>
              <mc:Fallback>
                <p:oleObj name="" r:id="rId15" imgW="1409065" imgH="495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3500" y="838200"/>
                        <a:ext cx="14097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16"/>
          <p:cNvGraphicFramePr/>
          <p:nvPr/>
        </p:nvGraphicFramePr>
        <p:xfrm>
          <a:off x="1155700" y="1524000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4011295" imgH="951865" progId="Equation.3">
                  <p:embed/>
                </p:oleObj>
              </mc:Choice>
              <mc:Fallback>
                <p:oleObj name="" r:id="rId17" imgW="4011295" imgH="9518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55700" y="1524000"/>
                        <a:ext cx="4013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1" name="Object 17"/>
          <p:cNvGraphicFramePr/>
          <p:nvPr/>
        </p:nvGraphicFramePr>
        <p:xfrm>
          <a:off x="5588000" y="1524000"/>
          <a:ext cx="203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2031365" imgH="951865" progId="Equation.3">
                  <p:embed/>
                </p:oleObj>
              </mc:Choice>
              <mc:Fallback>
                <p:oleObj name="" r:id="rId19" imgW="2031365" imgH="9518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8000" y="1524000"/>
                        <a:ext cx="2032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2" name="Object 18"/>
          <p:cNvGraphicFramePr/>
          <p:nvPr/>
        </p:nvGraphicFramePr>
        <p:xfrm>
          <a:off x="1173163" y="2667000"/>
          <a:ext cx="5678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1" imgW="5674360" imgH="520700" progId="Equation.3">
                  <p:embed/>
                </p:oleObj>
              </mc:Choice>
              <mc:Fallback>
                <p:oleObj name="" r:id="rId21" imgW="5674360" imgH="520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73163" y="2667000"/>
                        <a:ext cx="567848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7" grpId="0" animBg="1"/>
      <p:bldP spid="225288" grpId="0" animBg="1"/>
      <p:bldP spid="225289" grpId="0" animBg="1"/>
      <p:bldP spid="225290" grpId="0" animBg="1"/>
      <p:bldP spid="225291" grpId="0" animBg="1"/>
      <p:bldP spid="2253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828800" y="2438400"/>
            <a:ext cx="5715000" cy="3581400"/>
            <a:chOff x="1152" y="1536"/>
            <a:chExt cx="3600" cy="2256"/>
          </a:xfrm>
        </p:grpSpPr>
        <p:grpSp>
          <p:nvGrpSpPr>
            <p:cNvPr id="5125" name="Group 3"/>
            <p:cNvGrpSpPr/>
            <p:nvPr/>
          </p:nvGrpSpPr>
          <p:grpSpPr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5127" name="Rectangle 4"/>
              <p:cNvSpPr/>
              <p:nvPr/>
            </p:nvSpPr>
            <p:spPr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128" name="Group 5"/>
              <p:cNvGrpSpPr/>
              <p:nvPr/>
            </p:nvGrpSpPr>
            <p:grpSpPr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129" name="AutoShape 6" descr="深色木质"/>
                <p:cNvSpPr/>
                <p:nvPr/>
              </p:nvSpPr>
              <p:spPr>
                <a:xfrm>
                  <a:off x="2692" y="414"/>
                  <a:ext cx="2720" cy="68"/>
                </a:xfrm>
                <a:custGeom>
                  <a:avLst/>
                  <a:gdLst>
                    <a:gd name="txL" fmla="*/ 1985 w 21600"/>
                    <a:gd name="txT" fmla="*/ 1906 h 21600"/>
                    <a:gd name="txR" fmla="*/ 19615 w 21600"/>
                    <a:gd name="txB" fmla="*/ 19694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130" name="AutoShape 7" descr="深色木质"/>
                <p:cNvSpPr/>
                <p:nvPr/>
              </p:nvSpPr>
              <p:spPr>
                <a:xfrm rot="-5400000">
                  <a:off x="1250" y="1849"/>
                  <a:ext cx="2947" cy="68"/>
                </a:xfrm>
                <a:custGeom>
                  <a:avLst/>
                  <a:gdLst>
                    <a:gd name="txL" fmla="*/ 2082 w 21600"/>
                    <a:gd name="txT" fmla="*/ 2224 h 21600"/>
                    <a:gd name="txR" fmla="*/ 19518 w 21600"/>
                    <a:gd name="txB" fmla="*/ 19376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131" name="AutoShape 8" descr="深色木质"/>
                <p:cNvSpPr/>
                <p:nvPr/>
              </p:nvSpPr>
              <p:spPr>
                <a:xfrm rot="5400000">
                  <a:off x="3904" y="1852"/>
                  <a:ext cx="2947" cy="68"/>
                </a:xfrm>
                <a:custGeom>
                  <a:avLst/>
                  <a:gdLst>
                    <a:gd name="txL" fmla="*/ 2067 w 21600"/>
                    <a:gd name="txT" fmla="*/ 1906 h 21600"/>
                    <a:gd name="txR" fmla="*/ 19533 w 21600"/>
                    <a:gd name="txB" fmla="*/ 19694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132" name="AutoShape 9" descr="深色木质"/>
                <p:cNvSpPr/>
                <p:nvPr/>
              </p:nvSpPr>
              <p:spPr>
                <a:xfrm rot="10800000">
                  <a:off x="2687" y="3290"/>
                  <a:ext cx="2720" cy="68"/>
                </a:xfrm>
                <a:custGeom>
                  <a:avLst/>
                  <a:gdLst>
                    <a:gd name="txL" fmla="*/ 2041 w 21600"/>
                    <a:gd name="txT" fmla="*/ 1906 h 21600"/>
                    <a:gd name="txR" fmla="*/ 19559 w 21600"/>
                    <a:gd name="txB" fmla="*/ 19694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rotWithShape="0">
                  <a:blip r:embed="rId1"/>
                </a:blip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pic>
          <p:nvPicPr>
            <p:cNvPr id="5126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" y="1746"/>
              <a:ext cx="3000" cy="1854"/>
            </a:xfrm>
            <a:prstGeom prst="rect">
              <a:avLst/>
            </a:prstGeom>
            <a:noFill/>
            <a:ln w="31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graphicFrame>
        <p:nvGraphicFramePr>
          <p:cNvPr id="359426" name="Object 2"/>
          <p:cNvGraphicFramePr/>
          <p:nvPr/>
        </p:nvGraphicFramePr>
        <p:xfrm>
          <a:off x="1022350" y="1485900"/>
          <a:ext cx="70500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7048500" imgH="876300" progId="Equation.3">
                  <p:embed/>
                </p:oleObj>
              </mc:Choice>
              <mc:Fallback>
                <p:oleObj name="" r:id="rId3" imgW="7048500" imgH="876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2350" y="1485900"/>
                        <a:ext cx="70500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数列的极限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项目总览">
  <a:themeElements>
    <a:clrScheme name="项目总览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项目总览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项目总览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项目总览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项目总览 2">
    <a:dk1>
      <a:srgbClr val="000000"/>
    </a:dk1>
    <a:lt1>
      <a:srgbClr val="FFFFFF"/>
    </a:lt1>
    <a:dk2>
      <a:srgbClr val="000000"/>
    </a:dk2>
    <a:lt2>
      <a:srgbClr val="868686"/>
    </a:lt2>
    <a:accent1>
      <a:srgbClr val="3366FF"/>
    </a:accent1>
    <a:accent2>
      <a:srgbClr val="009900"/>
    </a:accent2>
    <a:accent3>
      <a:srgbClr val="FFFFFF"/>
    </a:accent3>
    <a:accent4>
      <a:srgbClr val="000000"/>
    </a:accent4>
    <a:accent5>
      <a:srgbClr val="ADB8FF"/>
    </a:accent5>
    <a:accent6>
      <a:srgbClr val="008A00"/>
    </a:accent6>
    <a:hlink>
      <a:srgbClr val="FF0033"/>
    </a:hlink>
    <a:folHlink>
      <a:srgbClr val="CCCC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Office\Templates\2052\项目总览.pot</Template>
  <TotalTime>0</TotalTime>
  <Words>3154</Words>
  <Application>WPS 演示</Application>
  <PresentationFormat>在屏幕上显示</PresentationFormat>
  <Paragraphs>449</Paragraphs>
  <Slides>71</Slides>
  <Notes>2</Notes>
  <HiddenSlides>5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445</vt:i4>
      </vt:variant>
      <vt:variant>
        <vt:lpstr>幻灯片标题</vt:lpstr>
      </vt:variant>
      <vt:variant>
        <vt:i4>71</vt:i4>
      </vt:variant>
      <vt:variant>
        <vt:lpstr>自定义放映</vt:lpstr>
      </vt:variant>
      <vt:variant>
        <vt:i4>2</vt:i4>
      </vt:variant>
    </vt:vector>
  </HeadingPairs>
  <TitlesOfParts>
    <vt:vector size="531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Symbol</vt:lpstr>
      <vt:lpstr>华文宋体</vt:lpstr>
      <vt:lpstr>隶书</vt:lpstr>
      <vt:lpstr>楷体_GB2312</vt:lpstr>
      <vt:lpstr>新宋体</vt:lpstr>
      <vt:lpstr>项目总览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微积分讲课提纲</vt:lpstr>
      <vt:lpstr>PowerPoint 演示文稿</vt:lpstr>
      <vt:lpstr>概念的引入</vt:lpstr>
      <vt:lpstr>PowerPoint 演示文稿</vt:lpstr>
      <vt:lpstr>PowerPoint 演示文稿</vt:lpstr>
      <vt:lpstr> </vt:lpstr>
      <vt:lpstr>一、数列的定义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割圆术</vt:lpstr>
      <vt:lpstr>数列极限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VB程序设计讲课提纲</dc:title>
  <dc:creator>zjf</dc:creator>
  <cp:lastModifiedBy> 飛 魚</cp:lastModifiedBy>
  <cp:revision>414</cp:revision>
  <dcterms:created xsi:type="dcterms:W3CDTF">2004-12-06T11:39:00Z</dcterms:created>
  <dcterms:modified xsi:type="dcterms:W3CDTF">2018-03-29T08:00:08Z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