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70" r:id="rId6"/>
    <p:sldId id="272" r:id="rId7"/>
    <p:sldId id="274" r:id="rId8"/>
    <p:sldId id="275" r:id="rId9"/>
    <p:sldId id="276" r:id="rId10"/>
    <p:sldId id="263" r:id="rId11"/>
    <p:sldId id="264" r:id="rId12"/>
    <p:sldId id="278" r:id="rId13"/>
    <p:sldId id="279" r:id="rId14"/>
    <p:sldId id="266" r:id="rId15"/>
    <p:sldId id="285" r:id="rId16"/>
    <p:sldId id="281" r:id="rId17"/>
    <p:sldId id="284" r:id="rId18"/>
    <p:sldId id="286" r:id="rId19"/>
    <p:sldId id="287" r:id="rId20"/>
    <p:sldId id="288" r:id="rId21"/>
    <p:sldId id="315" r:id="rId22"/>
    <p:sldId id="292" r:id="rId23"/>
    <p:sldId id="297" r:id="rId24"/>
    <p:sldId id="293" r:id="rId25"/>
    <p:sldId id="299" r:id="rId26"/>
    <p:sldId id="294" r:id="rId27"/>
    <p:sldId id="296" r:id="rId28"/>
    <p:sldId id="305" r:id="rId29"/>
    <p:sldId id="310" r:id="rId30"/>
    <p:sldId id="307" r:id="rId31"/>
    <p:sldId id="306" r:id="rId32"/>
    <p:sldId id="308" r:id="rId33"/>
    <p:sldId id="311" r:id="rId34"/>
    <p:sldId id="314" r:id="rId35"/>
    <p:sldId id="312" r:id="rId36"/>
    <p:sldId id="313" r:id="rId37"/>
  </p:sldIdLst>
  <p:sldSz cx="9144000" cy="6858000" type="screen4x3"/>
  <p:notesSz cx="6858000" cy="9144000"/>
  <p:custShowLst>
    <p:custShow name="函数极限" id="0">
      <p:sldLst>
        <p:sld r:id="rId23"/>
        <p:sld r:id="rId25"/>
        <p:sld r:id="rId27"/>
        <p:sld r:id="rId28"/>
        <p:sld r:id="rId24"/>
        <p:sld r:id="rId26"/>
      </p:sldLst>
    </p:custShow>
  </p:custShowLst>
  <p:defaultTextStyle>
    <a:defPPr>
      <a:defRPr lang="zh-CN"/>
    </a:defPPr>
    <a:lvl1pPr marL="0" lvl="0" indent="0" algn="ctr" defTabSz="914400" rtl="0" eaLnBrk="1" fontAlgn="base" latinLnBrk="0" hangingPunct="1">
      <a:lnSpc>
        <a:spcPct val="100000"/>
      </a:lnSpc>
      <a:spcBef>
        <a:spcPct val="5000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ctr" defTabSz="914400" rtl="0" eaLnBrk="1" fontAlgn="base" latinLnBrk="0" hangingPunct="1">
      <a:lnSpc>
        <a:spcPct val="100000"/>
      </a:lnSpc>
      <a:spcBef>
        <a:spcPct val="5000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ctr" defTabSz="914400" rtl="0" eaLnBrk="1" fontAlgn="base" latinLnBrk="0" hangingPunct="1">
      <a:lnSpc>
        <a:spcPct val="100000"/>
      </a:lnSpc>
      <a:spcBef>
        <a:spcPct val="5000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ctr" defTabSz="914400" rtl="0" eaLnBrk="1" fontAlgn="base" latinLnBrk="0" hangingPunct="1">
      <a:lnSpc>
        <a:spcPct val="100000"/>
      </a:lnSpc>
      <a:spcBef>
        <a:spcPct val="5000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ctr" defTabSz="914400" rtl="0" eaLnBrk="1" fontAlgn="base" latinLnBrk="0" hangingPunct="1">
      <a:lnSpc>
        <a:spcPct val="100000"/>
      </a:lnSpc>
      <a:spcBef>
        <a:spcPct val="5000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ctr" defTabSz="914400" rtl="0" eaLnBrk="1" fontAlgn="base" latinLnBrk="0" hangingPunct="1">
      <a:lnSpc>
        <a:spcPct val="100000"/>
      </a:lnSpc>
      <a:spcBef>
        <a:spcPct val="5000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40"/>
    <p:restoredTop sz="94682"/>
  </p:normalViewPr>
  <p:slideViewPr>
    <p:cSldViewPr showGuides="1">
      <p:cViewPr varScale="1">
        <p:scale>
          <a:sx n="87" d="100"/>
          <a:sy n="87" d="100"/>
        </p:scale>
        <p:origin x="-93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292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0" Type="http://schemas.openxmlformats.org/officeDocument/2006/relationships/tableStyles" Target="tableStyles.xml"/><Relationship Id="rId4" Type="http://schemas.openxmlformats.org/officeDocument/2006/relationships/notesMaster" Target="notesMasters/notesMaster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9" Type="http://schemas.openxmlformats.org/officeDocument/2006/relationships/image" Target="../media/image22.wmf"/><Relationship Id="rId8" Type="http://schemas.openxmlformats.org/officeDocument/2006/relationships/image" Target="../media/image21.wmf"/><Relationship Id="rId7" Type="http://schemas.openxmlformats.org/officeDocument/2006/relationships/image" Target="../media/image69.wmf"/><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 Id="rId3" Type="http://schemas.openxmlformats.org/officeDocument/2006/relationships/image" Target="../media/image16.wmf"/><Relationship Id="rId2" Type="http://schemas.openxmlformats.org/officeDocument/2006/relationships/image" Target="../media/image68.wmf"/><Relationship Id="rId14" Type="http://schemas.openxmlformats.org/officeDocument/2006/relationships/image" Target="../media/image73.wmf"/><Relationship Id="rId13" Type="http://schemas.openxmlformats.org/officeDocument/2006/relationships/image" Target="../media/image72.wmf"/><Relationship Id="rId12" Type="http://schemas.openxmlformats.org/officeDocument/2006/relationships/image" Target="../media/image71.wmf"/><Relationship Id="rId11" Type="http://schemas.openxmlformats.org/officeDocument/2006/relationships/image" Target="../media/image70.wmf"/><Relationship Id="rId10" Type="http://schemas.openxmlformats.org/officeDocument/2006/relationships/image" Target="../media/image23.wmf"/><Relationship Id="rId1" Type="http://schemas.openxmlformats.org/officeDocument/2006/relationships/image" Target="../media/image67.wmf"/></Relationships>
</file>

<file path=ppt/drawings/_rels/vmlDrawing11.vml.rels><?xml version="1.0" encoding="UTF-8" standalone="yes"?>
<Relationships xmlns="http://schemas.openxmlformats.org/package/2006/relationships"><Relationship Id="rId9" Type="http://schemas.openxmlformats.org/officeDocument/2006/relationships/image" Target="../media/image82.wmf"/><Relationship Id="rId8" Type="http://schemas.openxmlformats.org/officeDocument/2006/relationships/image" Target="../media/image81.wmf"/><Relationship Id="rId7" Type="http://schemas.openxmlformats.org/officeDocument/2006/relationships/image" Target="../media/image80.wmf"/><Relationship Id="rId6" Type="http://schemas.openxmlformats.org/officeDocument/2006/relationships/image" Target="../media/image79.wmf"/><Relationship Id="rId5" Type="http://schemas.openxmlformats.org/officeDocument/2006/relationships/image" Target="../media/image78.wmf"/><Relationship Id="rId4" Type="http://schemas.openxmlformats.org/officeDocument/2006/relationships/image" Target="../media/image77.wmf"/><Relationship Id="rId3" Type="http://schemas.openxmlformats.org/officeDocument/2006/relationships/image" Target="../media/image76.wmf"/><Relationship Id="rId2" Type="http://schemas.openxmlformats.org/officeDocument/2006/relationships/image" Target="../media/image75.wmf"/><Relationship Id="rId10" Type="http://schemas.openxmlformats.org/officeDocument/2006/relationships/image" Target="../media/image83.wmf"/><Relationship Id="rId1" Type="http://schemas.openxmlformats.org/officeDocument/2006/relationships/image" Target="../media/image74.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91.wmf"/><Relationship Id="rId7" Type="http://schemas.openxmlformats.org/officeDocument/2006/relationships/image" Target="../media/image90.wmf"/><Relationship Id="rId6" Type="http://schemas.openxmlformats.org/officeDocument/2006/relationships/image" Target="../media/image89.wmf"/><Relationship Id="rId5" Type="http://schemas.openxmlformats.org/officeDocument/2006/relationships/image" Target="../media/image88.wmf"/><Relationship Id="rId4" Type="http://schemas.openxmlformats.org/officeDocument/2006/relationships/image" Target="../media/image87.wmf"/><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wmf"/></Relationships>
</file>

<file path=ppt/drawings/_rels/vmlDrawing13.vml.rels><?xml version="1.0" encoding="UTF-8" standalone="yes"?>
<Relationships xmlns="http://schemas.openxmlformats.org/package/2006/relationships"><Relationship Id="rId4" Type="http://schemas.openxmlformats.org/officeDocument/2006/relationships/image" Target="../media/image95.wmf"/><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92.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101.wmf"/><Relationship Id="rId7" Type="http://schemas.openxmlformats.org/officeDocument/2006/relationships/image" Target="../media/image66.wmf"/><Relationship Id="rId6" Type="http://schemas.openxmlformats.org/officeDocument/2006/relationships/image" Target="../media/image100.wmf"/><Relationship Id="rId5" Type="http://schemas.openxmlformats.org/officeDocument/2006/relationships/image" Target="../media/image99.wmf"/><Relationship Id="rId4" Type="http://schemas.openxmlformats.org/officeDocument/2006/relationships/image" Target="../media/image93.wmf"/><Relationship Id="rId3" Type="http://schemas.openxmlformats.org/officeDocument/2006/relationships/image" Target="../media/image98.wmf"/><Relationship Id="rId2" Type="http://schemas.openxmlformats.org/officeDocument/2006/relationships/image" Target="../media/image97.wmf"/><Relationship Id="rId1" Type="http://schemas.openxmlformats.org/officeDocument/2006/relationships/image" Target="../media/image96.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104.wmf"/><Relationship Id="rId2" Type="http://schemas.openxmlformats.org/officeDocument/2006/relationships/image" Target="../media/image103.wmf"/><Relationship Id="rId1" Type="http://schemas.openxmlformats.org/officeDocument/2006/relationships/image" Target="../media/image102.wmf"/></Relationships>
</file>

<file path=ppt/drawings/_rels/vmlDrawing16.vml.rels><?xml version="1.0" encoding="UTF-8" standalone="yes"?>
<Relationships xmlns="http://schemas.openxmlformats.org/package/2006/relationships"><Relationship Id="rId4" Type="http://schemas.openxmlformats.org/officeDocument/2006/relationships/image" Target="../media/image108.wmf"/><Relationship Id="rId3" Type="http://schemas.openxmlformats.org/officeDocument/2006/relationships/image" Target="../media/image107.wmf"/><Relationship Id="rId2" Type="http://schemas.openxmlformats.org/officeDocument/2006/relationships/image" Target="../media/image106.wmf"/><Relationship Id="rId1" Type="http://schemas.openxmlformats.org/officeDocument/2006/relationships/image" Target="../media/image105.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11.wmf"/><Relationship Id="rId2" Type="http://schemas.openxmlformats.org/officeDocument/2006/relationships/image" Target="../media/image110.wmf"/><Relationship Id="rId1" Type="http://schemas.openxmlformats.org/officeDocument/2006/relationships/image" Target="../media/image109.wmf"/></Relationships>
</file>

<file path=ppt/drawings/_rels/vmlDrawing18.vml.rels><?xml version="1.0" encoding="UTF-8" standalone="yes"?>
<Relationships xmlns="http://schemas.openxmlformats.org/package/2006/relationships"><Relationship Id="rId9" Type="http://schemas.openxmlformats.org/officeDocument/2006/relationships/image" Target="../media/image66.wmf"/><Relationship Id="rId8" Type="http://schemas.openxmlformats.org/officeDocument/2006/relationships/image" Target="../media/image118.wmf"/><Relationship Id="rId7" Type="http://schemas.openxmlformats.org/officeDocument/2006/relationships/image" Target="../media/image117.wmf"/><Relationship Id="rId6" Type="http://schemas.openxmlformats.org/officeDocument/2006/relationships/image" Target="../media/image116.wmf"/><Relationship Id="rId5" Type="http://schemas.openxmlformats.org/officeDocument/2006/relationships/image" Target="../media/image115.wmf"/><Relationship Id="rId4" Type="http://schemas.openxmlformats.org/officeDocument/2006/relationships/image" Target="../media/image93.wmf"/><Relationship Id="rId3" Type="http://schemas.openxmlformats.org/officeDocument/2006/relationships/image" Target="../media/image114.wmf"/><Relationship Id="rId2" Type="http://schemas.openxmlformats.org/officeDocument/2006/relationships/image" Target="../media/image113.wmf"/><Relationship Id="rId1" Type="http://schemas.openxmlformats.org/officeDocument/2006/relationships/image" Target="../media/image112.wmf"/></Relationships>
</file>

<file path=ppt/drawings/_rels/vmlDrawing19.vml.rels><?xml version="1.0" encoding="UTF-8" standalone="yes"?>
<Relationships xmlns="http://schemas.openxmlformats.org/package/2006/relationships"><Relationship Id="rId9" Type="http://schemas.openxmlformats.org/officeDocument/2006/relationships/image" Target="../media/image126.wmf"/><Relationship Id="rId8" Type="http://schemas.openxmlformats.org/officeDocument/2006/relationships/image" Target="../media/image125.wmf"/><Relationship Id="rId7" Type="http://schemas.openxmlformats.org/officeDocument/2006/relationships/image" Target="../media/image91.wmf"/><Relationship Id="rId6" Type="http://schemas.openxmlformats.org/officeDocument/2006/relationships/image" Target="../media/image124.wmf"/><Relationship Id="rId5" Type="http://schemas.openxmlformats.org/officeDocument/2006/relationships/image" Target="../media/image123.wmf"/><Relationship Id="rId4" Type="http://schemas.openxmlformats.org/officeDocument/2006/relationships/image" Target="../media/image122.wmf"/><Relationship Id="rId3" Type="http://schemas.openxmlformats.org/officeDocument/2006/relationships/image" Target="../media/image121.wmf"/><Relationship Id="rId2" Type="http://schemas.openxmlformats.org/officeDocument/2006/relationships/image" Target="../media/image120.wmf"/><Relationship Id="rId11" Type="http://schemas.openxmlformats.org/officeDocument/2006/relationships/image" Target="../media/image128.wmf"/><Relationship Id="rId10" Type="http://schemas.openxmlformats.org/officeDocument/2006/relationships/image" Target="../media/image127.wmf"/><Relationship Id="rId1" Type="http://schemas.openxmlformats.org/officeDocument/2006/relationships/image" Target="../media/image11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9" Type="http://schemas.openxmlformats.org/officeDocument/2006/relationships/image" Target="../media/image136.wmf"/><Relationship Id="rId8" Type="http://schemas.openxmlformats.org/officeDocument/2006/relationships/image" Target="../media/image135.wmf"/><Relationship Id="rId7" Type="http://schemas.openxmlformats.org/officeDocument/2006/relationships/image" Target="../media/image134.wmf"/><Relationship Id="rId6" Type="http://schemas.openxmlformats.org/officeDocument/2006/relationships/image" Target="../media/image133.wmf"/><Relationship Id="rId5" Type="http://schemas.openxmlformats.org/officeDocument/2006/relationships/image" Target="../media/image132.wmf"/><Relationship Id="rId4" Type="http://schemas.openxmlformats.org/officeDocument/2006/relationships/image" Target="../media/image120.wmf"/><Relationship Id="rId3" Type="http://schemas.openxmlformats.org/officeDocument/2006/relationships/image" Target="../media/image131.wmf"/><Relationship Id="rId2" Type="http://schemas.openxmlformats.org/officeDocument/2006/relationships/image" Target="../media/image130.wmf"/><Relationship Id="rId12" Type="http://schemas.openxmlformats.org/officeDocument/2006/relationships/image" Target="../media/image139.wmf"/><Relationship Id="rId11" Type="http://schemas.openxmlformats.org/officeDocument/2006/relationships/image" Target="../media/image138.wmf"/><Relationship Id="rId10" Type="http://schemas.openxmlformats.org/officeDocument/2006/relationships/image" Target="../media/image137.wmf"/><Relationship Id="rId1" Type="http://schemas.openxmlformats.org/officeDocument/2006/relationships/image" Target="../media/image129.wmf"/></Relationships>
</file>

<file path=ppt/drawings/_rels/vmlDrawing21.vml.rels><?xml version="1.0" encoding="UTF-8" standalone="yes"?>
<Relationships xmlns="http://schemas.openxmlformats.org/package/2006/relationships"><Relationship Id="rId9" Type="http://schemas.openxmlformats.org/officeDocument/2006/relationships/image" Target="../media/image148.wmf"/><Relationship Id="rId8" Type="http://schemas.openxmlformats.org/officeDocument/2006/relationships/image" Target="../media/image147.wmf"/><Relationship Id="rId7" Type="http://schemas.openxmlformats.org/officeDocument/2006/relationships/image" Target="../media/image146.wmf"/><Relationship Id="rId6" Type="http://schemas.openxmlformats.org/officeDocument/2006/relationships/image" Target="../media/image145.wmf"/><Relationship Id="rId5" Type="http://schemas.openxmlformats.org/officeDocument/2006/relationships/image" Target="../media/image144.wmf"/><Relationship Id="rId4" Type="http://schemas.openxmlformats.org/officeDocument/2006/relationships/image" Target="../media/image143.wmf"/><Relationship Id="rId3" Type="http://schemas.openxmlformats.org/officeDocument/2006/relationships/image" Target="../media/image142.wmf"/><Relationship Id="rId2" Type="http://schemas.openxmlformats.org/officeDocument/2006/relationships/image" Target="../media/image141.wmf"/><Relationship Id="rId1" Type="http://schemas.openxmlformats.org/officeDocument/2006/relationships/image" Target="../media/image140.wmf"/></Relationships>
</file>

<file path=ppt/drawings/_rels/vmlDrawing22.vml.rels><?xml version="1.0" encoding="UTF-8" standalone="yes"?>
<Relationships xmlns="http://schemas.openxmlformats.org/package/2006/relationships"><Relationship Id="rId5" Type="http://schemas.openxmlformats.org/officeDocument/2006/relationships/image" Target="../media/image157.wmf"/><Relationship Id="rId4" Type="http://schemas.openxmlformats.org/officeDocument/2006/relationships/image" Target="../media/image156.wmf"/><Relationship Id="rId3" Type="http://schemas.openxmlformats.org/officeDocument/2006/relationships/image" Target="../media/image155.wmf"/><Relationship Id="rId2" Type="http://schemas.openxmlformats.org/officeDocument/2006/relationships/image" Target="../media/image154.wmf"/><Relationship Id="rId1" Type="http://schemas.openxmlformats.org/officeDocument/2006/relationships/image" Target="../media/image153.wmf"/></Relationships>
</file>

<file path=ppt/drawings/_rels/vmlDrawing23.vml.rels><?xml version="1.0" encoding="UTF-8" standalone="yes"?>
<Relationships xmlns="http://schemas.openxmlformats.org/package/2006/relationships"><Relationship Id="rId9" Type="http://schemas.openxmlformats.org/officeDocument/2006/relationships/image" Target="../media/image165.wmf"/><Relationship Id="rId8" Type="http://schemas.openxmlformats.org/officeDocument/2006/relationships/image" Target="../media/image164.wmf"/><Relationship Id="rId7" Type="http://schemas.openxmlformats.org/officeDocument/2006/relationships/image" Target="../media/image82.wmf"/><Relationship Id="rId6" Type="http://schemas.openxmlformats.org/officeDocument/2006/relationships/image" Target="../media/image163.wmf"/><Relationship Id="rId5" Type="http://schemas.openxmlformats.org/officeDocument/2006/relationships/image" Target="../media/image162.wmf"/><Relationship Id="rId4" Type="http://schemas.openxmlformats.org/officeDocument/2006/relationships/image" Target="../media/image161.wmf"/><Relationship Id="rId3" Type="http://schemas.openxmlformats.org/officeDocument/2006/relationships/image" Target="../media/image160.wmf"/><Relationship Id="rId2" Type="http://schemas.openxmlformats.org/officeDocument/2006/relationships/image" Target="../media/image159.wmf"/><Relationship Id="rId1" Type="http://schemas.openxmlformats.org/officeDocument/2006/relationships/image" Target="../media/image158.wmf"/></Relationships>
</file>

<file path=ppt/drawings/_rels/vmlDrawing24.vml.rels><?xml version="1.0" encoding="UTF-8" standalone="yes"?>
<Relationships xmlns="http://schemas.openxmlformats.org/package/2006/relationships"><Relationship Id="rId9" Type="http://schemas.openxmlformats.org/officeDocument/2006/relationships/image" Target="../media/image174.wmf"/><Relationship Id="rId8" Type="http://schemas.openxmlformats.org/officeDocument/2006/relationships/image" Target="../media/image173.wmf"/><Relationship Id="rId7" Type="http://schemas.openxmlformats.org/officeDocument/2006/relationships/image" Target="../media/image172.wmf"/><Relationship Id="rId6" Type="http://schemas.openxmlformats.org/officeDocument/2006/relationships/image" Target="../media/image171.wmf"/><Relationship Id="rId5" Type="http://schemas.openxmlformats.org/officeDocument/2006/relationships/image" Target="../media/image170.wmf"/><Relationship Id="rId4" Type="http://schemas.openxmlformats.org/officeDocument/2006/relationships/image" Target="../media/image169.wmf"/><Relationship Id="rId3" Type="http://schemas.openxmlformats.org/officeDocument/2006/relationships/image" Target="../media/image168.wmf"/><Relationship Id="rId2" Type="http://schemas.openxmlformats.org/officeDocument/2006/relationships/image" Target="../media/image167.wmf"/><Relationship Id="rId11" Type="http://schemas.openxmlformats.org/officeDocument/2006/relationships/image" Target="../media/image159.wmf"/><Relationship Id="rId10" Type="http://schemas.openxmlformats.org/officeDocument/2006/relationships/image" Target="../media/image175.wmf"/><Relationship Id="rId1" Type="http://schemas.openxmlformats.org/officeDocument/2006/relationships/image" Target="../media/image166.wmf"/></Relationships>
</file>

<file path=ppt/drawings/_rels/vmlDrawing25.vml.rels><?xml version="1.0" encoding="UTF-8" standalone="yes"?>
<Relationships xmlns="http://schemas.openxmlformats.org/package/2006/relationships"><Relationship Id="rId7" Type="http://schemas.openxmlformats.org/officeDocument/2006/relationships/image" Target="../media/image173.wmf"/><Relationship Id="rId6" Type="http://schemas.openxmlformats.org/officeDocument/2006/relationships/image" Target="../media/image181.wmf"/><Relationship Id="rId5" Type="http://schemas.openxmlformats.org/officeDocument/2006/relationships/image" Target="../media/image180.wmf"/><Relationship Id="rId4" Type="http://schemas.openxmlformats.org/officeDocument/2006/relationships/image" Target="../media/image179.wmf"/><Relationship Id="rId3" Type="http://schemas.openxmlformats.org/officeDocument/2006/relationships/image" Target="../media/image178.wmf"/><Relationship Id="rId2" Type="http://schemas.openxmlformats.org/officeDocument/2006/relationships/image" Target="../media/image177.wmf"/><Relationship Id="rId1" Type="http://schemas.openxmlformats.org/officeDocument/2006/relationships/image" Target="../media/image176.wmf"/></Relationships>
</file>

<file path=ppt/drawings/_rels/vmlDrawing26.vml.rels><?xml version="1.0" encoding="UTF-8" standalone="yes"?>
<Relationships xmlns="http://schemas.openxmlformats.org/package/2006/relationships"><Relationship Id="rId7" Type="http://schemas.openxmlformats.org/officeDocument/2006/relationships/image" Target="../media/image177.wmf"/><Relationship Id="rId6" Type="http://schemas.openxmlformats.org/officeDocument/2006/relationships/image" Target="../media/image186.wmf"/><Relationship Id="rId5" Type="http://schemas.openxmlformats.org/officeDocument/2006/relationships/image" Target="../media/image185.wmf"/><Relationship Id="rId4" Type="http://schemas.openxmlformats.org/officeDocument/2006/relationships/image" Target="../media/image173.wmf"/><Relationship Id="rId3" Type="http://schemas.openxmlformats.org/officeDocument/2006/relationships/image" Target="../media/image184.wmf"/><Relationship Id="rId2" Type="http://schemas.openxmlformats.org/officeDocument/2006/relationships/image" Target="../media/image183.wmf"/><Relationship Id="rId1" Type="http://schemas.openxmlformats.org/officeDocument/2006/relationships/image" Target="../media/image182.w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169.wmf"/><Relationship Id="rId7" Type="http://schemas.openxmlformats.org/officeDocument/2006/relationships/image" Target="../media/image193.wmf"/><Relationship Id="rId6" Type="http://schemas.openxmlformats.org/officeDocument/2006/relationships/image" Target="../media/image192.wmf"/><Relationship Id="rId5" Type="http://schemas.openxmlformats.org/officeDocument/2006/relationships/image" Target="../media/image191.wmf"/><Relationship Id="rId4" Type="http://schemas.openxmlformats.org/officeDocument/2006/relationships/image" Target="../media/image190.wmf"/><Relationship Id="rId3" Type="http://schemas.openxmlformats.org/officeDocument/2006/relationships/image" Target="../media/image189.wmf"/><Relationship Id="rId2" Type="http://schemas.openxmlformats.org/officeDocument/2006/relationships/image" Target="../media/image188.wmf"/><Relationship Id="rId1" Type="http://schemas.openxmlformats.org/officeDocument/2006/relationships/image" Target="../media/image187.w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201.wmf"/><Relationship Id="rId7" Type="http://schemas.openxmlformats.org/officeDocument/2006/relationships/image" Target="../media/image200.wmf"/><Relationship Id="rId6" Type="http://schemas.openxmlformats.org/officeDocument/2006/relationships/image" Target="../media/image199.wmf"/><Relationship Id="rId5" Type="http://schemas.openxmlformats.org/officeDocument/2006/relationships/image" Target="../media/image198.wmf"/><Relationship Id="rId4" Type="http://schemas.openxmlformats.org/officeDocument/2006/relationships/image" Target="../media/image197.wmf"/><Relationship Id="rId3" Type="http://schemas.openxmlformats.org/officeDocument/2006/relationships/image" Target="../media/image196.wmf"/><Relationship Id="rId2" Type="http://schemas.openxmlformats.org/officeDocument/2006/relationships/image" Target="../media/image195.wmf"/><Relationship Id="rId1" Type="http://schemas.openxmlformats.org/officeDocument/2006/relationships/image" Target="../media/image194.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203.wmf"/><Relationship Id="rId1" Type="http://schemas.openxmlformats.org/officeDocument/2006/relationships/image" Target="../media/image202.wmf"/></Relationships>
</file>

<file path=ppt/drawings/_rels/vmlDrawing3.vml.rels><?xml version="1.0" encoding="UTF-8" standalone="yes"?>
<Relationships xmlns="http://schemas.openxmlformats.org/package/2006/relationships"><Relationship Id="rId9" Type="http://schemas.openxmlformats.org/officeDocument/2006/relationships/image" Target="../media/image13.wmf"/><Relationship Id="rId8" Type="http://schemas.openxmlformats.org/officeDocument/2006/relationships/image" Target="../media/image12.wmf"/><Relationship Id="rId7" Type="http://schemas.openxmlformats.org/officeDocument/2006/relationships/image" Target="../media/image11.wmf"/><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30.vml.rels><?xml version="1.0" encoding="UTF-8" standalone="yes"?>
<Relationships xmlns="http://schemas.openxmlformats.org/package/2006/relationships"><Relationship Id="rId4" Type="http://schemas.openxmlformats.org/officeDocument/2006/relationships/image" Target="../media/image207.wmf"/><Relationship Id="rId3" Type="http://schemas.openxmlformats.org/officeDocument/2006/relationships/image" Target="../media/image206.wmf"/><Relationship Id="rId2" Type="http://schemas.openxmlformats.org/officeDocument/2006/relationships/image" Target="../media/image205.wmf"/><Relationship Id="rId1" Type="http://schemas.openxmlformats.org/officeDocument/2006/relationships/image" Target="../media/image204.wmf"/></Relationships>
</file>

<file path=ppt/drawings/_rels/vmlDrawing31.vml.rels><?xml version="1.0" encoding="UTF-8" standalone="yes"?>
<Relationships xmlns="http://schemas.openxmlformats.org/package/2006/relationships"><Relationship Id="rId6" Type="http://schemas.openxmlformats.org/officeDocument/2006/relationships/image" Target="../media/image213.wmf"/><Relationship Id="rId5" Type="http://schemas.openxmlformats.org/officeDocument/2006/relationships/image" Target="../media/image212.wmf"/><Relationship Id="rId4" Type="http://schemas.openxmlformats.org/officeDocument/2006/relationships/image" Target="../media/image211.wmf"/><Relationship Id="rId3" Type="http://schemas.openxmlformats.org/officeDocument/2006/relationships/image" Target="../media/image210.wmf"/><Relationship Id="rId2" Type="http://schemas.openxmlformats.org/officeDocument/2006/relationships/image" Target="../media/image209.wmf"/><Relationship Id="rId1" Type="http://schemas.openxmlformats.org/officeDocument/2006/relationships/image" Target="../media/image208.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216.wmf"/><Relationship Id="rId2" Type="http://schemas.openxmlformats.org/officeDocument/2006/relationships/image" Target="../media/image215.wmf"/><Relationship Id="rId1" Type="http://schemas.openxmlformats.org/officeDocument/2006/relationships/image" Target="../media/image214.wmf"/></Relationships>
</file>

<file path=ppt/drawings/_rels/vmlDrawing4.vml.rels><?xml version="1.0" encoding="UTF-8" standalone="yes"?>
<Relationships xmlns="http://schemas.openxmlformats.org/package/2006/relationships"><Relationship Id="rId9" Type="http://schemas.openxmlformats.org/officeDocument/2006/relationships/image" Target="../media/image22.wmf"/><Relationship Id="rId8" Type="http://schemas.openxmlformats.org/officeDocument/2006/relationships/image" Target="../media/image21.wmf"/><Relationship Id="rId7" Type="http://schemas.openxmlformats.org/officeDocument/2006/relationships/image" Target="../media/image20.wmf"/><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 Id="rId3" Type="http://schemas.openxmlformats.org/officeDocument/2006/relationships/image" Target="../media/image16.wmf"/><Relationship Id="rId2" Type="http://schemas.openxmlformats.org/officeDocument/2006/relationships/image" Target="../media/image15.wmf"/><Relationship Id="rId13" Type="http://schemas.openxmlformats.org/officeDocument/2006/relationships/image" Target="../media/image26.wmf"/><Relationship Id="rId12" Type="http://schemas.openxmlformats.org/officeDocument/2006/relationships/image" Target="../media/image25.wmf"/><Relationship Id="rId11" Type="http://schemas.openxmlformats.org/officeDocument/2006/relationships/image" Target="../media/image24.wmf"/><Relationship Id="rId10" Type="http://schemas.openxmlformats.org/officeDocument/2006/relationships/image" Target="../media/image23.wmf"/><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9" Type="http://schemas.openxmlformats.org/officeDocument/2006/relationships/image" Target="../media/image35.wmf"/><Relationship Id="rId8" Type="http://schemas.openxmlformats.org/officeDocument/2006/relationships/image" Target="../media/image34.wmf"/><Relationship Id="rId7" Type="http://schemas.openxmlformats.org/officeDocument/2006/relationships/image" Target="../media/image33.wmf"/><Relationship Id="rId6" Type="http://schemas.openxmlformats.org/officeDocument/2006/relationships/image" Target="../media/image32.wmf"/><Relationship Id="rId5" Type="http://schemas.openxmlformats.org/officeDocument/2006/relationships/image" Target="../media/image31.wmf"/><Relationship Id="rId4" Type="http://schemas.openxmlformats.org/officeDocument/2006/relationships/image" Target="../media/image30.wmf"/><Relationship Id="rId3" Type="http://schemas.openxmlformats.org/officeDocument/2006/relationships/image" Target="../media/image29.wmf"/><Relationship Id="rId2" Type="http://schemas.openxmlformats.org/officeDocument/2006/relationships/image" Target="../media/image28.wmf"/><Relationship Id="rId12" Type="http://schemas.openxmlformats.org/officeDocument/2006/relationships/image" Target="../media/image38.wmf"/><Relationship Id="rId11" Type="http://schemas.openxmlformats.org/officeDocument/2006/relationships/image" Target="../media/image37.wmf"/><Relationship Id="rId10" Type="http://schemas.openxmlformats.org/officeDocument/2006/relationships/image" Target="../media/image36.wmf"/><Relationship Id="rId1" Type="http://schemas.openxmlformats.org/officeDocument/2006/relationships/image" Target="../media/image27.wmf"/></Relationships>
</file>

<file path=ppt/drawings/_rels/vmlDrawing6.vml.rels><?xml version="1.0" encoding="UTF-8" standalone="yes"?>
<Relationships xmlns="http://schemas.openxmlformats.org/package/2006/relationships"><Relationship Id="rId4" Type="http://schemas.openxmlformats.org/officeDocument/2006/relationships/image" Target="../media/image42.wmf"/><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7.vml.rels><?xml version="1.0" encoding="UTF-8" standalone="yes"?>
<Relationships xmlns="http://schemas.openxmlformats.org/package/2006/relationships"><Relationship Id="rId9" Type="http://schemas.openxmlformats.org/officeDocument/2006/relationships/image" Target="../media/image50.wmf"/><Relationship Id="rId8" Type="http://schemas.openxmlformats.org/officeDocument/2006/relationships/image" Target="../media/image49.wmf"/><Relationship Id="rId7" Type="http://schemas.openxmlformats.org/officeDocument/2006/relationships/image" Target="../media/image48.wmf"/><Relationship Id="rId6" Type="http://schemas.openxmlformats.org/officeDocument/2006/relationships/image" Target="../media/image47.wmf"/><Relationship Id="rId5" Type="http://schemas.openxmlformats.org/officeDocument/2006/relationships/image" Target="../media/image46.wmf"/><Relationship Id="rId4" Type="http://schemas.openxmlformats.org/officeDocument/2006/relationships/image" Target="../media/image45.wmf"/><Relationship Id="rId3" Type="http://schemas.openxmlformats.org/officeDocument/2006/relationships/image" Target="../media/image44.wmf"/><Relationship Id="rId2" Type="http://schemas.openxmlformats.org/officeDocument/2006/relationships/image" Target="../media/image26.wmf"/><Relationship Id="rId11" Type="http://schemas.openxmlformats.org/officeDocument/2006/relationships/image" Target="../media/image52.wmf"/><Relationship Id="rId10" Type="http://schemas.openxmlformats.org/officeDocument/2006/relationships/image" Target="../media/image51.wmf"/><Relationship Id="rId1" Type="http://schemas.openxmlformats.org/officeDocument/2006/relationships/image" Target="../media/image43.wmf"/></Relationships>
</file>

<file path=ppt/drawings/_rels/vmlDrawing8.vml.rels><?xml version="1.0" encoding="UTF-8" standalone="yes"?>
<Relationships xmlns="http://schemas.openxmlformats.org/package/2006/relationships"><Relationship Id="rId9" Type="http://schemas.openxmlformats.org/officeDocument/2006/relationships/image" Target="../media/image60.wmf"/><Relationship Id="rId8" Type="http://schemas.openxmlformats.org/officeDocument/2006/relationships/image" Target="../media/image59.wmf"/><Relationship Id="rId7" Type="http://schemas.openxmlformats.org/officeDocument/2006/relationships/image" Target="../media/image58.wmf"/><Relationship Id="rId6" Type="http://schemas.openxmlformats.org/officeDocument/2006/relationships/image" Target="../media/image57.wmf"/><Relationship Id="rId5" Type="http://schemas.openxmlformats.org/officeDocument/2006/relationships/image" Target="../media/image56.wmf"/><Relationship Id="rId4" Type="http://schemas.openxmlformats.org/officeDocument/2006/relationships/image" Target="../media/image55.wmf"/><Relationship Id="rId3" Type="http://schemas.openxmlformats.org/officeDocument/2006/relationships/image" Target="../media/image54.wmf"/><Relationship Id="rId2" Type="http://schemas.openxmlformats.org/officeDocument/2006/relationships/image" Target="../media/image26.wmf"/><Relationship Id="rId10" Type="http://schemas.openxmlformats.org/officeDocument/2006/relationships/image" Target="../media/image61.wmf"/><Relationship Id="rId1" Type="http://schemas.openxmlformats.org/officeDocument/2006/relationships/image" Target="../media/image53.wmf"/></Relationships>
</file>

<file path=ppt/drawings/_rels/vmlDrawing9.vml.rels><?xml version="1.0" encoding="UTF-8" standalone="yes"?>
<Relationships xmlns="http://schemas.openxmlformats.org/package/2006/relationships"><Relationship Id="rId6" Type="http://schemas.openxmlformats.org/officeDocument/2006/relationships/image" Target="../media/image26.wmf"/><Relationship Id="rId5" Type="http://schemas.openxmlformats.org/officeDocument/2006/relationships/image" Target="../media/image66.wmf"/><Relationship Id="rId4" Type="http://schemas.openxmlformats.org/officeDocument/2006/relationships/image" Target="../media/image65.wmf"/><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spcBef>
                <a:spcPct val="0"/>
              </a:spcBef>
              <a:defRPr sz="1200"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spcBef>
                <a:spcPct val="0"/>
              </a:spcBef>
              <a:defRPr sz="1200" smtClean="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8916" name="Rectangle 4"/>
          <p:cNvSpPr>
            <a:spLocks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l">
              <a:spcBef>
                <a:spcPct val="0"/>
              </a:spcBef>
              <a:defRPr sz="1200"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p>
            <a:pPr lvl="0" algn="r" eaLnBrk="1" hangingPunct="1">
              <a:spcBef>
                <a:spcPct val="0"/>
              </a:spcBef>
            </a:pPr>
            <a:fld id="{9A0DB2DC-4C9A-4742-B13C-FB6460FD3503}" type="slidenum">
              <a:rPr lang="en-US" altLang="zh-CN" sz="1200" dirty="0"/>
            </a:fld>
            <a:endParaRPr lang="en-US" altLang="zh-CN"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sz="1200" dirty="0"/>
            </a:fld>
            <a:endParaRPr lang="en-US" altLang="zh-CN" sz="1200" dirty="0"/>
          </a:p>
        </p:txBody>
      </p:sp>
      <p:sp>
        <p:nvSpPr>
          <p:cNvPr id="39939" name="Rectangle 2"/>
          <p:cNvSpPr>
            <a:spLocks noTextEdit="1"/>
          </p:cNvSpPr>
          <p:nvPr>
            <p:ph type="sldImg"/>
          </p:nvPr>
        </p:nvSpPr>
        <p:spPr>
          <a:solidFill>
            <a:srgbClr val="FFFFFF">
              <a:alpha val="100000"/>
            </a:srgbClr>
          </a:solidFill>
        </p:spPr>
      </p:sp>
      <p:sp>
        <p:nvSpPr>
          <p:cNvPr id="39940" name="Rectangle 3"/>
          <p:cNvSpPr/>
          <p:nvPr>
            <p:ph type="body" idx="1"/>
          </p:nvPr>
        </p:nvSpPr>
        <p:spPr>
          <a:solidFill>
            <a:srgbClr val="FFFFFF">
              <a:alpha val="100000"/>
            </a:srgbClr>
          </a:solidFill>
          <a:ln>
            <a:solidFill>
              <a:srgbClr val="000000">
                <a:alpha val="100000"/>
              </a:srgbClr>
            </a:solidFill>
            <a:miter/>
          </a:ln>
        </p:spPr>
        <p:txBody>
          <a:bodyPr wrap="square" lIns="91440" tIns="45720" rIns="91440" bIns="45720" anchor="t"/>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gradFill rotWithShape="0">
          <a:gsLst>
            <a:gs pos="0">
              <a:schemeClr val="bg1"/>
            </a:gs>
            <a:gs pos="100000">
              <a:srgbClr val="767676"/>
            </a:gs>
          </a:gsLst>
          <a:lin ang="5400000" scaled="1"/>
          <a:tileRect/>
        </a:gradFill>
        <a:effectLst/>
      </p:bgPr>
    </p:bg>
    <p:spTree>
      <p:nvGrpSpPr>
        <p:cNvPr id="1" name=""/>
        <p:cNvGrpSpPr/>
        <p:nvPr/>
      </p:nvGrpSpPr>
      <p:grpSpPr>
        <a:xfrm>
          <a:off x="0" y="0"/>
          <a:ext cx="0" cy="0"/>
          <a:chOff x="0" y="0"/>
          <a:chExt cx="0" cy="0"/>
        </a:xfrm>
      </p:grpSpPr>
      <p:sp>
        <p:nvSpPr>
          <p:cNvPr id="11" name="Rectangle 2"/>
          <p:cNvSpPr>
            <a:spLocks noChangeArrowheads="1"/>
          </p:cNvSpPr>
          <p:nvPr/>
        </p:nvSpPr>
        <p:spPr bwMode="auto">
          <a:xfrm>
            <a:off x="381000" y="0"/>
            <a:ext cx="1447800" cy="6856413"/>
          </a:xfrm>
          <a:prstGeom prst="rect">
            <a:avLst/>
          </a:prstGeom>
          <a:gradFill rotWithShape="0">
            <a:gsLst>
              <a:gs pos="0">
                <a:schemeClr val="bg1">
                  <a:gamma/>
                  <a:shade val="61961"/>
                  <a:invGamma/>
                </a:schemeClr>
              </a:gs>
              <a:gs pos="50000">
                <a:schemeClr val="bg1">
                  <a:alpha val="50000"/>
                </a:schemeClr>
              </a:gs>
              <a:gs pos="100000">
                <a:schemeClr val="bg1">
                  <a:gamma/>
                  <a:shade val="61961"/>
                  <a:invGamma/>
                </a:schemeClr>
              </a:gs>
            </a:gsLst>
            <a:lin ang="5400000" scaled="1"/>
          </a:gradFill>
          <a:ln w="9525">
            <a:noFill/>
            <a:miter lim="800000"/>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 name="Rectangle 3"/>
          <p:cNvSpPr>
            <a:spLocks noChangeArrowheads="1"/>
          </p:cNvSpPr>
          <p:nvPr/>
        </p:nvSpPr>
        <p:spPr bwMode="auto">
          <a:xfrm>
            <a:off x="685800" y="2438400"/>
            <a:ext cx="8456613" cy="762000"/>
          </a:xfrm>
          <a:prstGeom prst="rect">
            <a:avLst/>
          </a:prstGeom>
          <a:gradFill rotWithShape="0">
            <a:gsLst>
              <a:gs pos="0">
                <a:schemeClr val="bg1"/>
              </a:gs>
              <a:gs pos="100000">
                <a:schemeClr val="bg1">
                  <a:gamma/>
                  <a:shade val="15294"/>
                  <a:invGamma/>
                </a:schemeClr>
              </a:gs>
            </a:gsLst>
            <a:lin ang="0" scaled="1"/>
          </a:gradFill>
          <a:ln w="9525">
            <a:noFill/>
            <a:miter lim="800000"/>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3" name="Rectangle 9"/>
          <p:cNvSpPr>
            <a:spLocks noChangeArrowheads="1"/>
          </p:cNvSpPr>
          <p:nvPr/>
        </p:nvSpPr>
        <p:spPr bwMode="auto">
          <a:xfrm>
            <a:off x="0" y="3505200"/>
            <a:ext cx="4724400" cy="152400"/>
          </a:xfrm>
          <a:prstGeom prst="rect">
            <a:avLst/>
          </a:prstGeom>
          <a:solidFill>
            <a:schemeClr val="accent1">
              <a:alpha val="50000"/>
            </a:schemeClr>
          </a:solidFill>
          <a:ln w="9525">
            <a:noFill/>
            <a:miter lim="800000"/>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100" name="Rectangle 4"/>
          <p:cNvSpPr>
            <a:spLocks noGrp="1" noChangeArrowheads="1"/>
          </p:cNvSpPr>
          <p:nvPr>
            <p:ph type="ctrTitle" sz="quarter"/>
          </p:nvPr>
        </p:nvSpPr>
        <p:spPr>
          <a:xfrm>
            <a:off x="685800" y="2286000"/>
            <a:ext cx="7772400" cy="1143000"/>
          </a:xfrm>
        </p:spPr>
        <p:txBody>
          <a:bodyPr/>
          <a:lstStyle>
            <a:lvl1pPr>
              <a:defRPr/>
            </a:lvl1pPr>
          </a:lstStyle>
          <a:p>
            <a:r>
              <a:rPr lang="zh-CN" altLang="en-US"/>
              <a:t>单击此处编辑母版标题样式</a:t>
            </a:r>
            <a:endParaRPr lang="zh-CN" altLang="en-US"/>
          </a:p>
        </p:txBody>
      </p:sp>
      <p:sp>
        <p:nvSpPr>
          <p:cNvPr id="4101" name="Rectangle 5"/>
          <p:cNvSpPr>
            <a:spLocks noGrp="1" noChangeArrowheads="1"/>
          </p:cNvSpPr>
          <p:nvPr>
            <p:ph type="subTitle" sz="quarter" idx="1"/>
          </p:nvPr>
        </p:nvSpPr>
        <p:spPr>
          <a:xfrm>
            <a:off x="2057400" y="4114800"/>
            <a:ext cx="6400800" cy="1752600"/>
          </a:xfrm>
        </p:spPr>
        <p:txBody>
          <a:bodyPr/>
          <a:lstStyle>
            <a:lvl1pPr marL="0" indent="0" algn="ctr">
              <a:buFont typeface="Wingdings" panose="05000000000000000000" pitchFamily="2" charset="2"/>
              <a:buNone/>
              <a:defRPr b="0">
                <a:latin typeface="Times New Roman" panose="02020603050405020304" pitchFamily="18" charset="0"/>
              </a:defRPr>
            </a:lvl1pPr>
          </a:lstStyle>
          <a:p>
            <a:r>
              <a:rPr lang="zh-CN" altLang="en-US"/>
              <a:t>单击此处编辑母版副标题样式</a:t>
            </a:r>
            <a:endParaRPr lang="zh-CN" altLang="en-US"/>
          </a:p>
        </p:txBody>
      </p:sp>
      <p:sp>
        <p:nvSpPr>
          <p:cNvPr id="14" name="Rectangle 6"/>
          <p:cNvSpPr>
            <a:spLocks noGrp="1" noChangeArrowheads="1"/>
          </p:cNvSpPr>
          <p:nvPr>
            <p:ph type="dt" sz="quarter" idx="2"/>
          </p:nvPr>
        </p:nvSpPr>
        <p:spPr bwMode="auto">
          <a:xfrm>
            <a:off x="685800" y="6172200"/>
            <a:ext cx="1905000" cy="457200"/>
          </a:xfrm>
          <a:prstGeom prst="rect">
            <a:avLst/>
          </a:prstGeom>
          <a:ln>
            <a:miter lim="800000"/>
          </a:ln>
        </p:spPr>
        <p:txBody>
          <a:bodyPr vert="horz" wrap="square" lIns="92075" tIns="46038" rIns="92075" bIns="46038" numCol="1" anchor="ctr" anchorCtr="0" compatLnSpc="1"/>
          <a:lstStyle>
            <a:lvl1pPr>
              <a:defRPr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5" name="Rectangle 7"/>
          <p:cNvSpPr>
            <a:spLocks noGrp="1" noChangeArrowheads="1"/>
          </p:cNvSpPr>
          <p:nvPr>
            <p:ph type="ftr" sz="quarter" idx="3"/>
          </p:nvPr>
        </p:nvSpPr>
        <p:spPr bwMode="auto">
          <a:xfrm>
            <a:off x="3124200" y="6172200"/>
            <a:ext cx="2895600" cy="457200"/>
          </a:xfrm>
          <a:prstGeom prst="rect">
            <a:avLst/>
          </a:prstGeom>
          <a:ln>
            <a:miter lim="800000"/>
          </a:ln>
        </p:spPr>
        <p:txBody>
          <a:bodyPr vert="horz" wrap="square" lIns="92075" tIns="46038" rIns="92075" bIns="46038" numCol="1" anchor="ctr" anchorCtr="0" compatLnSpc="1"/>
          <a:lstStyle>
            <a:lvl1pPr>
              <a:defRPr smtClean="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6" name="Rectangle 8"/>
          <p:cNvSpPr>
            <a:spLocks noGrp="1" noChangeArrowheads="1"/>
          </p:cNvSpPr>
          <p:nvPr>
            <p:ph type="sldNum" sz="quarter" idx="4"/>
          </p:nvPr>
        </p:nvSpPr>
        <p:spPr bwMode="auto">
          <a:xfrm>
            <a:off x="6553200" y="6172200"/>
            <a:ext cx="1905000" cy="457200"/>
          </a:xfrm>
          <a:prstGeom prst="rect">
            <a:avLst/>
          </a:prstGeom>
          <a:ln>
            <a:miter lim="800000"/>
          </a:ln>
        </p:spPr>
        <p:txBody>
          <a:bodyPr vert="horz" wrap="none" lIns="92075" tIns="46038" rIns="92075" bIns="46038" numCol="1" anchor="ctr" anchorCtr="0" compatLnSpc="1"/>
          <a:p>
            <a:pPr algn="r">
              <a:spcBef>
                <a:spcPct val="0"/>
              </a:spcBef>
            </a:pPr>
            <a:fld id="{9A0DB2DC-4C9A-4742-B13C-FB6460FD3503}"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spcBef>
                <a:spcPct val="0"/>
              </a:spcBef>
            </a:pPr>
            <a:fld id="{9A0DB2DC-4C9A-4742-B13C-FB6460FD3503}" type="slidenum">
              <a:rPr lang="en-US" altLang="zh-CN">
                <a:latin typeface="Times New Roman" panose="02020603050405020304" pitchFamily="18" charset="0"/>
              </a:rPr>
            </a:fld>
            <a:endParaRPr lang="en-US" altLang="zh-CN">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spcBef>
                <a:spcPct val="0"/>
              </a:spcBef>
            </a:pPr>
            <a:fld id="{9A0DB2DC-4C9A-4742-B13C-FB6460FD3503}" type="slidenum">
              <a:rPr lang="en-US" altLang="zh-CN">
                <a:latin typeface="Times New Roman" panose="02020603050405020304" pitchFamily="18" charset="0"/>
              </a:rPr>
            </a:fld>
            <a:endParaRPr lang="en-US" altLang="zh-CN">
              <a:latin typeface="Times New Roman" panose="02020603050405020304" pitchFamily="18"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spcBef>
                <a:spcPct val="0"/>
              </a:spcBef>
            </a:pPr>
            <a:fld id="{9A0DB2DC-4C9A-4742-B13C-FB6460FD3503}" type="slidenum">
              <a:rPr lang="en-US" altLang="zh-CN">
                <a:latin typeface="Times New Roman" panose="02020603050405020304" pitchFamily="18" charset="0"/>
              </a:rPr>
            </a:fld>
            <a:endParaRPr lang="en-US" altLang="zh-CN">
              <a:latin typeface="Times New Roman" panose="02020603050405020304" pitchFamily="18"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3810000" cy="1981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48200" y="4114800"/>
            <a:ext cx="3810000" cy="1981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日期占位符 5"/>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页脚占位符 6"/>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灯片编号占位符 7"/>
          <p:cNvSpPr>
            <a:spLocks noGrp="1"/>
          </p:cNvSpPr>
          <p:nvPr>
            <p:ph type="sldNum" sz="quarter" idx="12"/>
          </p:nvPr>
        </p:nvSpPr>
        <p:spPr/>
        <p:txBody>
          <a:bodyPr/>
          <a:p>
            <a:pPr lvl="0" eaLnBrk="1" hangingPunct="1">
              <a:spcBef>
                <a:spcPct val="0"/>
              </a:spcBef>
            </a:pPr>
            <a:fld id="{9A0DB2DC-4C9A-4742-B13C-FB6460FD3503}" type="slidenum">
              <a:rPr lang="en-US" altLang="zh-CN">
                <a:latin typeface="Times New Roman" panose="02020603050405020304" pitchFamily="18" charset="0"/>
              </a:rPr>
            </a:fld>
            <a:endParaRPr lang="en-US" altLang="zh-CN">
              <a:latin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spcBef>
                <a:spcPct val="0"/>
              </a:spcBef>
            </a:pPr>
            <a:fld id="{9A0DB2DC-4C9A-4742-B13C-FB6460FD3503}" type="slidenum">
              <a:rPr lang="en-US" altLang="zh-CN">
                <a:latin typeface="Times New Roman" panose="02020603050405020304" pitchFamily="18" charset="0"/>
              </a:rPr>
            </a:fld>
            <a:endParaRPr lang="en-US" altLang="zh-CN">
              <a:latin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spcBef>
                <a:spcPct val="0"/>
              </a:spcBef>
            </a:pPr>
            <a:fld id="{9A0DB2DC-4C9A-4742-B13C-FB6460FD3503}" type="slidenum">
              <a:rPr lang="en-US" altLang="zh-CN">
                <a:latin typeface="Times New Roman" panose="02020603050405020304" pitchFamily="18" charset="0"/>
              </a:rPr>
            </a:fld>
            <a:endParaRPr lang="en-US" altLang="zh-CN">
              <a:latin typeface="Times New Roman" panose="020206030504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spcBef>
                <a:spcPct val="0"/>
              </a:spcBef>
            </a:pPr>
            <a:fld id="{9A0DB2DC-4C9A-4742-B13C-FB6460FD3503}" type="slidenum">
              <a:rPr lang="en-US" altLang="zh-CN">
                <a:latin typeface="Times New Roman" panose="02020603050405020304" pitchFamily="18" charset="0"/>
              </a:rPr>
            </a:fld>
            <a:endParaRPr lang="en-US" altLang="zh-CN">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spcBef>
                <a:spcPct val="0"/>
              </a:spcBef>
            </a:pPr>
            <a:fld id="{9A0DB2DC-4C9A-4742-B13C-FB6460FD3503}" type="slidenum">
              <a:rPr lang="en-US" altLang="zh-CN">
                <a:latin typeface="Times New Roman" panose="02020603050405020304" pitchFamily="18" charset="0"/>
              </a:rPr>
            </a:fld>
            <a:endParaRPr lang="en-US" altLang="zh-CN">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spcBef>
                <a:spcPct val="0"/>
              </a:spcBef>
            </a:pPr>
            <a:fld id="{9A0DB2DC-4C9A-4742-B13C-FB6460FD3503}" type="slidenum">
              <a:rPr lang="en-US" altLang="zh-CN">
                <a:latin typeface="Times New Roman" panose="02020603050405020304" pitchFamily="18" charset="0"/>
              </a:rPr>
            </a:fld>
            <a:endParaRPr lang="en-US" altLang="zh-CN">
              <a:latin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spcBef>
                <a:spcPct val="0"/>
              </a:spcBef>
            </a:pPr>
            <a:fld id="{9A0DB2DC-4C9A-4742-B13C-FB6460FD3503}" type="slidenum">
              <a:rPr lang="en-US" altLang="zh-CN">
                <a:latin typeface="Times New Roman" panose="02020603050405020304" pitchFamily="18" charset="0"/>
              </a:rPr>
            </a:fld>
            <a:endParaRPr lang="en-US" altLang="zh-CN">
              <a:latin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spcBef>
                <a:spcPct val="0"/>
              </a:spcBef>
            </a:pPr>
            <a:fld id="{9A0DB2DC-4C9A-4742-B13C-FB6460FD3503}" type="slidenum">
              <a:rPr lang="en-US" altLang="zh-CN">
                <a:latin typeface="Times New Roman" panose="02020603050405020304" pitchFamily="18" charset="0"/>
              </a:rPr>
            </a:fld>
            <a:endParaRPr lang="en-US" altLang="zh-CN">
              <a:latin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2075" tIns="46038" rIns="92075" bIns="46038"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defRPr/>
            </a:pPr>
            <a:endParaRPr kumimoji="1"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spcBef>
                <a:spcPct val="0"/>
              </a:spcBef>
            </a:pPr>
            <a:fld id="{9A0DB2DC-4C9A-4742-B13C-FB6460FD3503}" type="slidenum">
              <a:rPr lang="en-US" altLang="zh-CN">
                <a:latin typeface="Times New Roman" panose="02020603050405020304" pitchFamily="18" charset="0"/>
              </a:rPr>
            </a:fld>
            <a:endParaRPr lang="en-US" altLang="zh-CN">
              <a:latin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rgbClr val="767676"/>
            </a:gs>
          </a:gsLst>
          <a:lin ang="5400000" scaled="1"/>
          <a:tileRect/>
        </a:gradFill>
        <a:effectLst/>
      </p:bgPr>
    </p:bg>
    <p:spTree>
      <p:nvGrpSpPr>
        <p:cNvPr id="1" name=""/>
        <p:cNvGrpSpPr/>
        <p:nvPr/>
      </p:nvGrpSpPr>
      <p:grpSpPr/>
      <p:sp>
        <p:nvSpPr>
          <p:cNvPr id="3074" name="Rectangle 2"/>
          <p:cNvSpPr>
            <a:spLocks noChangeArrowheads="1"/>
          </p:cNvSpPr>
          <p:nvPr/>
        </p:nvSpPr>
        <p:spPr bwMode="auto">
          <a:xfrm>
            <a:off x="381000" y="0"/>
            <a:ext cx="1447800" cy="6856413"/>
          </a:xfrm>
          <a:prstGeom prst="rect">
            <a:avLst/>
          </a:prstGeom>
          <a:gradFill rotWithShape="0">
            <a:gsLst>
              <a:gs pos="0">
                <a:schemeClr val="bg1">
                  <a:alpha val="50000"/>
                </a:schemeClr>
              </a:gs>
              <a:gs pos="100000">
                <a:schemeClr val="bg1">
                  <a:gamma/>
                  <a:shade val="61961"/>
                  <a:invGamma/>
                </a:schemeClr>
              </a:gs>
            </a:gsLst>
            <a:lin ang="5400000" scaled="1"/>
          </a:gradFill>
          <a:ln w="9525">
            <a:noFill/>
            <a:miter lim="800000"/>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5" name="Rectangle 3"/>
          <p:cNvSpPr>
            <a:spLocks noChangeArrowheads="1"/>
          </p:cNvSpPr>
          <p:nvPr/>
        </p:nvSpPr>
        <p:spPr bwMode="auto">
          <a:xfrm>
            <a:off x="152400" y="1752600"/>
            <a:ext cx="4724400" cy="152400"/>
          </a:xfrm>
          <a:prstGeom prst="rect">
            <a:avLst/>
          </a:prstGeom>
          <a:solidFill>
            <a:schemeClr val="accent1">
              <a:alpha val="50000"/>
            </a:schemeClr>
          </a:solidFill>
          <a:ln w="9525">
            <a:noFill/>
            <a:miter lim="800000"/>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6" name="Rectangle 4"/>
          <p:cNvSpPr>
            <a:spLocks noChangeArrowheads="1"/>
          </p:cNvSpPr>
          <p:nvPr/>
        </p:nvSpPr>
        <p:spPr bwMode="auto">
          <a:xfrm>
            <a:off x="685800" y="6629400"/>
            <a:ext cx="3505200" cy="227013"/>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7" name="Rectangle 5"/>
          <p:cNvSpPr>
            <a:spLocks noChangeArrowheads="1"/>
          </p:cNvSpPr>
          <p:nvPr/>
        </p:nvSpPr>
        <p:spPr bwMode="auto">
          <a:xfrm>
            <a:off x="762000" y="762000"/>
            <a:ext cx="8380413" cy="762000"/>
          </a:xfrm>
          <a:prstGeom prst="rect">
            <a:avLst/>
          </a:prstGeom>
          <a:gradFill rotWithShape="0">
            <a:gsLst>
              <a:gs pos="0">
                <a:schemeClr val="bg1"/>
              </a:gs>
              <a:gs pos="100000">
                <a:schemeClr val="bg1">
                  <a:gamma/>
                  <a:shade val="15294"/>
                  <a:invGamma/>
                </a:schemeClr>
              </a:gs>
            </a:gsLst>
            <a:lin ang="0" scaled="1"/>
          </a:gradFill>
          <a:ln w="9525">
            <a:noFill/>
            <a:miter lim="800000"/>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8" name="Rectangle 6"/>
          <p:cNvSpPr>
            <a:spLocks noGrp="1" noChangeArrowheads="1"/>
          </p:cNvSpPr>
          <p:nvPr>
            <p:ph type="title"/>
          </p:nvPr>
        </p:nvSpPr>
        <p:spPr bwMode="auto">
          <a:xfrm>
            <a:off x="685800" y="609600"/>
            <a:ext cx="7772400" cy="1143000"/>
          </a:xfrm>
          <a:prstGeom prst="rect">
            <a:avLst/>
          </a:prstGeom>
          <a:noFill/>
          <a:ln w="9525">
            <a:noFill/>
            <a:miter lim="800000"/>
          </a:ln>
          <a:effectLst/>
        </p:spPr>
        <p:txBody>
          <a:bodyPr vert="horz" wrap="square" lIns="92075" tIns="46038" rIns="92075" bIns="46038" numCol="1" anchor="ctr" anchorCtr="0" compatLnSpc="1"/>
          <a:lstStyle/>
          <a:p>
            <a:pPr lvl="0"/>
            <a:r>
              <a:rPr lang="zh-CN" altLang="en-US" smtClean="0"/>
              <a:t>单击此处编辑母版标题样式</a:t>
            </a:r>
            <a:endParaRPr lang="zh-CN" altLang="en-US" smtClean="0"/>
          </a:p>
        </p:txBody>
      </p:sp>
      <p:sp>
        <p:nvSpPr>
          <p:cNvPr id="34823" name="Rectangle 7"/>
          <p:cNvSpPr>
            <a:spLocks noGrp="1"/>
          </p:cNvSpPr>
          <p:nvPr>
            <p:ph type="body" idx="1"/>
          </p:nvPr>
        </p:nvSpPr>
        <p:spPr>
          <a:xfrm>
            <a:off x="685800" y="1981200"/>
            <a:ext cx="7772400" cy="4114800"/>
          </a:xfrm>
          <a:prstGeom prst="rect">
            <a:avLst/>
          </a:prstGeom>
          <a:noFill/>
          <a:ln w="9525">
            <a:noFill/>
          </a:ln>
        </p:spPr>
        <p:txBody>
          <a:bodyPr lIns="92075" tIns="46038" rIns="92075" bIns="46038"/>
          <a:p>
            <a:pPr lvl="0"/>
            <a:r>
              <a:rPr lang="zh-CN" altLang="en-US" dirty="0"/>
              <a:t>单击此处编辑母版文本样式</a:t>
            </a:r>
            <a:endParaRPr lang="zh-CN" altLang="en-US" dirty="0"/>
          </a:p>
          <a:p>
            <a:pPr lvl="1"/>
            <a:r>
              <a:rPr lang="zh-CN" altLang="en-US" dirty="0"/>
              <a:t>第二层</a:t>
            </a:r>
            <a:endParaRPr lang="zh-CN" altLang="en-US" dirty="0"/>
          </a:p>
          <a:p>
            <a:pPr lvl="2"/>
            <a:r>
              <a:rPr lang="zh-CN" altLang="en-US" dirty="0"/>
              <a:t>第三层</a:t>
            </a:r>
            <a:endParaRPr lang="zh-CN" altLang="en-US" dirty="0"/>
          </a:p>
          <a:p>
            <a:pPr lvl="3"/>
            <a:r>
              <a:rPr lang="zh-CN" altLang="en-US" dirty="0"/>
              <a:t>第四层</a:t>
            </a:r>
            <a:endParaRPr lang="zh-CN" altLang="en-US" dirty="0"/>
          </a:p>
          <a:p>
            <a:pPr lvl="4"/>
            <a:r>
              <a:rPr lang="zh-CN" altLang="en-US" dirty="0"/>
              <a:t>第五层</a:t>
            </a:r>
            <a:endParaRPr lang="zh-CN" altLang="en-US" dirty="0"/>
          </a:p>
        </p:txBody>
      </p:sp>
      <p:sp>
        <p:nvSpPr>
          <p:cNvPr id="3080" name="Rectangle 8"/>
          <p:cNvSpPr>
            <a:spLocks noGrp="1" noChangeArrowheads="1"/>
          </p:cNvSpPr>
          <p:nvPr>
            <p:ph type="dt" sz="half" idx="2"/>
          </p:nvPr>
        </p:nvSpPr>
        <p:spPr bwMode="auto">
          <a:xfrm>
            <a:off x="685800" y="6172200"/>
            <a:ext cx="1905000" cy="457200"/>
          </a:xfrm>
          <a:prstGeom prst="rect">
            <a:avLst/>
          </a:prstGeom>
          <a:noFill/>
          <a:ln w="9525">
            <a:noFill/>
            <a:miter lim="800000"/>
          </a:ln>
          <a:effectLst/>
        </p:spPr>
        <p:txBody>
          <a:bodyPr vert="horz" wrap="square" lIns="92075" tIns="46038" rIns="92075" bIns="46038" numCol="1" anchor="ctr" anchorCtr="0" compatLnSpc="1"/>
          <a:lstStyle>
            <a:lvl1pPr algn="l">
              <a:spcBef>
                <a:spcPct val="0"/>
              </a:spcBef>
              <a:defRPr sz="1400"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81" name="Rectangle 9"/>
          <p:cNvSpPr>
            <a:spLocks noGrp="1" noChangeArrowheads="1"/>
          </p:cNvSpPr>
          <p:nvPr>
            <p:ph type="ftr" sz="quarter" idx="3"/>
          </p:nvPr>
        </p:nvSpPr>
        <p:spPr bwMode="auto">
          <a:xfrm>
            <a:off x="3124200" y="6172200"/>
            <a:ext cx="2895600" cy="457200"/>
          </a:xfrm>
          <a:prstGeom prst="rect">
            <a:avLst/>
          </a:prstGeom>
          <a:noFill/>
          <a:ln w="9525">
            <a:noFill/>
            <a:miter lim="800000"/>
          </a:ln>
          <a:effectLst/>
        </p:spPr>
        <p:txBody>
          <a:bodyPr vert="horz" wrap="square" lIns="92075" tIns="46038" rIns="92075" bIns="46038" numCol="1" anchor="ctr" anchorCtr="0" compatLnSpc="1"/>
          <a:lstStyle>
            <a:lvl1pPr>
              <a:spcBef>
                <a:spcPct val="0"/>
              </a:spcBef>
              <a:defRPr sz="1400" smtClean="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82" name="Rectangle 10"/>
          <p:cNvSpPr>
            <a:spLocks noGrp="1" noChangeArrowheads="1"/>
          </p:cNvSpPr>
          <p:nvPr>
            <p:ph type="sldNum" sz="quarter" idx="4"/>
          </p:nvPr>
        </p:nvSpPr>
        <p:spPr bwMode="auto">
          <a:xfrm>
            <a:off x="6553200" y="6172200"/>
            <a:ext cx="1905000" cy="457200"/>
          </a:xfrm>
          <a:prstGeom prst="rect">
            <a:avLst/>
          </a:prstGeom>
          <a:noFill/>
          <a:ln w="9525">
            <a:noFill/>
            <a:miter lim="800000"/>
          </a:ln>
          <a:effectLst/>
        </p:spPr>
        <p:txBody>
          <a:bodyPr vert="horz" wrap="none" lIns="92075" tIns="46038" rIns="92075" bIns="46038" numCol="1" anchor="ctr" anchorCtr="0" compatLnSpc="1"/>
          <a:lstStyle>
            <a:lvl1pPr algn="r">
              <a:defRPr sz="1400"/>
            </a:lvl1pPr>
          </a:lstStyle>
          <a:p>
            <a:pPr lvl="0" eaLnBrk="1" hangingPunct="1">
              <a:spcBef>
                <a:spcPct val="0"/>
              </a:spcBef>
            </a:pPr>
            <a:fld id="{9A0DB2DC-4C9A-4742-B13C-FB6460FD3503}" type="slidenum">
              <a:rPr lang="en-US" altLang="zh-CN">
                <a:latin typeface="Times New Roman" panose="02020603050405020304" pitchFamily="18" charset="0"/>
              </a:rPr>
            </a:fld>
            <a:endParaRPr lang="en-US" altLang="zh-CN">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defRPr>
      </a:lvl5pPr>
      <a:lvl6pPr marL="457200" algn="l" rtl="0" fontAlgn="base">
        <a:spcBef>
          <a:spcPct val="0"/>
        </a:spcBef>
        <a:spcAft>
          <a:spcPct val="0"/>
        </a:spcAft>
        <a:defRPr kumimoji="1" sz="4400">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defRPr>
      </a:lvl6pPr>
      <a:lvl7pPr marL="914400" algn="l" rtl="0" fontAlgn="base">
        <a:spcBef>
          <a:spcPct val="0"/>
        </a:spcBef>
        <a:spcAft>
          <a:spcPct val="0"/>
        </a:spcAft>
        <a:defRPr kumimoji="1" sz="4400">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kumimoji="1" sz="4400">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kumimoji="1" sz="4400">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2"/>
        </a:buClr>
        <a:buSzPct val="80000"/>
        <a:buFont typeface="Wingdings" panose="05000000000000000000" pitchFamily="2" charset="2"/>
        <a:buChar char="l"/>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har char="–"/>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2"/>
        </a:buClr>
        <a:buChar char="•"/>
        <a:defRPr kumimoji="1" sz="2000" b="1">
          <a:solidFill>
            <a:schemeClr val="tx1"/>
          </a:solidFill>
          <a:latin typeface="+mn-lt"/>
          <a:ea typeface="+mn-ea"/>
        </a:defRPr>
      </a:lvl5pPr>
      <a:lvl6pPr marL="2514600" indent="-228600" algn="l" rtl="0" fontAlgn="base">
        <a:spcBef>
          <a:spcPct val="20000"/>
        </a:spcBef>
        <a:spcAft>
          <a:spcPct val="0"/>
        </a:spcAft>
        <a:buClr>
          <a:schemeClr val="accent2"/>
        </a:buClr>
        <a:buChar char="•"/>
        <a:defRPr kumimoji="1" sz="2000" b="1">
          <a:solidFill>
            <a:schemeClr val="tx1"/>
          </a:solidFill>
          <a:latin typeface="+mn-lt"/>
          <a:ea typeface="+mn-ea"/>
        </a:defRPr>
      </a:lvl6pPr>
      <a:lvl7pPr marL="2971800" indent="-228600" algn="l" rtl="0" fontAlgn="base">
        <a:spcBef>
          <a:spcPct val="20000"/>
        </a:spcBef>
        <a:spcAft>
          <a:spcPct val="0"/>
        </a:spcAft>
        <a:buClr>
          <a:schemeClr val="accent2"/>
        </a:buClr>
        <a:buChar char="•"/>
        <a:defRPr kumimoji="1" sz="2000" b="1">
          <a:solidFill>
            <a:schemeClr val="tx1"/>
          </a:solidFill>
          <a:latin typeface="+mn-lt"/>
          <a:ea typeface="+mn-ea"/>
        </a:defRPr>
      </a:lvl7pPr>
      <a:lvl8pPr marL="3429000" indent="-228600" algn="l" rtl="0" fontAlgn="base">
        <a:spcBef>
          <a:spcPct val="20000"/>
        </a:spcBef>
        <a:spcAft>
          <a:spcPct val="0"/>
        </a:spcAft>
        <a:buClr>
          <a:schemeClr val="accent2"/>
        </a:buClr>
        <a:buChar char="•"/>
        <a:defRPr kumimoji="1" sz="2000" b="1">
          <a:solidFill>
            <a:schemeClr val="tx1"/>
          </a:solidFill>
          <a:latin typeface="+mn-lt"/>
          <a:ea typeface="+mn-ea"/>
        </a:defRPr>
      </a:lvl8pPr>
      <a:lvl9pPr marL="3886200" indent="-228600" algn="l" rtl="0" fontAlgn="base">
        <a:spcBef>
          <a:spcPct val="20000"/>
        </a:spcBef>
        <a:spcAft>
          <a:spcPct val="0"/>
        </a:spcAft>
        <a:buClr>
          <a:schemeClr val="accent2"/>
        </a:buClr>
        <a:buChar char="•"/>
        <a:defRPr kumimoji="1"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9" Type="http://schemas.openxmlformats.org/officeDocument/2006/relationships/oleObject" Target="../embeddings/oleObject72.bin"/><Relationship Id="rId8" Type="http://schemas.openxmlformats.org/officeDocument/2006/relationships/image" Target="../media/image65.wmf"/><Relationship Id="rId7" Type="http://schemas.openxmlformats.org/officeDocument/2006/relationships/oleObject" Target="../embeddings/oleObject71.bin"/><Relationship Id="rId6" Type="http://schemas.openxmlformats.org/officeDocument/2006/relationships/image" Target="../media/image64.wmf"/><Relationship Id="rId5" Type="http://schemas.openxmlformats.org/officeDocument/2006/relationships/oleObject" Target="../embeddings/oleObject70.bin"/><Relationship Id="rId4" Type="http://schemas.openxmlformats.org/officeDocument/2006/relationships/image" Target="../media/image63.wmf"/><Relationship Id="rId3" Type="http://schemas.openxmlformats.org/officeDocument/2006/relationships/oleObject" Target="../embeddings/oleObject69.bin"/><Relationship Id="rId2" Type="http://schemas.openxmlformats.org/officeDocument/2006/relationships/image" Target="../media/image62.wmf"/><Relationship Id="rId14" Type="http://schemas.openxmlformats.org/officeDocument/2006/relationships/vmlDrawing" Target="../drawings/vmlDrawing9.vml"/><Relationship Id="rId13" Type="http://schemas.openxmlformats.org/officeDocument/2006/relationships/slideLayout" Target="../slideLayouts/slideLayout7.xml"/><Relationship Id="rId12" Type="http://schemas.openxmlformats.org/officeDocument/2006/relationships/image" Target="../media/image26.wmf"/><Relationship Id="rId11" Type="http://schemas.openxmlformats.org/officeDocument/2006/relationships/oleObject" Target="../embeddings/oleObject73.bin"/><Relationship Id="rId10" Type="http://schemas.openxmlformats.org/officeDocument/2006/relationships/image" Target="../media/image66.wmf"/><Relationship Id="rId1" Type="http://schemas.openxmlformats.org/officeDocument/2006/relationships/oleObject" Target="../embeddings/oleObject68.bin"/></Relationships>
</file>

<file path=ppt/slides/_rels/slide11.xml.rels><?xml version="1.0" encoding="UTF-8" standalone="yes"?>
<Relationships xmlns="http://schemas.openxmlformats.org/package/2006/relationships"><Relationship Id="rId9" Type="http://schemas.openxmlformats.org/officeDocument/2006/relationships/oleObject" Target="../embeddings/oleObject78.bin"/><Relationship Id="rId8" Type="http://schemas.openxmlformats.org/officeDocument/2006/relationships/image" Target="../media/image17.wmf"/><Relationship Id="rId7" Type="http://schemas.openxmlformats.org/officeDocument/2006/relationships/oleObject" Target="../embeddings/oleObject77.bin"/><Relationship Id="rId6" Type="http://schemas.openxmlformats.org/officeDocument/2006/relationships/image" Target="../media/image16.wmf"/><Relationship Id="rId5" Type="http://schemas.openxmlformats.org/officeDocument/2006/relationships/oleObject" Target="../embeddings/oleObject76.bin"/><Relationship Id="rId4" Type="http://schemas.openxmlformats.org/officeDocument/2006/relationships/image" Target="../media/image68.wmf"/><Relationship Id="rId31" Type="http://schemas.openxmlformats.org/officeDocument/2006/relationships/vmlDrawing" Target="../drawings/vmlDrawing10.vml"/><Relationship Id="rId30" Type="http://schemas.openxmlformats.org/officeDocument/2006/relationships/slideLayout" Target="../slideLayouts/slideLayout4.xml"/><Relationship Id="rId3" Type="http://schemas.openxmlformats.org/officeDocument/2006/relationships/oleObject" Target="../embeddings/oleObject75.bin"/><Relationship Id="rId29" Type="http://schemas.openxmlformats.org/officeDocument/2006/relationships/image" Target="../media/image73.wmf"/><Relationship Id="rId28" Type="http://schemas.openxmlformats.org/officeDocument/2006/relationships/oleObject" Target="../embeddings/oleObject88.bin"/><Relationship Id="rId27" Type="http://schemas.openxmlformats.org/officeDocument/2006/relationships/image" Target="../media/image72.wmf"/><Relationship Id="rId26" Type="http://schemas.openxmlformats.org/officeDocument/2006/relationships/oleObject" Target="../embeddings/oleObject87.bin"/><Relationship Id="rId25" Type="http://schemas.openxmlformats.org/officeDocument/2006/relationships/image" Target="../media/image71.wmf"/><Relationship Id="rId24" Type="http://schemas.openxmlformats.org/officeDocument/2006/relationships/oleObject" Target="../embeddings/oleObject86.bin"/><Relationship Id="rId23" Type="http://schemas.openxmlformats.org/officeDocument/2006/relationships/image" Target="../media/image70.wmf"/><Relationship Id="rId22" Type="http://schemas.openxmlformats.org/officeDocument/2006/relationships/oleObject" Target="../embeddings/oleObject85.bin"/><Relationship Id="rId21" Type="http://schemas.openxmlformats.org/officeDocument/2006/relationships/image" Target="../media/image23.wmf"/><Relationship Id="rId20" Type="http://schemas.openxmlformats.org/officeDocument/2006/relationships/oleObject" Target="../embeddings/oleObject84.bin"/><Relationship Id="rId2" Type="http://schemas.openxmlformats.org/officeDocument/2006/relationships/image" Target="../media/image67.wmf"/><Relationship Id="rId19" Type="http://schemas.openxmlformats.org/officeDocument/2006/relationships/image" Target="../media/image22.wmf"/><Relationship Id="rId18" Type="http://schemas.openxmlformats.org/officeDocument/2006/relationships/oleObject" Target="../embeddings/oleObject83.bin"/><Relationship Id="rId17" Type="http://schemas.openxmlformats.org/officeDocument/2006/relationships/image" Target="../media/image21.wmf"/><Relationship Id="rId16" Type="http://schemas.openxmlformats.org/officeDocument/2006/relationships/oleObject" Target="../embeddings/oleObject82.bin"/><Relationship Id="rId15" Type="http://schemas.openxmlformats.org/officeDocument/2006/relationships/image" Target="../media/image69.wmf"/><Relationship Id="rId14" Type="http://schemas.openxmlformats.org/officeDocument/2006/relationships/oleObject" Target="../embeddings/oleObject81.bin"/><Relationship Id="rId13" Type="http://schemas.openxmlformats.org/officeDocument/2006/relationships/oleObject" Target="../embeddings/oleObject80.bin"/><Relationship Id="rId12" Type="http://schemas.openxmlformats.org/officeDocument/2006/relationships/image" Target="../media/image19.wmf"/><Relationship Id="rId11" Type="http://schemas.openxmlformats.org/officeDocument/2006/relationships/oleObject" Target="../embeddings/oleObject79.bin"/><Relationship Id="rId10" Type="http://schemas.openxmlformats.org/officeDocument/2006/relationships/image" Target="../media/image18.wmf"/><Relationship Id="rId1" Type="http://schemas.openxmlformats.org/officeDocument/2006/relationships/oleObject" Target="../embeddings/oleObject74.bin"/></Relationships>
</file>

<file path=ppt/slides/_rels/slide12.xml.rels><?xml version="1.0" encoding="UTF-8" standalone="yes"?>
<Relationships xmlns="http://schemas.openxmlformats.org/package/2006/relationships"><Relationship Id="rId9" Type="http://schemas.openxmlformats.org/officeDocument/2006/relationships/oleObject" Target="../embeddings/oleObject93.bin"/><Relationship Id="rId8" Type="http://schemas.openxmlformats.org/officeDocument/2006/relationships/image" Target="../media/image77.wmf"/><Relationship Id="rId7" Type="http://schemas.openxmlformats.org/officeDocument/2006/relationships/oleObject" Target="../embeddings/oleObject92.bin"/><Relationship Id="rId6" Type="http://schemas.openxmlformats.org/officeDocument/2006/relationships/image" Target="../media/image76.wmf"/><Relationship Id="rId5" Type="http://schemas.openxmlformats.org/officeDocument/2006/relationships/oleObject" Target="../embeddings/oleObject91.bin"/><Relationship Id="rId4" Type="http://schemas.openxmlformats.org/officeDocument/2006/relationships/image" Target="../media/image75.wmf"/><Relationship Id="rId3" Type="http://schemas.openxmlformats.org/officeDocument/2006/relationships/oleObject" Target="../embeddings/oleObject90.bin"/><Relationship Id="rId23" Type="http://schemas.openxmlformats.org/officeDocument/2006/relationships/vmlDrawing" Target="../drawings/vmlDrawing11.vml"/><Relationship Id="rId22" Type="http://schemas.openxmlformats.org/officeDocument/2006/relationships/slideLayout" Target="../slideLayouts/slideLayout7.xml"/><Relationship Id="rId21" Type="http://schemas.openxmlformats.org/officeDocument/2006/relationships/oleObject" Target="../embeddings/oleObject99.bin"/><Relationship Id="rId20" Type="http://schemas.openxmlformats.org/officeDocument/2006/relationships/image" Target="../media/image83.wmf"/><Relationship Id="rId2" Type="http://schemas.openxmlformats.org/officeDocument/2006/relationships/image" Target="../media/image74.wmf"/><Relationship Id="rId19" Type="http://schemas.openxmlformats.org/officeDocument/2006/relationships/oleObject" Target="../embeddings/oleObject98.bin"/><Relationship Id="rId18" Type="http://schemas.openxmlformats.org/officeDocument/2006/relationships/image" Target="../media/image82.wmf"/><Relationship Id="rId17" Type="http://schemas.openxmlformats.org/officeDocument/2006/relationships/oleObject" Target="../embeddings/oleObject97.bin"/><Relationship Id="rId16" Type="http://schemas.openxmlformats.org/officeDocument/2006/relationships/image" Target="../media/image81.wmf"/><Relationship Id="rId15" Type="http://schemas.openxmlformats.org/officeDocument/2006/relationships/oleObject" Target="../embeddings/oleObject96.bin"/><Relationship Id="rId14" Type="http://schemas.openxmlformats.org/officeDocument/2006/relationships/image" Target="../media/image80.wmf"/><Relationship Id="rId13" Type="http://schemas.openxmlformats.org/officeDocument/2006/relationships/oleObject" Target="../embeddings/oleObject95.bin"/><Relationship Id="rId12" Type="http://schemas.openxmlformats.org/officeDocument/2006/relationships/image" Target="../media/image79.wmf"/><Relationship Id="rId11" Type="http://schemas.openxmlformats.org/officeDocument/2006/relationships/oleObject" Target="../embeddings/oleObject94.bin"/><Relationship Id="rId10" Type="http://schemas.openxmlformats.org/officeDocument/2006/relationships/image" Target="../media/image78.wmf"/><Relationship Id="rId1" Type="http://schemas.openxmlformats.org/officeDocument/2006/relationships/oleObject" Target="../embeddings/oleObject89.bin"/></Relationships>
</file>

<file path=ppt/slides/_rels/slide13.xml.rels><?xml version="1.0" encoding="UTF-8" standalone="yes"?>
<Relationships xmlns="http://schemas.openxmlformats.org/package/2006/relationships"><Relationship Id="rId9" Type="http://schemas.openxmlformats.org/officeDocument/2006/relationships/oleObject" Target="../embeddings/oleObject104.bin"/><Relationship Id="rId8" Type="http://schemas.openxmlformats.org/officeDocument/2006/relationships/image" Target="../media/image87.wmf"/><Relationship Id="rId7" Type="http://schemas.openxmlformats.org/officeDocument/2006/relationships/oleObject" Target="../embeddings/oleObject103.bin"/><Relationship Id="rId6" Type="http://schemas.openxmlformats.org/officeDocument/2006/relationships/image" Target="../media/image86.wmf"/><Relationship Id="rId5" Type="http://schemas.openxmlformats.org/officeDocument/2006/relationships/oleObject" Target="../embeddings/oleObject102.bin"/><Relationship Id="rId4" Type="http://schemas.openxmlformats.org/officeDocument/2006/relationships/image" Target="../media/image85.wmf"/><Relationship Id="rId3" Type="http://schemas.openxmlformats.org/officeDocument/2006/relationships/oleObject" Target="../embeddings/oleObject101.bin"/><Relationship Id="rId2" Type="http://schemas.openxmlformats.org/officeDocument/2006/relationships/image" Target="../media/image84.wmf"/><Relationship Id="rId18" Type="http://schemas.openxmlformats.org/officeDocument/2006/relationships/vmlDrawing" Target="../drawings/vmlDrawing12.vml"/><Relationship Id="rId17" Type="http://schemas.openxmlformats.org/officeDocument/2006/relationships/slideLayout" Target="../slideLayouts/slideLayout7.xml"/><Relationship Id="rId16" Type="http://schemas.openxmlformats.org/officeDocument/2006/relationships/image" Target="../media/image91.wmf"/><Relationship Id="rId15" Type="http://schemas.openxmlformats.org/officeDocument/2006/relationships/oleObject" Target="../embeddings/oleObject107.bin"/><Relationship Id="rId14" Type="http://schemas.openxmlformats.org/officeDocument/2006/relationships/image" Target="../media/image90.wmf"/><Relationship Id="rId13" Type="http://schemas.openxmlformats.org/officeDocument/2006/relationships/oleObject" Target="../embeddings/oleObject106.bin"/><Relationship Id="rId12" Type="http://schemas.openxmlformats.org/officeDocument/2006/relationships/image" Target="../media/image89.wmf"/><Relationship Id="rId11" Type="http://schemas.openxmlformats.org/officeDocument/2006/relationships/oleObject" Target="../embeddings/oleObject105.bin"/><Relationship Id="rId10" Type="http://schemas.openxmlformats.org/officeDocument/2006/relationships/image" Target="../media/image88.wmf"/><Relationship Id="rId1" Type="http://schemas.openxmlformats.org/officeDocument/2006/relationships/oleObject" Target="../embeddings/oleObject100.bin"/></Relationships>
</file>

<file path=ppt/slides/_rels/slide14.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95.wmf"/><Relationship Id="rId7" Type="http://schemas.openxmlformats.org/officeDocument/2006/relationships/oleObject" Target="../embeddings/oleObject111.bin"/><Relationship Id="rId6" Type="http://schemas.openxmlformats.org/officeDocument/2006/relationships/image" Target="../media/image94.wmf"/><Relationship Id="rId5" Type="http://schemas.openxmlformats.org/officeDocument/2006/relationships/oleObject" Target="../embeddings/oleObject110.bin"/><Relationship Id="rId4" Type="http://schemas.openxmlformats.org/officeDocument/2006/relationships/image" Target="../media/image93.wmf"/><Relationship Id="rId3" Type="http://schemas.openxmlformats.org/officeDocument/2006/relationships/oleObject" Target="../embeddings/oleObject109.bin"/><Relationship Id="rId2" Type="http://schemas.openxmlformats.org/officeDocument/2006/relationships/image" Target="../media/image92.wmf"/><Relationship Id="rId10" Type="http://schemas.openxmlformats.org/officeDocument/2006/relationships/vmlDrawing" Target="../drawings/vmlDrawing13.vml"/><Relationship Id="rId1" Type="http://schemas.openxmlformats.org/officeDocument/2006/relationships/oleObject" Target="../embeddings/oleObject108.bin"/></Relationships>
</file>

<file path=ppt/slides/_rels/slide15.xml.rels><?xml version="1.0" encoding="UTF-8" standalone="yes"?>
<Relationships xmlns="http://schemas.openxmlformats.org/package/2006/relationships"><Relationship Id="rId9" Type="http://schemas.openxmlformats.org/officeDocument/2006/relationships/oleObject" Target="../embeddings/oleObject116.bin"/><Relationship Id="rId8" Type="http://schemas.openxmlformats.org/officeDocument/2006/relationships/image" Target="../media/image93.wmf"/><Relationship Id="rId7" Type="http://schemas.openxmlformats.org/officeDocument/2006/relationships/oleObject" Target="../embeddings/oleObject115.bin"/><Relationship Id="rId6" Type="http://schemas.openxmlformats.org/officeDocument/2006/relationships/image" Target="../media/image98.wmf"/><Relationship Id="rId5" Type="http://schemas.openxmlformats.org/officeDocument/2006/relationships/oleObject" Target="../embeddings/oleObject114.bin"/><Relationship Id="rId4" Type="http://schemas.openxmlformats.org/officeDocument/2006/relationships/image" Target="../media/image97.wmf"/><Relationship Id="rId3" Type="http://schemas.openxmlformats.org/officeDocument/2006/relationships/oleObject" Target="../embeddings/oleObject113.bin"/><Relationship Id="rId20" Type="http://schemas.openxmlformats.org/officeDocument/2006/relationships/vmlDrawing" Target="../drawings/vmlDrawing14.vml"/><Relationship Id="rId2" Type="http://schemas.openxmlformats.org/officeDocument/2006/relationships/image" Target="../media/image96.wmf"/><Relationship Id="rId19" Type="http://schemas.openxmlformats.org/officeDocument/2006/relationships/slideLayout" Target="../slideLayouts/slideLayout7.xml"/><Relationship Id="rId18" Type="http://schemas.openxmlformats.org/officeDocument/2006/relationships/oleObject" Target="../embeddings/oleObject121.bin"/><Relationship Id="rId17" Type="http://schemas.openxmlformats.org/officeDocument/2006/relationships/image" Target="../media/image101.wmf"/><Relationship Id="rId16" Type="http://schemas.openxmlformats.org/officeDocument/2006/relationships/oleObject" Target="../embeddings/oleObject120.bin"/><Relationship Id="rId15" Type="http://schemas.openxmlformats.org/officeDocument/2006/relationships/image" Target="../media/image66.wmf"/><Relationship Id="rId14" Type="http://schemas.openxmlformats.org/officeDocument/2006/relationships/oleObject" Target="../embeddings/oleObject119.bin"/><Relationship Id="rId13" Type="http://schemas.openxmlformats.org/officeDocument/2006/relationships/image" Target="../media/image100.wmf"/><Relationship Id="rId12" Type="http://schemas.openxmlformats.org/officeDocument/2006/relationships/oleObject" Target="../embeddings/oleObject118.bin"/><Relationship Id="rId11" Type="http://schemas.openxmlformats.org/officeDocument/2006/relationships/oleObject" Target="../embeddings/oleObject117.bin"/><Relationship Id="rId10" Type="http://schemas.openxmlformats.org/officeDocument/2006/relationships/image" Target="../media/image99.wmf"/><Relationship Id="rId1" Type="http://schemas.openxmlformats.org/officeDocument/2006/relationships/oleObject" Target="../embeddings/oleObject112.bin"/></Relationships>
</file>

<file path=ppt/slides/_rels/slide16.xml.rels><?xml version="1.0" encoding="UTF-8" standalone="yes"?>
<Relationships xmlns="http://schemas.openxmlformats.org/package/2006/relationships"><Relationship Id="rId8" Type="http://schemas.openxmlformats.org/officeDocument/2006/relationships/vmlDrawing" Target="../drawings/vmlDrawing15.vml"/><Relationship Id="rId7" Type="http://schemas.openxmlformats.org/officeDocument/2006/relationships/slideLayout" Target="../slideLayouts/slideLayout2.xml"/><Relationship Id="rId6" Type="http://schemas.openxmlformats.org/officeDocument/2006/relationships/image" Target="../media/image104.wmf"/><Relationship Id="rId5" Type="http://schemas.openxmlformats.org/officeDocument/2006/relationships/oleObject" Target="../embeddings/oleObject124.bin"/><Relationship Id="rId4" Type="http://schemas.openxmlformats.org/officeDocument/2006/relationships/image" Target="../media/image103.wmf"/><Relationship Id="rId3" Type="http://schemas.openxmlformats.org/officeDocument/2006/relationships/oleObject" Target="../embeddings/oleObject123.bin"/><Relationship Id="rId2" Type="http://schemas.openxmlformats.org/officeDocument/2006/relationships/image" Target="../media/image102.wmf"/><Relationship Id="rId1" Type="http://schemas.openxmlformats.org/officeDocument/2006/relationships/oleObject" Target="../embeddings/oleObject122.bin"/></Relationships>
</file>

<file path=ppt/slides/_rels/slide17.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08.wmf"/><Relationship Id="rId7" Type="http://schemas.openxmlformats.org/officeDocument/2006/relationships/oleObject" Target="../embeddings/oleObject128.bin"/><Relationship Id="rId6" Type="http://schemas.openxmlformats.org/officeDocument/2006/relationships/image" Target="../media/image107.wmf"/><Relationship Id="rId5" Type="http://schemas.openxmlformats.org/officeDocument/2006/relationships/oleObject" Target="../embeddings/oleObject127.bin"/><Relationship Id="rId4" Type="http://schemas.openxmlformats.org/officeDocument/2006/relationships/image" Target="../media/image106.wmf"/><Relationship Id="rId3" Type="http://schemas.openxmlformats.org/officeDocument/2006/relationships/oleObject" Target="../embeddings/oleObject126.bin"/><Relationship Id="rId2" Type="http://schemas.openxmlformats.org/officeDocument/2006/relationships/image" Target="../media/image105.wmf"/><Relationship Id="rId10" Type="http://schemas.openxmlformats.org/officeDocument/2006/relationships/vmlDrawing" Target="../drawings/vmlDrawing16.vml"/><Relationship Id="rId1" Type="http://schemas.openxmlformats.org/officeDocument/2006/relationships/oleObject" Target="../embeddings/oleObject125.bin"/></Relationships>
</file>

<file path=ppt/slides/_rels/slide18.xml.rels><?xml version="1.0" encoding="UTF-8" standalone="yes"?>
<Relationships xmlns="http://schemas.openxmlformats.org/package/2006/relationships"><Relationship Id="rId8" Type="http://schemas.openxmlformats.org/officeDocument/2006/relationships/vmlDrawing" Target="../drawings/vmlDrawing17.vml"/><Relationship Id="rId7" Type="http://schemas.openxmlformats.org/officeDocument/2006/relationships/slideLayout" Target="../slideLayouts/slideLayout7.xml"/><Relationship Id="rId6" Type="http://schemas.openxmlformats.org/officeDocument/2006/relationships/image" Target="../media/image111.wmf"/><Relationship Id="rId5" Type="http://schemas.openxmlformats.org/officeDocument/2006/relationships/oleObject" Target="../embeddings/oleObject131.bin"/><Relationship Id="rId4" Type="http://schemas.openxmlformats.org/officeDocument/2006/relationships/image" Target="../media/image110.wmf"/><Relationship Id="rId3" Type="http://schemas.openxmlformats.org/officeDocument/2006/relationships/oleObject" Target="../embeddings/oleObject130.bin"/><Relationship Id="rId2" Type="http://schemas.openxmlformats.org/officeDocument/2006/relationships/image" Target="../media/image109.wmf"/><Relationship Id="rId1" Type="http://schemas.openxmlformats.org/officeDocument/2006/relationships/oleObject" Target="../embeddings/oleObject129.bin"/></Relationships>
</file>

<file path=ppt/slides/_rels/slide19.xml.rels><?xml version="1.0" encoding="UTF-8" standalone="yes"?>
<Relationships xmlns="http://schemas.openxmlformats.org/package/2006/relationships"><Relationship Id="rId9" Type="http://schemas.openxmlformats.org/officeDocument/2006/relationships/oleObject" Target="../embeddings/oleObject136.bin"/><Relationship Id="rId8" Type="http://schemas.openxmlformats.org/officeDocument/2006/relationships/image" Target="../media/image93.wmf"/><Relationship Id="rId7" Type="http://schemas.openxmlformats.org/officeDocument/2006/relationships/oleObject" Target="../embeddings/oleObject135.bin"/><Relationship Id="rId6" Type="http://schemas.openxmlformats.org/officeDocument/2006/relationships/image" Target="../media/image114.wmf"/><Relationship Id="rId5" Type="http://schemas.openxmlformats.org/officeDocument/2006/relationships/oleObject" Target="../embeddings/oleObject134.bin"/><Relationship Id="rId4" Type="http://schemas.openxmlformats.org/officeDocument/2006/relationships/image" Target="../media/image113.wmf"/><Relationship Id="rId3" Type="http://schemas.openxmlformats.org/officeDocument/2006/relationships/oleObject" Target="../embeddings/oleObject133.bin"/><Relationship Id="rId21" Type="http://schemas.openxmlformats.org/officeDocument/2006/relationships/vmlDrawing" Target="../drawings/vmlDrawing18.vml"/><Relationship Id="rId20" Type="http://schemas.openxmlformats.org/officeDocument/2006/relationships/slideLayout" Target="../slideLayouts/slideLayout7.xml"/><Relationship Id="rId2" Type="http://schemas.openxmlformats.org/officeDocument/2006/relationships/image" Target="../media/image112.wmf"/><Relationship Id="rId19" Type="http://schemas.openxmlformats.org/officeDocument/2006/relationships/image" Target="../media/image66.wmf"/><Relationship Id="rId18" Type="http://schemas.openxmlformats.org/officeDocument/2006/relationships/oleObject" Target="../embeddings/oleObject141.bin"/><Relationship Id="rId17" Type="http://schemas.openxmlformats.org/officeDocument/2006/relationships/oleObject" Target="../embeddings/oleObject140.bin"/><Relationship Id="rId16" Type="http://schemas.openxmlformats.org/officeDocument/2006/relationships/image" Target="../media/image118.wmf"/><Relationship Id="rId15" Type="http://schemas.openxmlformats.org/officeDocument/2006/relationships/oleObject" Target="../embeddings/oleObject139.bin"/><Relationship Id="rId14" Type="http://schemas.openxmlformats.org/officeDocument/2006/relationships/image" Target="../media/image117.wmf"/><Relationship Id="rId13" Type="http://schemas.openxmlformats.org/officeDocument/2006/relationships/oleObject" Target="../embeddings/oleObject138.bin"/><Relationship Id="rId12" Type="http://schemas.openxmlformats.org/officeDocument/2006/relationships/image" Target="../media/image116.wmf"/><Relationship Id="rId11" Type="http://schemas.openxmlformats.org/officeDocument/2006/relationships/oleObject" Target="../embeddings/oleObject137.bin"/><Relationship Id="rId10" Type="http://schemas.openxmlformats.org/officeDocument/2006/relationships/image" Target="../media/image115.wmf"/><Relationship Id="rId1" Type="http://schemas.openxmlformats.org/officeDocument/2006/relationships/oleObject" Target="../embeddings/oleObject132.bin"/></Relationships>
</file>

<file path=ppt/slides/_rels/slide2.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slideLayout" Target="../slideLayouts/slideLayout7.xml"/><Relationship Id="rId6" Type="http://schemas.openxmlformats.org/officeDocument/2006/relationships/image" Target="../media/image3.wmf"/><Relationship Id="rId5" Type="http://schemas.openxmlformats.org/officeDocument/2006/relationships/oleObject" Target="../embeddings/oleObject3.bin"/><Relationship Id="rId4" Type="http://schemas.openxmlformats.org/officeDocument/2006/relationships/image" Target="../media/image2.wmf"/><Relationship Id="rId3" Type="http://schemas.openxmlformats.org/officeDocument/2006/relationships/oleObject" Target="../embeddings/oleObject2.bin"/><Relationship Id="rId2" Type="http://schemas.openxmlformats.org/officeDocument/2006/relationships/image" Target="../media/image1.wmf"/><Relationship Id="rId1"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9" Type="http://schemas.openxmlformats.org/officeDocument/2006/relationships/oleObject" Target="../embeddings/oleObject146.bin"/><Relationship Id="rId8" Type="http://schemas.openxmlformats.org/officeDocument/2006/relationships/image" Target="../media/image122.wmf"/><Relationship Id="rId7" Type="http://schemas.openxmlformats.org/officeDocument/2006/relationships/oleObject" Target="../embeddings/oleObject145.bin"/><Relationship Id="rId6" Type="http://schemas.openxmlformats.org/officeDocument/2006/relationships/image" Target="../media/image121.wmf"/><Relationship Id="rId5" Type="http://schemas.openxmlformats.org/officeDocument/2006/relationships/oleObject" Target="../embeddings/oleObject144.bin"/><Relationship Id="rId4" Type="http://schemas.openxmlformats.org/officeDocument/2006/relationships/image" Target="../media/image120.wmf"/><Relationship Id="rId3" Type="http://schemas.openxmlformats.org/officeDocument/2006/relationships/oleObject" Target="../embeddings/oleObject143.bin"/><Relationship Id="rId24" Type="http://schemas.openxmlformats.org/officeDocument/2006/relationships/vmlDrawing" Target="../drawings/vmlDrawing19.vml"/><Relationship Id="rId23" Type="http://schemas.openxmlformats.org/officeDocument/2006/relationships/slideLayout" Target="../slideLayouts/slideLayout12.xml"/><Relationship Id="rId22" Type="http://schemas.openxmlformats.org/officeDocument/2006/relationships/image" Target="../media/image128.wmf"/><Relationship Id="rId21" Type="http://schemas.openxmlformats.org/officeDocument/2006/relationships/oleObject" Target="../embeddings/oleObject152.bin"/><Relationship Id="rId20" Type="http://schemas.openxmlformats.org/officeDocument/2006/relationships/image" Target="../media/image127.wmf"/><Relationship Id="rId2" Type="http://schemas.openxmlformats.org/officeDocument/2006/relationships/image" Target="../media/image119.wmf"/><Relationship Id="rId19" Type="http://schemas.openxmlformats.org/officeDocument/2006/relationships/oleObject" Target="../embeddings/oleObject151.bin"/><Relationship Id="rId18" Type="http://schemas.openxmlformats.org/officeDocument/2006/relationships/image" Target="../media/image126.wmf"/><Relationship Id="rId17" Type="http://schemas.openxmlformats.org/officeDocument/2006/relationships/oleObject" Target="../embeddings/oleObject150.bin"/><Relationship Id="rId16" Type="http://schemas.openxmlformats.org/officeDocument/2006/relationships/image" Target="../media/image125.wmf"/><Relationship Id="rId15" Type="http://schemas.openxmlformats.org/officeDocument/2006/relationships/oleObject" Target="../embeddings/oleObject149.bin"/><Relationship Id="rId14" Type="http://schemas.openxmlformats.org/officeDocument/2006/relationships/image" Target="../media/image91.wmf"/><Relationship Id="rId13" Type="http://schemas.openxmlformats.org/officeDocument/2006/relationships/oleObject" Target="../embeddings/oleObject148.bin"/><Relationship Id="rId12" Type="http://schemas.openxmlformats.org/officeDocument/2006/relationships/image" Target="../media/image124.wmf"/><Relationship Id="rId11" Type="http://schemas.openxmlformats.org/officeDocument/2006/relationships/oleObject" Target="../embeddings/oleObject147.bin"/><Relationship Id="rId10" Type="http://schemas.openxmlformats.org/officeDocument/2006/relationships/image" Target="../media/image123.wmf"/><Relationship Id="rId1" Type="http://schemas.openxmlformats.org/officeDocument/2006/relationships/oleObject" Target="../embeddings/oleObject142.bin"/></Relationships>
</file>

<file path=ppt/slides/_rels/slide21.xml.rels><?xml version="1.0" encoding="UTF-8" standalone="yes"?>
<Relationships xmlns="http://schemas.openxmlformats.org/package/2006/relationships"><Relationship Id="rId9" Type="http://schemas.openxmlformats.org/officeDocument/2006/relationships/oleObject" Target="../embeddings/oleObject157.bin"/><Relationship Id="rId8" Type="http://schemas.openxmlformats.org/officeDocument/2006/relationships/image" Target="../media/image120.wmf"/><Relationship Id="rId7" Type="http://schemas.openxmlformats.org/officeDocument/2006/relationships/oleObject" Target="../embeddings/oleObject156.bin"/><Relationship Id="rId6" Type="http://schemas.openxmlformats.org/officeDocument/2006/relationships/image" Target="../media/image131.wmf"/><Relationship Id="rId5" Type="http://schemas.openxmlformats.org/officeDocument/2006/relationships/oleObject" Target="../embeddings/oleObject155.bin"/><Relationship Id="rId4" Type="http://schemas.openxmlformats.org/officeDocument/2006/relationships/image" Target="../media/image130.wmf"/><Relationship Id="rId3" Type="http://schemas.openxmlformats.org/officeDocument/2006/relationships/oleObject" Target="../embeddings/oleObject154.bin"/><Relationship Id="rId26" Type="http://schemas.openxmlformats.org/officeDocument/2006/relationships/vmlDrawing" Target="../drawings/vmlDrawing20.vml"/><Relationship Id="rId25" Type="http://schemas.openxmlformats.org/officeDocument/2006/relationships/slideLayout" Target="../slideLayouts/slideLayout12.xml"/><Relationship Id="rId24" Type="http://schemas.openxmlformats.org/officeDocument/2006/relationships/image" Target="../media/image139.wmf"/><Relationship Id="rId23" Type="http://schemas.openxmlformats.org/officeDocument/2006/relationships/oleObject" Target="../embeddings/oleObject164.bin"/><Relationship Id="rId22" Type="http://schemas.openxmlformats.org/officeDocument/2006/relationships/image" Target="../media/image138.wmf"/><Relationship Id="rId21" Type="http://schemas.openxmlformats.org/officeDocument/2006/relationships/oleObject" Target="../embeddings/oleObject163.bin"/><Relationship Id="rId20" Type="http://schemas.openxmlformats.org/officeDocument/2006/relationships/image" Target="../media/image137.wmf"/><Relationship Id="rId2" Type="http://schemas.openxmlformats.org/officeDocument/2006/relationships/image" Target="../media/image129.wmf"/><Relationship Id="rId19" Type="http://schemas.openxmlformats.org/officeDocument/2006/relationships/oleObject" Target="../embeddings/oleObject162.bin"/><Relationship Id="rId18" Type="http://schemas.openxmlformats.org/officeDocument/2006/relationships/image" Target="../media/image136.wmf"/><Relationship Id="rId17" Type="http://schemas.openxmlformats.org/officeDocument/2006/relationships/oleObject" Target="../embeddings/oleObject161.bin"/><Relationship Id="rId16" Type="http://schemas.openxmlformats.org/officeDocument/2006/relationships/image" Target="../media/image135.wmf"/><Relationship Id="rId15" Type="http://schemas.openxmlformats.org/officeDocument/2006/relationships/oleObject" Target="../embeddings/oleObject160.bin"/><Relationship Id="rId14" Type="http://schemas.openxmlformats.org/officeDocument/2006/relationships/image" Target="../media/image134.wmf"/><Relationship Id="rId13" Type="http://schemas.openxmlformats.org/officeDocument/2006/relationships/oleObject" Target="../embeddings/oleObject159.bin"/><Relationship Id="rId12" Type="http://schemas.openxmlformats.org/officeDocument/2006/relationships/image" Target="../media/image133.wmf"/><Relationship Id="rId11" Type="http://schemas.openxmlformats.org/officeDocument/2006/relationships/oleObject" Target="../embeddings/oleObject158.bin"/><Relationship Id="rId10" Type="http://schemas.openxmlformats.org/officeDocument/2006/relationships/image" Target="../media/image132.wmf"/><Relationship Id="rId1" Type="http://schemas.openxmlformats.org/officeDocument/2006/relationships/oleObject" Target="../embeddings/oleObject153.bin"/></Relationships>
</file>

<file path=ppt/slides/_rels/slide22.xml.rels><?xml version="1.0" encoding="UTF-8" standalone="yes"?>
<Relationships xmlns="http://schemas.openxmlformats.org/package/2006/relationships"><Relationship Id="rId9" Type="http://schemas.openxmlformats.org/officeDocument/2006/relationships/oleObject" Target="../embeddings/oleObject169.bin"/><Relationship Id="rId8" Type="http://schemas.openxmlformats.org/officeDocument/2006/relationships/image" Target="../media/image143.wmf"/><Relationship Id="rId7" Type="http://schemas.openxmlformats.org/officeDocument/2006/relationships/oleObject" Target="../embeddings/oleObject168.bin"/><Relationship Id="rId6" Type="http://schemas.openxmlformats.org/officeDocument/2006/relationships/image" Target="../media/image142.wmf"/><Relationship Id="rId5" Type="http://schemas.openxmlformats.org/officeDocument/2006/relationships/oleObject" Target="../embeddings/oleObject167.bin"/><Relationship Id="rId4" Type="http://schemas.openxmlformats.org/officeDocument/2006/relationships/image" Target="../media/image141.wmf"/><Relationship Id="rId3" Type="http://schemas.openxmlformats.org/officeDocument/2006/relationships/oleObject" Target="../embeddings/oleObject166.bin"/><Relationship Id="rId20" Type="http://schemas.openxmlformats.org/officeDocument/2006/relationships/vmlDrawing" Target="../drawings/vmlDrawing21.vml"/><Relationship Id="rId2" Type="http://schemas.openxmlformats.org/officeDocument/2006/relationships/image" Target="../media/image140.wmf"/><Relationship Id="rId19" Type="http://schemas.openxmlformats.org/officeDocument/2006/relationships/slideLayout" Target="../slideLayouts/slideLayout7.xml"/><Relationship Id="rId18" Type="http://schemas.openxmlformats.org/officeDocument/2006/relationships/image" Target="../media/image148.wmf"/><Relationship Id="rId17" Type="http://schemas.openxmlformats.org/officeDocument/2006/relationships/oleObject" Target="../embeddings/oleObject173.bin"/><Relationship Id="rId16" Type="http://schemas.openxmlformats.org/officeDocument/2006/relationships/image" Target="../media/image147.wmf"/><Relationship Id="rId15" Type="http://schemas.openxmlformats.org/officeDocument/2006/relationships/oleObject" Target="../embeddings/oleObject172.bin"/><Relationship Id="rId14" Type="http://schemas.openxmlformats.org/officeDocument/2006/relationships/image" Target="../media/image146.wmf"/><Relationship Id="rId13" Type="http://schemas.openxmlformats.org/officeDocument/2006/relationships/oleObject" Target="../embeddings/oleObject171.bin"/><Relationship Id="rId12" Type="http://schemas.openxmlformats.org/officeDocument/2006/relationships/image" Target="../media/image145.wmf"/><Relationship Id="rId11" Type="http://schemas.openxmlformats.org/officeDocument/2006/relationships/oleObject" Target="../embeddings/oleObject170.bin"/><Relationship Id="rId10" Type="http://schemas.openxmlformats.org/officeDocument/2006/relationships/image" Target="../media/image144.wmf"/><Relationship Id="rId1" Type="http://schemas.openxmlformats.org/officeDocument/2006/relationships/oleObject" Target="../embeddings/oleObject165.bin"/></Relationships>
</file>

<file path=ppt/slides/_rels/slide2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52.wmf"/><Relationship Id="rId3" Type="http://schemas.openxmlformats.org/officeDocument/2006/relationships/image" Target="../media/image151.wmf"/><Relationship Id="rId2" Type="http://schemas.openxmlformats.org/officeDocument/2006/relationships/image" Target="../media/image150.wmf"/><Relationship Id="rId1" Type="http://schemas.openxmlformats.org/officeDocument/2006/relationships/image" Target="../media/image149.wmf"/></Relationships>
</file>

<file path=ppt/slides/_rels/slide24.xml.rels><?xml version="1.0" encoding="UTF-8" standalone="yes"?>
<Relationships xmlns="http://schemas.openxmlformats.org/package/2006/relationships"><Relationship Id="rId9" Type="http://schemas.openxmlformats.org/officeDocument/2006/relationships/oleObject" Target="../embeddings/oleObject178.bin"/><Relationship Id="rId8" Type="http://schemas.openxmlformats.org/officeDocument/2006/relationships/image" Target="../media/image156.wmf"/><Relationship Id="rId7" Type="http://schemas.openxmlformats.org/officeDocument/2006/relationships/oleObject" Target="../embeddings/oleObject177.bin"/><Relationship Id="rId6" Type="http://schemas.openxmlformats.org/officeDocument/2006/relationships/image" Target="../media/image155.wmf"/><Relationship Id="rId5" Type="http://schemas.openxmlformats.org/officeDocument/2006/relationships/oleObject" Target="../embeddings/oleObject176.bin"/><Relationship Id="rId4" Type="http://schemas.openxmlformats.org/officeDocument/2006/relationships/image" Target="../media/image154.wmf"/><Relationship Id="rId3" Type="http://schemas.openxmlformats.org/officeDocument/2006/relationships/oleObject" Target="../embeddings/oleObject175.bin"/><Relationship Id="rId2" Type="http://schemas.openxmlformats.org/officeDocument/2006/relationships/image" Target="../media/image153.wmf"/><Relationship Id="rId12" Type="http://schemas.openxmlformats.org/officeDocument/2006/relationships/vmlDrawing" Target="../drawings/vmlDrawing22.vml"/><Relationship Id="rId11" Type="http://schemas.openxmlformats.org/officeDocument/2006/relationships/slideLayout" Target="../slideLayouts/slideLayout7.xml"/><Relationship Id="rId10" Type="http://schemas.openxmlformats.org/officeDocument/2006/relationships/image" Target="../media/image157.wmf"/><Relationship Id="rId1" Type="http://schemas.openxmlformats.org/officeDocument/2006/relationships/oleObject" Target="../embeddings/oleObject174.bin"/></Relationships>
</file>

<file path=ppt/slides/_rels/slide25.xml.rels><?xml version="1.0" encoding="UTF-8" standalone="yes"?>
<Relationships xmlns="http://schemas.openxmlformats.org/package/2006/relationships"><Relationship Id="rId9" Type="http://schemas.openxmlformats.org/officeDocument/2006/relationships/oleObject" Target="../embeddings/oleObject183.bin"/><Relationship Id="rId8" Type="http://schemas.openxmlformats.org/officeDocument/2006/relationships/image" Target="../media/image161.wmf"/><Relationship Id="rId7" Type="http://schemas.openxmlformats.org/officeDocument/2006/relationships/oleObject" Target="../embeddings/oleObject182.bin"/><Relationship Id="rId6" Type="http://schemas.openxmlformats.org/officeDocument/2006/relationships/image" Target="../media/image160.wmf"/><Relationship Id="rId5" Type="http://schemas.openxmlformats.org/officeDocument/2006/relationships/oleObject" Target="../embeddings/oleObject181.bin"/><Relationship Id="rId4" Type="http://schemas.openxmlformats.org/officeDocument/2006/relationships/image" Target="../media/image159.wmf"/><Relationship Id="rId3" Type="http://schemas.openxmlformats.org/officeDocument/2006/relationships/oleObject" Target="../embeddings/oleObject180.bin"/><Relationship Id="rId20" Type="http://schemas.openxmlformats.org/officeDocument/2006/relationships/vmlDrawing" Target="../drawings/vmlDrawing23.vml"/><Relationship Id="rId2" Type="http://schemas.openxmlformats.org/officeDocument/2006/relationships/image" Target="../media/image158.wmf"/><Relationship Id="rId19" Type="http://schemas.openxmlformats.org/officeDocument/2006/relationships/slideLayout" Target="../slideLayouts/slideLayout12.xml"/><Relationship Id="rId18" Type="http://schemas.openxmlformats.org/officeDocument/2006/relationships/image" Target="../media/image165.wmf"/><Relationship Id="rId17" Type="http://schemas.openxmlformats.org/officeDocument/2006/relationships/oleObject" Target="../embeddings/oleObject187.bin"/><Relationship Id="rId16" Type="http://schemas.openxmlformats.org/officeDocument/2006/relationships/image" Target="../media/image164.wmf"/><Relationship Id="rId15" Type="http://schemas.openxmlformats.org/officeDocument/2006/relationships/oleObject" Target="../embeddings/oleObject186.bin"/><Relationship Id="rId14" Type="http://schemas.openxmlformats.org/officeDocument/2006/relationships/image" Target="../media/image82.wmf"/><Relationship Id="rId13" Type="http://schemas.openxmlformats.org/officeDocument/2006/relationships/oleObject" Target="../embeddings/oleObject185.bin"/><Relationship Id="rId12" Type="http://schemas.openxmlformats.org/officeDocument/2006/relationships/image" Target="../media/image163.wmf"/><Relationship Id="rId11" Type="http://schemas.openxmlformats.org/officeDocument/2006/relationships/oleObject" Target="../embeddings/oleObject184.bin"/><Relationship Id="rId10" Type="http://schemas.openxmlformats.org/officeDocument/2006/relationships/image" Target="../media/image162.wmf"/><Relationship Id="rId1" Type="http://schemas.openxmlformats.org/officeDocument/2006/relationships/oleObject" Target="../embeddings/oleObject179.bin"/></Relationships>
</file>

<file path=ppt/slides/_rels/slide26.xml.rels><?xml version="1.0" encoding="UTF-8" standalone="yes"?>
<Relationships xmlns="http://schemas.openxmlformats.org/package/2006/relationships"><Relationship Id="rId9" Type="http://schemas.openxmlformats.org/officeDocument/2006/relationships/oleObject" Target="../embeddings/oleObject192.bin"/><Relationship Id="rId8" Type="http://schemas.openxmlformats.org/officeDocument/2006/relationships/image" Target="../media/image169.wmf"/><Relationship Id="rId7" Type="http://schemas.openxmlformats.org/officeDocument/2006/relationships/oleObject" Target="../embeddings/oleObject191.bin"/><Relationship Id="rId6" Type="http://schemas.openxmlformats.org/officeDocument/2006/relationships/image" Target="../media/image168.wmf"/><Relationship Id="rId5" Type="http://schemas.openxmlformats.org/officeDocument/2006/relationships/oleObject" Target="../embeddings/oleObject190.bin"/><Relationship Id="rId4" Type="http://schemas.openxmlformats.org/officeDocument/2006/relationships/image" Target="../media/image167.wmf"/><Relationship Id="rId3" Type="http://schemas.openxmlformats.org/officeDocument/2006/relationships/oleObject" Target="../embeddings/oleObject189.bin"/><Relationship Id="rId24" Type="http://schemas.openxmlformats.org/officeDocument/2006/relationships/vmlDrawing" Target="../drawings/vmlDrawing24.vml"/><Relationship Id="rId23" Type="http://schemas.openxmlformats.org/officeDocument/2006/relationships/slideLayout" Target="../slideLayouts/slideLayout7.xml"/><Relationship Id="rId22" Type="http://schemas.openxmlformats.org/officeDocument/2006/relationships/image" Target="../media/image159.wmf"/><Relationship Id="rId21" Type="http://schemas.openxmlformats.org/officeDocument/2006/relationships/oleObject" Target="../embeddings/oleObject198.bin"/><Relationship Id="rId20" Type="http://schemas.openxmlformats.org/officeDocument/2006/relationships/image" Target="../media/image175.wmf"/><Relationship Id="rId2" Type="http://schemas.openxmlformats.org/officeDocument/2006/relationships/image" Target="../media/image166.wmf"/><Relationship Id="rId19" Type="http://schemas.openxmlformats.org/officeDocument/2006/relationships/oleObject" Target="../embeddings/oleObject197.bin"/><Relationship Id="rId18" Type="http://schemas.openxmlformats.org/officeDocument/2006/relationships/image" Target="../media/image174.wmf"/><Relationship Id="rId17" Type="http://schemas.openxmlformats.org/officeDocument/2006/relationships/oleObject" Target="../embeddings/oleObject196.bin"/><Relationship Id="rId16" Type="http://schemas.openxmlformats.org/officeDocument/2006/relationships/image" Target="../media/image173.wmf"/><Relationship Id="rId15" Type="http://schemas.openxmlformats.org/officeDocument/2006/relationships/oleObject" Target="../embeddings/oleObject195.bin"/><Relationship Id="rId14" Type="http://schemas.openxmlformats.org/officeDocument/2006/relationships/image" Target="../media/image172.wmf"/><Relationship Id="rId13" Type="http://schemas.openxmlformats.org/officeDocument/2006/relationships/oleObject" Target="../embeddings/oleObject194.bin"/><Relationship Id="rId12" Type="http://schemas.openxmlformats.org/officeDocument/2006/relationships/image" Target="../media/image171.wmf"/><Relationship Id="rId11" Type="http://schemas.openxmlformats.org/officeDocument/2006/relationships/oleObject" Target="../embeddings/oleObject193.bin"/><Relationship Id="rId10" Type="http://schemas.openxmlformats.org/officeDocument/2006/relationships/image" Target="../media/image170.wmf"/><Relationship Id="rId1" Type="http://schemas.openxmlformats.org/officeDocument/2006/relationships/oleObject" Target="../embeddings/oleObject188.bin"/></Relationships>
</file>

<file path=ppt/slides/_rels/slide27.xml.rels><?xml version="1.0" encoding="UTF-8" standalone="yes"?>
<Relationships xmlns="http://schemas.openxmlformats.org/package/2006/relationships"><Relationship Id="rId9" Type="http://schemas.openxmlformats.org/officeDocument/2006/relationships/oleObject" Target="../embeddings/oleObject203.bin"/><Relationship Id="rId8" Type="http://schemas.openxmlformats.org/officeDocument/2006/relationships/image" Target="../media/image179.wmf"/><Relationship Id="rId7" Type="http://schemas.openxmlformats.org/officeDocument/2006/relationships/oleObject" Target="../embeddings/oleObject202.bin"/><Relationship Id="rId6" Type="http://schemas.openxmlformats.org/officeDocument/2006/relationships/image" Target="../media/image178.wmf"/><Relationship Id="rId5" Type="http://schemas.openxmlformats.org/officeDocument/2006/relationships/oleObject" Target="../embeddings/oleObject201.bin"/><Relationship Id="rId4" Type="http://schemas.openxmlformats.org/officeDocument/2006/relationships/image" Target="../media/image177.wmf"/><Relationship Id="rId3" Type="http://schemas.openxmlformats.org/officeDocument/2006/relationships/oleObject" Target="../embeddings/oleObject200.bin"/><Relationship Id="rId2" Type="http://schemas.openxmlformats.org/officeDocument/2006/relationships/image" Target="../media/image176.wmf"/><Relationship Id="rId16" Type="http://schemas.openxmlformats.org/officeDocument/2006/relationships/vmlDrawing" Target="../drawings/vmlDrawing25.vml"/><Relationship Id="rId15" Type="http://schemas.openxmlformats.org/officeDocument/2006/relationships/slideLayout" Target="../slideLayouts/slideLayout7.xml"/><Relationship Id="rId14" Type="http://schemas.openxmlformats.org/officeDocument/2006/relationships/image" Target="../media/image173.wmf"/><Relationship Id="rId13" Type="http://schemas.openxmlformats.org/officeDocument/2006/relationships/oleObject" Target="../embeddings/oleObject205.bin"/><Relationship Id="rId12" Type="http://schemas.openxmlformats.org/officeDocument/2006/relationships/image" Target="../media/image181.wmf"/><Relationship Id="rId11" Type="http://schemas.openxmlformats.org/officeDocument/2006/relationships/oleObject" Target="../embeddings/oleObject204.bin"/><Relationship Id="rId10" Type="http://schemas.openxmlformats.org/officeDocument/2006/relationships/image" Target="../media/image180.wmf"/><Relationship Id="rId1" Type="http://schemas.openxmlformats.org/officeDocument/2006/relationships/oleObject" Target="../embeddings/oleObject199.bin"/></Relationships>
</file>

<file path=ppt/slides/_rels/slide28.xml.rels><?xml version="1.0" encoding="UTF-8" standalone="yes"?>
<Relationships xmlns="http://schemas.openxmlformats.org/package/2006/relationships"><Relationship Id="rId9" Type="http://schemas.openxmlformats.org/officeDocument/2006/relationships/oleObject" Target="../embeddings/oleObject210.bin"/><Relationship Id="rId8" Type="http://schemas.openxmlformats.org/officeDocument/2006/relationships/image" Target="../media/image173.wmf"/><Relationship Id="rId7" Type="http://schemas.openxmlformats.org/officeDocument/2006/relationships/oleObject" Target="../embeddings/oleObject209.bin"/><Relationship Id="rId6" Type="http://schemas.openxmlformats.org/officeDocument/2006/relationships/image" Target="../media/image184.wmf"/><Relationship Id="rId5" Type="http://schemas.openxmlformats.org/officeDocument/2006/relationships/oleObject" Target="../embeddings/oleObject208.bin"/><Relationship Id="rId4" Type="http://schemas.openxmlformats.org/officeDocument/2006/relationships/image" Target="../media/image183.wmf"/><Relationship Id="rId3" Type="http://schemas.openxmlformats.org/officeDocument/2006/relationships/oleObject" Target="../embeddings/oleObject207.bin"/><Relationship Id="rId2" Type="http://schemas.openxmlformats.org/officeDocument/2006/relationships/image" Target="../media/image182.wmf"/><Relationship Id="rId16" Type="http://schemas.openxmlformats.org/officeDocument/2006/relationships/vmlDrawing" Target="../drawings/vmlDrawing26.vml"/><Relationship Id="rId15" Type="http://schemas.openxmlformats.org/officeDocument/2006/relationships/slideLayout" Target="../slideLayouts/slideLayout7.xml"/><Relationship Id="rId14" Type="http://schemas.openxmlformats.org/officeDocument/2006/relationships/image" Target="../media/image177.wmf"/><Relationship Id="rId13" Type="http://schemas.openxmlformats.org/officeDocument/2006/relationships/oleObject" Target="../embeddings/oleObject212.bin"/><Relationship Id="rId12" Type="http://schemas.openxmlformats.org/officeDocument/2006/relationships/image" Target="../media/image186.wmf"/><Relationship Id="rId11" Type="http://schemas.openxmlformats.org/officeDocument/2006/relationships/oleObject" Target="../embeddings/oleObject211.bin"/><Relationship Id="rId10" Type="http://schemas.openxmlformats.org/officeDocument/2006/relationships/image" Target="../media/image185.wmf"/><Relationship Id="rId1" Type="http://schemas.openxmlformats.org/officeDocument/2006/relationships/oleObject" Target="../embeddings/oleObject206.bin"/></Relationships>
</file>

<file path=ppt/slides/_rels/slide29.xml.rels><?xml version="1.0" encoding="UTF-8" standalone="yes"?>
<Relationships xmlns="http://schemas.openxmlformats.org/package/2006/relationships"><Relationship Id="rId9" Type="http://schemas.openxmlformats.org/officeDocument/2006/relationships/oleObject" Target="../embeddings/oleObject217.bin"/><Relationship Id="rId8" Type="http://schemas.openxmlformats.org/officeDocument/2006/relationships/image" Target="../media/image190.wmf"/><Relationship Id="rId7" Type="http://schemas.openxmlformats.org/officeDocument/2006/relationships/oleObject" Target="../embeddings/oleObject216.bin"/><Relationship Id="rId6" Type="http://schemas.openxmlformats.org/officeDocument/2006/relationships/image" Target="../media/image189.wmf"/><Relationship Id="rId5" Type="http://schemas.openxmlformats.org/officeDocument/2006/relationships/oleObject" Target="../embeddings/oleObject215.bin"/><Relationship Id="rId4" Type="http://schemas.openxmlformats.org/officeDocument/2006/relationships/image" Target="../media/image188.wmf"/><Relationship Id="rId3" Type="http://schemas.openxmlformats.org/officeDocument/2006/relationships/oleObject" Target="../embeddings/oleObject214.bin"/><Relationship Id="rId2" Type="http://schemas.openxmlformats.org/officeDocument/2006/relationships/image" Target="../media/image187.wmf"/><Relationship Id="rId18" Type="http://schemas.openxmlformats.org/officeDocument/2006/relationships/vmlDrawing" Target="../drawings/vmlDrawing27.vml"/><Relationship Id="rId17" Type="http://schemas.openxmlformats.org/officeDocument/2006/relationships/slideLayout" Target="../slideLayouts/slideLayout13.xml"/><Relationship Id="rId16" Type="http://schemas.openxmlformats.org/officeDocument/2006/relationships/image" Target="../media/image169.wmf"/><Relationship Id="rId15" Type="http://schemas.openxmlformats.org/officeDocument/2006/relationships/oleObject" Target="../embeddings/oleObject220.bin"/><Relationship Id="rId14" Type="http://schemas.openxmlformats.org/officeDocument/2006/relationships/image" Target="../media/image193.wmf"/><Relationship Id="rId13" Type="http://schemas.openxmlformats.org/officeDocument/2006/relationships/oleObject" Target="../embeddings/oleObject219.bin"/><Relationship Id="rId12" Type="http://schemas.openxmlformats.org/officeDocument/2006/relationships/image" Target="../media/image192.wmf"/><Relationship Id="rId11" Type="http://schemas.openxmlformats.org/officeDocument/2006/relationships/oleObject" Target="../embeddings/oleObject218.bin"/><Relationship Id="rId10" Type="http://schemas.openxmlformats.org/officeDocument/2006/relationships/image" Target="../media/image191.wmf"/><Relationship Id="rId1" Type="http://schemas.openxmlformats.org/officeDocument/2006/relationships/oleObject" Target="../embeddings/oleObject213.bin"/></Relationships>
</file>

<file path=ppt/slides/_rels/slide3.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4.wmf"/><Relationship Id="rId1" Type="http://schemas.openxmlformats.org/officeDocument/2006/relationships/oleObject" Target="../embeddings/oleObject4.bin"/></Relationships>
</file>

<file path=ppt/slides/_rels/slide30.xml.rels><?xml version="1.0" encoding="UTF-8" standalone="yes"?>
<Relationships xmlns="http://schemas.openxmlformats.org/package/2006/relationships"><Relationship Id="rId9" Type="http://schemas.openxmlformats.org/officeDocument/2006/relationships/oleObject" Target="../embeddings/oleObject225.bin"/><Relationship Id="rId8" Type="http://schemas.openxmlformats.org/officeDocument/2006/relationships/image" Target="../media/image197.wmf"/><Relationship Id="rId7" Type="http://schemas.openxmlformats.org/officeDocument/2006/relationships/oleObject" Target="../embeddings/oleObject224.bin"/><Relationship Id="rId6" Type="http://schemas.openxmlformats.org/officeDocument/2006/relationships/image" Target="../media/image196.wmf"/><Relationship Id="rId5" Type="http://schemas.openxmlformats.org/officeDocument/2006/relationships/oleObject" Target="../embeddings/oleObject223.bin"/><Relationship Id="rId4" Type="http://schemas.openxmlformats.org/officeDocument/2006/relationships/image" Target="../media/image195.wmf"/><Relationship Id="rId3" Type="http://schemas.openxmlformats.org/officeDocument/2006/relationships/oleObject" Target="../embeddings/oleObject222.bin"/><Relationship Id="rId2" Type="http://schemas.openxmlformats.org/officeDocument/2006/relationships/image" Target="../media/image194.wmf"/><Relationship Id="rId18" Type="http://schemas.openxmlformats.org/officeDocument/2006/relationships/vmlDrawing" Target="../drawings/vmlDrawing28.vml"/><Relationship Id="rId17" Type="http://schemas.openxmlformats.org/officeDocument/2006/relationships/slideLayout" Target="../slideLayouts/slideLayout2.xml"/><Relationship Id="rId16" Type="http://schemas.openxmlformats.org/officeDocument/2006/relationships/image" Target="../media/image201.wmf"/><Relationship Id="rId15" Type="http://schemas.openxmlformats.org/officeDocument/2006/relationships/oleObject" Target="../embeddings/oleObject228.bin"/><Relationship Id="rId14" Type="http://schemas.openxmlformats.org/officeDocument/2006/relationships/image" Target="../media/image200.wmf"/><Relationship Id="rId13" Type="http://schemas.openxmlformats.org/officeDocument/2006/relationships/oleObject" Target="../embeddings/oleObject227.bin"/><Relationship Id="rId12" Type="http://schemas.openxmlformats.org/officeDocument/2006/relationships/image" Target="../media/image199.wmf"/><Relationship Id="rId11" Type="http://schemas.openxmlformats.org/officeDocument/2006/relationships/oleObject" Target="../embeddings/oleObject226.bin"/><Relationship Id="rId10" Type="http://schemas.openxmlformats.org/officeDocument/2006/relationships/image" Target="../media/image198.wmf"/><Relationship Id="rId1" Type="http://schemas.openxmlformats.org/officeDocument/2006/relationships/oleObject" Target="../embeddings/oleObject221.bin"/></Relationships>
</file>

<file path=ppt/slides/_rels/slide31.xml.rels><?xml version="1.0" encoding="UTF-8" standalone="yes"?>
<Relationships xmlns="http://schemas.openxmlformats.org/package/2006/relationships"><Relationship Id="rId6" Type="http://schemas.openxmlformats.org/officeDocument/2006/relationships/vmlDrawing" Target="../drawings/vmlDrawing29.vml"/><Relationship Id="rId5" Type="http://schemas.openxmlformats.org/officeDocument/2006/relationships/slideLayout" Target="../slideLayouts/slideLayout4.xml"/><Relationship Id="rId4" Type="http://schemas.openxmlformats.org/officeDocument/2006/relationships/image" Target="../media/image203.wmf"/><Relationship Id="rId3" Type="http://schemas.openxmlformats.org/officeDocument/2006/relationships/oleObject" Target="../embeddings/oleObject230.bin"/><Relationship Id="rId2" Type="http://schemas.openxmlformats.org/officeDocument/2006/relationships/image" Target="../media/image202.wmf"/><Relationship Id="rId1" Type="http://schemas.openxmlformats.org/officeDocument/2006/relationships/oleObject" Target="../embeddings/oleObject229.bin"/></Relationships>
</file>

<file path=ppt/slides/_rels/slide32.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image" Target="../media/image207.wmf"/><Relationship Id="rId7" Type="http://schemas.openxmlformats.org/officeDocument/2006/relationships/oleObject" Target="../embeddings/oleObject234.bin"/><Relationship Id="rId6" Type="http://schemas.openxmlformats.org/officeDocument/2006/relationships/image" Target="../media/image206.wmf"/><Relationship Id="rId5" Type="http://schemas.openxmlformats.org/officeDocument/2006/relationships/oleObject" Target="../embeddings/oleObject233.bin"/><Relationship Id="rId4" Type="http://schemas.openxmlformats.org/officeDocument/2006/relationships/image" Target="../media/image205.wmf"/><Relationship Id="rId3" Type="http://schemas.openxmlformats.org/officeDocument/2006/relationships/oleObject" Target="../embeddings/oleObject232.bin"/><Relationship Id="rId2" Type="http://schemas.openxmlformats.org/officeDocument/2006/relationships/image" Target="../media/image204.wmf"/><Relationship Id="rId10" Type="http://schemas.openxmlformats.org/officeDocument/2006/relationships/vmlDrawing" Target="../drawings/vmlDrawing30.vml"/><Relationship Id="rId1" Type="http://schemas.openxmlformats.org/officeDocument/2006/relationships/oleObject" Target="../embeddings/oleObject231.bin"/></Relationships>
</file>

<file path=ppt/slides/_rels/slide33.xml.rels><?xml version="1.0" encoding="UTF-8" standalone="yes"?>
<Relationships xmlns="http://schemas.openxmlformats.org/package/2006/relationships"><Relationship Id="rId9" Type="http://schemas.openxmlformats.org/officeDocument/2006/relationships/oleObject" Target="../embeddings/oleObject239.bin"/><Relationship Id="rId8" Type="http://schemas.openxmlformats.org/officeDocument/2006/relationships/image" Target="../media/image211.wmf"/><Relationship Id="rId7" Type="http://schemas.openxmlformats.org/officeDocument/2006/relationships/oleObject" Target="../embeddings/oleObject238.bin"/><Relationship Id="rId6" Type="http://schemas.openxmlformats.org/officeDocument/2006/relationships/image" Target="../media/image210.wmf"/><Relationship Id="rId5" Type="http://schemas.openxmlformats.org/officeDocument/2006/relationships/oleObject" Target="../embeddings/oleObject237.bin"/><Relationship Id="rId4" Type="http://schemas.openxmlformats.org/officeDocument/2006/relationships/image" Target="../media/image209.wmf"/><Relationship Id="rId3" Type="http://schemas.openxmlformats.org/officeDocument/2006/relationships/oleObject" Target="../embeddings/oleObject236.bin"/><Relationship Id="rId2" Type="http://schemas.openxmlformats.org/officeDocument/2006/relationships/image" Target="../media/image208.wmf"/><Relationship Id="rId14" Type="http://schemas.openxmlformats.org/officeDocument/2006/relationships/vmlDrawing" Target="../drawings/vmlDrawing31.vml"/><Relationship Id="rId13" Type="http://schemas.openxmlformats.org/officeDocument/2006/relationships/slideLayout" Target="../slideLayouts/slideLayout7.xml"/><Relationship Id="rId12" Type="http://schemas.openxmlformats.org/officeDocument/2006/relationships/image" Target="../media/image213.wmf"/><Relationship Id="rId11" Type="http://schemas.openxmlformats.org/officeDocument/2006/relationships/oleObject" Target="../embeddings/oleObject240.bin"/><Relationship Id="rId10" Type="http://schemas.openxmlformats.org/officeDocument/2006/relationships/image" Target="../media/image212.wmf"/><Relationship Id="rId1" Type="http://schemas.openxmlformats.org/officeDocument/2006/relationships/oleObject" Target="../embeddings/oleObject235.bin"/></Relationships>
</file>

<file path=ppt/slides/_rels/slide34.xml.rels><?xml version="1.0" encoding="UTF-8" standalone="yes"?>
<Relationships xmlns="http://schemas.openxmlformats.org/package/2006/relationships"><Relationship Id="rId8" Type="http://schemas.openxmlformats.org/officeDocument/2006/relationships/vmlDrawing" Target="../drawings/vmlDrawing32.vml"/><Relationship Id="rId7" Type="http://schemas.openxmlformats.org/officeDocument/2006/relationships/slideLayout" Target="../slideLayouts/slideLayout7.xml"/><Relationship Id="rId6" Type="http://schemas.openxmlformats.org/officeDocument/2006/relationships/image" Target="../media/image216.wmf"/><Relationship Id="rId5" Type="http://schemas.openxmlformats.org/officeDocument/2006/relationships/oleObject" Target="../embeddings/oleObject243.bin"/><Relationship Id="rId4" Type="http://schemas.openxmlformats.org/officeDocument/2006/relationships/image" Target="../media/image215.wmf"/><Relationship Id="rId3" Type="http://schemas.openxmlformats.org/officeDocument/2006/relationships/oleObject" Target="../embeddings/oleObject242.bin"/><Relationship Id="rId2" Type="http://schemas.openxmlformats.org/officeDocument/2006/relationships/image" Target="../media/image214.wmf"/><Relationship Id="rId1" Type="http://schemas.openxmlformats.org/officeDocument/2006/relationships/oleObject" Target="../embeddings/oleObject241.bin"/></Relationships>
</file>

<file path=ppt/slides/_rels/slide4.xml.rels><?xml version="1.0" encoding="UTF-8" standalone="yes"?>
<Relationships xmlns="http://schemas.openxmlformats.org/package/2006/relationships"><Relationship Id="rId9" Type="http://schemas.openxmlformats.org/officeDocument/2006/relationships/oleObject" Target="../embeddings/oleObject9.bin"/><Relationship Id="rId8" Type="http://schemas.openxmlformats.org/officeDocument/2006/relationships/image" Target="../media/image8.wmf"/><Relationship Id="rId7" Type="http://schemas.openxmlformats.org/officeDocument/2006/relationships/oleObject" Target="../embeddings/oleObject8.bin"/><Relationship Id="rId6" Type="http://schemas.openxmlformats.org/officeDocument/2006/relationships/image" Target="../media/image7.wmf"/><Relationship Id="rId5" Type="http://schemas.openxmlformats.org/officeDocument/2006/relationships/oleObject" Target="../embeddings/oleObject7.bin"/><Relationship Id="rId4" Type="http://schemas.openxmlformats.org/officeDocument/2006/relationships/image" Target="../media/image6.wmf"/><Relationship Id="rId3" Type="http://schemas.openxmlformats.org/officeDocument/2006/relationships/oleObject" Target="../embeddings/oleObject6.bin"/><Relationship Id="rId20" Type="http://schemas.openxmlformats.org/officeDocument/2006/relationships/vmlDrawing" Target="../drawings/vmlDrawing3.vml"/><Relationship Id="rId2" Type="http://schemas.openxmlformats.org/officeDocument/2006/relationships/image" Target="../media/image5.wmf"/><Relationship Id="rId19" Type="http://schemas.openxmlformats.org/officeDocument/2006/relationships/slideLayout" Target="../slideLayouts/slideLayout2.xml"/><Relationship Id="rId18" Type="http://schemas.openxmlformats.org/officeDocument/2006/relationships/image" Target="../media/image13.wmf"/><Relationship Id="rId17" Type="http://schemas.openxmlformats.org/officeDocument/2006/relationships/oleObject" Target="../embeddings/oleObject13.bin"/><Relationship Id="rId16" Type="http://schemas.openxmlformats.org/officeDocument/2006/relationships/image" Target="../media/image12.wmf"/><Relationship Id="rId15" Type="http://schemas.openxmlformats.org/officeDocument/2006/relationships/oleObject" Target="../embeddings/oleObject12.bin"/><Relationship Id="rId14" Type="http://schemas.openxmlformats.org/officeDocument/2006/relationships/image" Target="../media/image11.wmf"/><Relationship Id="rId13" Type="http://schemas.openxmlformats.org/officeDocument/2006/relationships/oleObject" Target="../embeddings/oleObject11.bin"/><Relationship Id="rId12" Type="http://schemas.openxmlformats.org/officeDocument/2006/relationships/image" Target="../media/image10.wmf"/><Relationship Id="rId11" Type="http://schemas.openxmlformats.org/officeDocument/2006/relationships/oleObject" Target="../embeddings/oleObject10.bin"/><Relationship Id="rId10" Type="http://schemas.openxmlformats.org/officeDocument/2006/relationships/image" Target="../media/image9.wmf"/><Relationship Id="rId1" Type="http://schemas.openxmlformats.org/officeDocument/2006/relationships/oleObject" Target="../embeddings/oleObject5.bin"/></Relationships>
</file>

<file path=ppt/slides/_rels/slide5.xml.rels><?xml version="1.0" encoding="UTF-8" standalone="yes"?>
<Relationships xmlns="http://schemas.openxmlformats.org/package/2006/relationships"><Relationship Id="rId9" Type="http://schemas.openxmlformats.org/officeDocument/2006/relationships/oleObject" Target="../embeddings/oleObject18.bin"/><Relationship Id="rId8" Type="http://schemas.openxmlformats.org/officeDocument/2006/relationships/image" Target="../media/image17.wmf"/><Relationship Id="rId7" Type="http://schemas.openxmlformats.org/officeDocument/2006/relationships/oleObject" Target="../embeddings/oleObject17.bin"/><Relationship Id="rId6" Type="http://schemas.openxmlformats.org/officeDocument/2006/relationships/image" Target="../media/image16.wmf"/><Relationship Id="rId5" Type="http://schemas.openxmlformats.org/officeDocument/2006/relationships/oleObject" Target="../embeddings/oleObject16.bin"/><Relationship Id="rId4" Type="http://schemas.openxmlformats.org/officeDocument/2006/relationships/image" Target="../media/image15.wmf"/><Relationship Id="rId3" Type="http://schemas.openxmlformats.org/officeDocument/2006/relationships/oleObject" Target="../embeddings/oleObject15.bin"/><Relationship Id="rId29" Type="http://schemas.openxmlformats.org/officeDocument/2006/relationships/vmlDrawing" Target="../drawings/vmlDrawing4.vml"/><Relationship Id="rId28" Type="http://schemas.openxmlformats.org/officeDocument/2006/relationships/slideLayout" Target="../slideLayouts/slideLayout12.xml"/><Relationship Id="rId27" Type="http://schemas.openxmlformats.org/officeDocument/2006/relationships/image" Target="../media/image26.wmf"/><Relationship Id="rId26" Type="http://schemas.openxmlformats.org/officeDocument/2006/relationships/oleObject" Target="../embeddings/oleObject27.bin"/><Relationship Id="rId25" Type="http://schemas.openxmlformats.org/officeDocument/2006/relationships/image" Target="../media/image25.wmf"/><Relationship Id="rId24" Type="http://schemas.openxmlformats.org/officeDocument/2006/relationships/oleObject" Target="../embeddings/oleObject26.bin"/><Relationship Id="rId23" Type="http://schemas.openxmlformats.org/officeDocument/2006/relationships/image" Target="../media/image24.wmf"/><Relationship Id="rId22" Type="http://schemas.openxmlformats.org/officeDocument/2006/relationships/oleObject" Target="../embeddings/oleObject25.bin"/><Relationship Id="rId21" Type="http://schemas.openxmlformats.org/officeDocument/2006/relationships/image" Target="../media/image23.wmf"/><Relationship Id="rId20" Type="http://schemas.openxmlformats.org/officeDocument/2006/relationships/oleObject" Target="../embeddings/oleObject24.bin"/><Relationship Id="rId2" Type="http://schemas.openxmlformats.org/officeDocument/2006/relationships/image" Target="../media/image14.wmf"/><Relationship Id="rId19" Type="http://schemas.openxmlformats.org/officeDocument/2006/relationships/image" Target="../media/image22.wmf"/><Relationship Id="rId18" Type="http://schemas.openxmlformats.org/officeDocument/2006/relationships/oleObject" Target="../embeddings/oleObject23.bin"/><Relationship Id="rId17" Type="http://schemas.openxmlformats.org/officeDocument/2006/relationships/image" Target="../media/image21.wmf"/><Relationship Id="rId16" Type="http://schemas.openxmlformats.org/officeDocument/2006/relationships/oleObject" Target="../embeddings/oleObject22.bin"/><Relationship Id="rId15" Type="http://schemas.openxmlformats.org/officeDocument/2006/relationships/image" Target="../media/image20.wmf"/><Relationship Id="rId14" Type="http://schemas.openxmlformats.org/officeDocument/2006/relationships/oleObject" Target="../embeddings/oleObject21.bin"/><Relationship Id="rId13" Type="http://schemas.openxmlformats.org/officeDocument/2006/relationships/oleObject" Target="../embeddings/oleObject20.bin"/><Relationship Id="rId12" Type="http://schemas.openxmlformats.org/officeDocument/2006/relationships/image" Target="../media/image19.wmf"/><Relationship Id="rId11" Type="http://schemas.openxmlformats.org/officeDocument/2006/relationships/oleObject" Target="../embeddings/oleObject19.bin"/><Relationship Id="rId10" Type="http://schemas.openxmlformats.org/officeDocument/2006/relationships/image" Target="../media/image18.wmf"/><Relationship Id="rId1" Type="http://schemas.openxmlformats.org/officeDocument/2006/relationships/oleObject" Target="../embeddings/oleObject14.bin"/></Relationships>
</file>

<file path=ppt/slides/_rels/slide6.xml.rels><?xml version="1.0" encoding="UTF-8" standalone="yes"?>
<Relationships xmlns="http://schemas.openxmlformats.org/package/2006/relationships"><Relationship Id="rId9" Type="http://schemas.openxmlformats.org/officeDocument/2006/relationships/oleObject" Target="../embeddings/oleObject32.bin"/><Relationship Id="rId8" Type="http://schemas.openxmlformats.org/officeDocument/2006/relationships/image" Target="../media/image30.wmf"/><Relationship Id="rId7" Type="http://schemas.openxmlformats.org/officeDocument/2006/relationships/oleObject" Target="../embeddings/oleObject31.bin"/><Relationship Id="rId6" Type="http://schemas.openxmlformats.org/officeDocument/2006/relationships/image" Target="../media/image29.wmf"/><Relationship Id="rId5" Type="http://schemas.openxmlformats.org/officeDocument/2006/relationships/oleObject" Target="../embeddings/oleObject30.bin"/><Relationship Id="rId4" Type="http://schemas.openxmlformats.org/officeDocument/2006/relationships/image" Target="../media/image28.wmf"/><Relationship Id="rId3" Type="http://schemas.openxmlformats.org/officeDocument/2006/relationships/oleObject" Target="../embeddings/oleObject29.bin"/><Relationship Id="rId26" Type="http://schemas.openxmlformats.org/officeDocument/2006/relationships/vmlDrawing" Target="../drawings/vmlDrawing5.vml"/><Relationship Id="rId25" Type="http://schemas.openxmlformats.org/officeDocument/2006/relationships/slideLayout" Target="../slideLayouts/slideLayout7.xml"/><Relationship Id="rId24" Type="http://schemas.openxmlformats.org/officeDocument/2006/relationships/image" Target="../media/image38.wmf"/><Relationship Id="rId23" Type="http://schemas.openxmlformats.org/officeDocument/2006/relationships/oleObject" Target="../embeddings/oleObject39.bin"/><Relationship Id="rId22" Type="http://schemas.openxmlformats.org/officeDocument/2006/relationships/image" Target="../media/image37.wmf"/><Relationship Id="rId21" Type="http://schemas.openxmlformats.org/officeDocument/2006/relationships/oleObject" Target="../embeddings/oleObject38.bin"/><Relationship Id="rId20" Type="http://schemas.openxmlformats.org/officeDocument/2006/relationships/image" Target="../media/image36.wmf"/><Relationship Id="rId2" Type="http://schemas.openxmlformats.org/officeDocument/2006/relationships/image" Target="../media/image27.wmf"/><Relationship Id="rId19" Type="http://schemas.openxmlformats.org/officeDocument/2006/relationships/oleObject" Target="../embeddings/oleObject37.bin"/><Relationship Id="rId18" Type="http://schemas.openxmlformats.org/officeDocument/2006/relationships/image" Target="../media/image35.wmf"/><Relationship Id="rId17" Type="http://schemas.openxmlformats.org/officeDocument/2006/relationships/oleObject" Target="../embeddings/oleObject36.bin"/><Relationship Id="rId16" Type="http://schemas.openxmlformats.org/officeDocument/2006/relationships/image" Target="../media/image34.wmf"/><Relationship Id="rId15" Type="http://schemas.openxmlformats.org/officeDocument/2006/relationships/oleObject" Target="../embeddings/oleObject35.bin"/><Relationship Id="rId14" Type="http://schemas.openxmlformats.org/officeDocument/2006/relationships/image" Target="../media/image33.wmf"/><Relationship Id="rId13" Type="http://schemas.openxmlformats.org/officeDocument/2006/relationships/oleObject" Target="../embeddings/oleObject34.bin"/><Relationship Id="rId12" Type="http://schemas.openxmlformats.org/officeDocument/2006/relationships/image" Target="../media/image32.wmf"/><Relationship Id="rId11" Type="http://schemas.openxmlformats.org/officeDocument/2006/relationships/oleObject" Target="../embeddings/oleObject33.bin"/><Relationship Id="rId10" Type="http://schemas.openxmlformats.org/officeDocument/2006/relationships/image" Target="../media/image31.wmf"/><Relationship Id="rId1" Type="http://schemas.openxmlformats.org/officeDocument/2006/relationships/oleObject" Target="../embeddings/oleObject28.bin"/></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42.wmf"/><Relationship Id="rId7" Type="http://schemas.openxmlformats.org/officeDocument/2006/relationships/oleObject" Target="../embeddings/oleObject43.bin"/><Relationship Id="rId6" Type="http://schemas.openxmlformats.org/officeDocument/2006/relationships/image" Target="../media/image41.wmf"/><Relationship Id="rId5" Type="http://schemas.openxmlformats.org/officeDocument/2006/relationships/oleObject" Target="../embeddings/oleObject42.bin"/><Relationship Id="rId4" Type="http://schemas.openxmlformats.org/officeDocument/2006/relationships/image" Target="../media/image40.wmf"/><Relationship Id="rId3" Type="http://schemas.openxmlformats.org/officeDocument/2006/relationships/oleObject" Target="../embeddings/oleObject41.bin"/><Relationship Id="rId2" Type="http://schemas.openxmlformats.org/officeDocument/2006/relationships/image" Target="../media/image39.wmf"/><Relationship Id="rId10" Type="http://schemas.openxmlformats.org/officeDocument/2006/relationships/vmlDrawing" Target="../drawings/vmlDrawing6.vml"/><Relationship Id="rId1" Type="http://schemas.openxmlformats.org/officeDocument/2006/relationships/oleObject" Target="../embeddings/oleObject40.bin"/></Relationships>
</file>

<file path=ppt/slides/_rels/slide8.xml.rels><?xml version="1.0" encoding="UTF-8" standalone="yes"?>
<Relationships xmlns="http://schemas.openxmlformats.org/package/2006/relationships"><Relationship Id="rId9" Type="http://schemas.openxmlformats.org/officeDocument/2006/relationships/oleObject" Target="../embeddings/oleObject48.bin"/><Relationship Id="rId8" Type="http://schemas.openxmlformats.org/officeDocument/2006/relationships/image" Target="../media/image45.wmf"/><Relationship Id="rId7" Type="http://schemas.openxmlformats.org/officeDocument/2006/relationships/oleObject" Target="../embeddings/oleObject47.bin"/><Relationship Id="rId6" Type="http://schemas.openxmlformats.org/officeDocument/2006/relationships/image" Target="../media/image44.wmf"/><Relationship Id="rId5" Type="http://schemas.openxmlformats.org/officeDocument/2006/relationships/oleObject" Target="../embeddings/oleObject46.bin"/><Relationship Id="rId4" Type="http://schemas.openxmlformats.org/officeDocument/2006/relationships/image" Target="../media/image26.wmf"/><Relationship Id="rId3" Type="http://schemas.openxmlformats.org/officeDocument/2006/relationships/oleObject" Target="../embeddings/oleObject45.bin"/><Relationship Id="rId26" Type="http://schemas.openxmlformats.org/officeDocument/2006/relationships/vmlDrawing" Target="../drawings/vmlDrawing7.vml"/><Relationship Id="rId25" Type="http://schemas.openxmlformats.org/officeDocument/2006/relationships/slideLayout" Target="../slideLayouts/slideLayout7.xml"/><Relationship Id="rId24" Type="http://schemas.openxmlformats.org/officeDocument/2006/relationships/image" Target="../media/image52.wmf"/><Relationship Id="rId23" Type="http://schemas.openxmlformats.org/officeDocument/2006/relationships/oleObject" Target="../embeddings/oleObject56.bin"/><Relationship Id="rId22" Type="http://schemas.openxmlformats.org/officeDocument/2006/relationships/image" Target="../media/image51.wmf"/><Relationship Id="rId21" Type="http://schemas.openxmlformats.org/officeDocument/2006/relationships/oleObject" Target="../embeddings/oleObject55.bin"/><Relationship Id="rId20" Type="http://schemas.openxmlformats.org/officeDocument/2006/relationships/oleObject" Target="../embeddings/oleObject54.bin"/><Relationship Id="rId2" Type="http://schemas.openxmlformats.org/officeDocument/2006/relationships/image" Target="../media/image43.wmf"/><Relationship Id="rId19" Type="http://schemas.openxmlformats.org/officeDocument/2006/relationships/image" Target="../media/image50.wmf"/><Relationship Id="rId18" Type="http://schemas.openxmlformats.org/officeDocument/2006/relationships/oleObject" Target="../embeddings/oleObject53.bin"/><Relationship Id="rId17" Type="http://schemas.openxmlformats.org/officeDocument/2006/relationships/image" Target="../media/image49.wmf"/><Relationship Id="rId16" Type="http://schemas.openxmlformats.org/officeDocument/2006/relationships/oleObject" Target="../embeddings/oleObject52.bin"/><Relationship Id="rId15" Type="http://schemas.openxmlformats.org/officeDocument/2006/relationships/oleObject" Target="../embeddings/oleObject51.bin"/><Relationship Id="rId14" Type="http://schemas.openxmlformats.org/officeDocument/2006/relationships/image" Target="../media/image48.wmf"/><Relationship Id="rId13" Type="http://schemas.openxmlformats.org/officeDocument/2006/relationships/oleObject" Target="../embeddings/oleObject50.bin"/><Relationship Id="rId12" Type="http://schemas.openxmlformats.org/officeDocument/2006/relationships/image" Target="../media/image47.wmf"/><Relationship Id="rId11" Type="http://schemas.openxmlformats.org/officeDocument/2006/relationships/oleObject" Target="../embeddings/oleObject49.bin"/><Relationship Id="rId10" Type="http://schemas.openxmlformats.org/officeDocument/2006/relationships/image" Target="../media/image46.wmf"/><Relationship Id="rId1" Type="http://schemas.openxmlformats.org/officeDocument/2006/relationships/oleObject" Target="../embeddings/oleObject44.bin"/></Relationships>
</file>

<file path=ppt/slides/_rels/slide9.xml.rels><?xml version="1.0" encoding="UTF-8" standalone="yes"?>
<Relationships xmlns="http://schemas.openxmlformats.org/package/2006/relationships"><Relationship Id="rId9" Type="http://schemas.openxmlformats.org/officeDocument/2006/relationships/oleObject" Target="../embeddings/oleObject61.bin"/><Relationship Id="rId8" Type="http://schemas.openxmlformats.org/officeDocument/2006/relationships/image" Target="../media/image55.wmf"/><Relationship Id="rId7" Type="http://schemas.openxmlformats.org/officeDocument/2006/relationships/oleObject" Target="../embeddings/oleObject60.bin"/><Relationship Id="rId6" Type="http://schemas.openxmlformats.org/officeDocument/2006/relationships/image" Target="../media/image54.wmf"/><Relationship Id="rId5" Type="http://schemas.openxmlformats.org/officeDocument/2006/relationships/oleObject" Target="../embeddings/oleObject59.bin"/><Relationship Id="rId4" Type="http://schemas.openxmlformats.org/officeDocument/2006/relationships/image" Target="../media/image26.wmf"/><Relationship Id="rId3" Type="http://schemas.openxmlformats.org/officeDocument/2006/relationships/oleObject" Target="../embeddings/oleObject58.bin"/><Relationship Id="rId23" Type="http://schemas.openxmlformats.org/officeDocument/2006/relationships/vmlDrawing" Target="../drawings/vmlDrawing8.vml"/><Relationship Id="rId22" Type="http://schemas.openxmlformats.org/officeDocument/2006/relationships/slideLayout" Target="../slideLayouts/slideLayout7.xml"/><Relationship Id="rId21" Type="http://schemas.openxmlformats.org/officeDocument/2006/relationships/image" Target="../media/image61.wmf"/><Relationship Id="rId20" Type="http://schemas.openxmlformats.org/officeDocument/2006/relationships/oleObject" Target="../embeddings/oleObject67.bin"/><Relationship Id="rId2" Type="http://schemas.openxmlformats.org/officeDocument/2006/relationships/image" Target="../media/image53.wmf"/><Relationship Id="rId19" Type="http://schemas.openxmlformats.org/officeDocument/2006/relationships/oleObject" Target="../embeddings/oleObject66.bin"/><Relationship Id="rId18" Type="http://schemas.openxmlformats.org/officeDocument/2006/relationships/image" Target="../media/image60.wmf"/><Relationship Id="rId17" Type="http://schemas.openxmlformats.org/officeDocument/2006/relationships/oleObject" Target="../embeddings/oleObject65.bin"/><Relationship Id="rId16" Type="http://schemas.openxmlformats.org/officeDocument/2006/relationships/image" Target="../media/image59.wmf"/><Relationship Id="rId15" Type="http://schemas.openxmlformats.org/officeDocument/2006/relationships/oleObject" Target="../embeddings/oleObject64.bin"/><Relationship Id="rId14" Type="http://schemas.openxmlformats.org/officeDocument/2006/relationships/image" Target="../media/image58.wmf"/><Relationship Id="rId13" Type="http://schemas.openxmlformats.org/officeDocument/2006/relationships/oleObject" Target="../embeddings/oleObject63.bin"/><Relationship Id="rId12" Type="http://schemas.openxmlformats.org/officeDocument/2006/relationships/image" Target="../media/image57.wmf"/><Relationship Id="rId11" Type="http://schemas.openxmlformats.org/officeDocument/2006/relationships/oleObject" Target="../embeddings/oleObject62.bin"/><Relationship Id="rId10" Type="http://schemas.openxmlformats.org/officeDocument/2006/relationships/image" Target="../media/image56.wmf"/><Relationship Id="rId1" Type="http://schemas.openxmlformats.org/officeDocument/2006/relationships/oleObject" Target="../embeddings/oleObject57.bin"/></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122" name="Rectangle 2"/>
          <p:cNvSpPr>
            <a:spLocks noGrp="1" noChangeArrowheads="1"/>
          </p:cNvSpPr>
          <p:nvPr>
            <p:ph type="ctrTitle" sz="quarter"/>
          </p:nvPr>
        </p:nvSpPr>
        <p:spPr/>
        <p:txBody>
          <a:bodyPr vert="horz" wrap="square" lIns="92075" tIns="46038" rIns="92075" bIns="46038"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4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mj-ea"/>
                <a:cs typeface="+mj-cs"/>
              </a:rPr>
              <a:t>微积分讲课提纲</a:t>
            </a:r>
            <a:endParaRPr kumimoji="1" lang="zh-CN" altLang="en-US" sz="4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mj-ea"/>
              <a:cs typeface="+mj-cs"/>
            </a:endParaRPr>
          </a:p>
        </p:txBody>
      </p:sp>
      <p:sp>
        <p:nvSpPr>
          <p:cNvPr id="36867" name="Rectangle 3"/>
          <p:cNvSpPr>
            <a:spLocks noGrp="1"/>
          </p:cNvSpPr>
          <p:nvPr>
            <p:ph type="subTitle" sz="quarter" idx="1"/>
          </p:nvPr>
        </p:nvSpPr>
        <p:spPr>
          <a:xfrm>
            <a:off x="1828800" y="3657600"/>
            <a:ext cx="7086600" cy="2895600"/>
          </a:xfrm>
        </p:spPr>
        <p:txBody>
          <a:bodyPr vert="horz" wrap="square" lIns="92075" tIns="46038" rIns="92075" bIns="46038" anchor="t"/>
          <a:p>
            <a:pPr eaLnBrk="1" hangingPunct="1">
              <a:buSzPct val="80000"/>
              <a:buFont typeface="Wingdings" panose="05000000000000000000" pitchFamily="2" charset="2"/>
            </a:pPr>
            <a:r>
              <a:rPr kumimoji="1" lang="zh-CN" altLang="en-US" b="1" dirty="0">
                <a:latin typeface="宋体" panose="02010600030101010101" pitchFamily="2" charset="-122"/>
                <a:ea typeface="+mn-ea"/>
                <a:cs typeface="+mn-cs"/>
              </a:rPr>
              <a:t>微积分（</a:t>
            </a:r>
            <a:r>
              <a:rPr kumimoji="1" lang="en-US" altLang="zh-CN" b="1">
                <a:latin typeface="宋体" panose="02010600030101010101" pitchFamily="2" charset="-122"/>
                <a:ea typeface="+mn-ea"/>
                <a:cs typeface="+mn-cs"/>
              </a:rPr>
              <a:t>I</a:t>
            </a:r>
            <a:r>
              <a:rPr kumimoji="1" lang="zh-CN" altLang="en-US" b="1" dirty="0">
                <a:latin typeface="宋体" panose="02010600030101010101" pitchFamily="2" charset="-122"/>
                <a:ea typeface="+mn-ea"/>
                <a:cs typeface="+mn-cs"/>
              </a:rPr>
              <a:t>）</a:t>
            </a:r>
            <a:endParaRPr kumimoji="1" lang="zh-CN" altLang="en-US" dirty="0">
              <a:latin typeface="宋体" panose="02010600030101010101" pitchFamily="2" charset="-122"/>
              <a:ea typeface="+mn-ea"/>
              <a:cs typeface="+mn-cs"/>
            </a:endParaRPr>
          </a:p>
          <a:p>
            <a:pPr eaLnBrk="1" hangingPunct="1">
              <a:buSzPct val="80000"/>
              <a:buFont typeface="Wingdings" panose="05000000000000000000" pitchFamily="2" charset="2"/>
            </a:pPr>
            <a:r>
              <a:rPr kumimoji="1" lang="zh-CN" altLang="en-US" b="1" dirty="0">
                <a:latin typeface="宋体" panose="02010600030101010101" pitchFamily="2" charset="-122"/>
                <a:ea typeface="+mn-ea"/>
                <a:cs typeface="+mn-cs"/>
              </a:rPr>
              <a:t>浙江大学数学科学学院</a:t>
            </a:r>
            <a:endParaRPr kumimoji="1" lang="zh-CN" altLang="en-US" dirty="0">
              <a:latin typeface="宋体" panose="02010600030101010101" pitchFamily="2" charset="-122"/>
              <a:ea typeface="+mn-ea"/>
              <a:cs typeface="+mn-cs"/>
            </a:endParaRPr>
          </a:p>
          <a:p>
            <a:pPr eaLnBrk="1" hangingPunct="1">
              <a:buSzPct val="80000"/>
              <a:buFont typeface="Wingdings" panose="05000000000000000000" pitchFamily="2" charset="2"/>
            </a:pPr>
            <a:endParaRPr kumimoji="1" lang="en-US" altLang="zh-CN">
              <a:latin typeface="Times New Roman" panose="02020603050405020304" pitchFamily="18" charset="0"/>
              <a:ea typeface="+mn-ea"/>
              <a:cs typeface="+mn-cs"/>
            </a:endParaRPr>
          </a:p>
        </p:txBody>
      </p:sp>
    </p:spTree>
  </p:cSld>
  <p:clrMapOvr>
    <a:masterClrMapping/>
  </p:clrMapOvr>
  <p:transition>
    <p:blinds dir="vert"/>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aphicFrame>
        <p:nvGraphicFramePr>
          <p:cNvPr id="9218" name="Object 2"/>
          <p:cNvGraphicFramePr/>
          <p:nvPr/>
        </p:nvGraphicFramePr>
        <p:xfrm>
          <a:off x="1476375" y="333375"/>
          <a:ext cx="2513013" cy="925513"/>
        </p:xfrm>
        <a:graphic>
          <a:graphicData uri="http://schemas.openxmlformats.org/presentationml/2006/ole">
            <mc:AlternateContent xmlns:mc="http://schemas.openxmlformats.org/markup-compatibility/2006">
              <mc:Choice xmlns:v="urn:schemas-microsoft-com:vml" Requires="v">
                <p:oleObj spid="_x0000_s3080" name="" r:id="rId1" imgW="1103630" imgH="405765" progId="Equation.3">
                  <p:embed/>
                </p:oleObj>
              </mc:Choice>
              <mc:Fallback>
                <p:oleObj name="" r:id="rId1" imgW="1103630" imgH="405765" progId="Equation.3">
                  <p:embed/>
                  <p:pic>
                    <p:nvPicPr>
                      <p:cNvPr id="0" name="图片 3079"/>
                      <p:cNvPicPr/>
                      <p:nvPr/>
                    </p:nvPicPr>
                    <p:blipFill>
                      <a:blip r:embed="rId2"/>
                      <a:stretch>
                        <a:fillRect/>
                      </a:stretch>
                    </p:blipFill>
                    <p:spPr>
                      <a:xfrm>
                        <a:off x="1476375" y="333375"/>
                        <a:ext cx="2513013" cy="925513"/>
                      </a:xfrm>
                      <a:prstGeom prst="rect">
                        <a:avLst/>
                      </a:prstGeom>
                      <a:noFill/>
                      <a:ln w="38100">
                        <a:noFill/>
                        <a:miter/>
                      </a:ln>
                    </p:spPr>
                  </p:pic>
                </p:oleObj>
              </mc:Fallback>
            </mc:AlternateContent>
          </a:graphicData>
        </a:graphic>
      </p:graphicFrame>
      <p:graphicFrame>
        <p:nvGraphicFramePr>
          <p:cNvPr id="1086470" name="Object 6"/>
          <p:cNvGraphicFramePr/>
          <p:nvPr/>
        </p:nvGraphicFramePr>
        <p:xfrm>
          <a:off x="1714500" y="2095500"/>
          <a:ext cx="4533900" cy="1016000"/>
        </p:xfrm>
        <a:graphic>
          <a:graphicData uri="http://schemas.openxmlformats.org/presentationml/2006/ole">
            <mc:AlternateContent xmlns:mc="http://schemas.openxmlformats.org/markup-compatibility/2006">
              <mc:Choice xmlns:v="urn:schemas-microsoft-com:vml" Requires="v">
                <p:oleObj spid="_x0000_s3077" name="" r:id="rId3" imgW="4533900" imgH="1016000" progId="Equation.3">
                  <p:embed/>
                </p:oleObj>
              </mc:Choice>
              <mc:Fallback>
                <p:oleObj name="" r:id="rId3" imgW="4533900" imgH="1016000" progId="Equation.3">
                  <p:embed/>
                  <p:pic>
                    <p:nvPicPr>
                      <p:cNvPr id="0" name="图片 3076"/>
                      <p:cNvPicPr/>
                      <p:nvPr/>
                    </p:nvPicPr>
                    <p:blipFill>
                      <a:blip r:embed="rId4"/>
                      <a:stretch>
                        <a:fillRect/>
                      </a:stretch>
                    </p:blipFill>
                    <p:spPr>
                      <a:xfrm>
                        <a:off x="1714500" y="2095500"/>
                        <a:ext cx="4533900" cy="1016000"/>
                      </a:xfrm>
                      <a:prstGeom prst="rect">
                        <a:avLst/>
                      </a:prstGeom>
                      <a:noFill/>
                      <a:ln w="38100">
                        <a:noFill/>
                        <a:miter/>
                      </a:ln>
                    </p:spPr>
                  </p:pic>
                </p:oleObj>
              </mc:Fallback>
            </mc:AlternateContent>
          </a:graphicData>
        </a:graphic>
      </p:graphicFrame>
      <p:graphicFrame>
        <p:nvGraphicFramePr>
          <p:cNvPr id="1086471" name="Object 7"/>
          <p:cNvGraphicFramePr/>
          <p:nvPr/>
        </p:nvGraphicFramePr>
        <p:xfrm>
          <a:off x="3824288" y="3633788"/>
          <a:ext cx="3009900" cy="1016000"/>
        </p:xfrm>
        <a:graphic>
          <a:graphicData uri="http://schemas.openxmlformats.org/presentationml/2006/ole">
            <mc:AlternateContent xmlns:mc="http://schemas.openxmlformats.org/markup-compatibility/2006">
              <mc:Choice xmlns:v="urn:schemas-microsoft-com:vml" Requires="v">
                <p:oleObj spid="_x0000_s3078" name="" r:id="rId5" imgW="3009900" imgH="1016000" progId="Equation.3">
                  <p:embed/>
                </p:oleObj>
              </mc:Choice>
              <mc:Fallback>
                <p:oleObj name="" r:id="rId5" imgW="3009900" imgH="1016000" progId="Equation.3">
                  <p:embed/>
                  <p:pic>
                    <p:nvPicPr>
                      <p:cNvPr id="0" name="图片 3077"/>
                      <p:cNvPicPr/>
                      <p:nvPr/>
                    </p:nvPicPr>
                    <p:blipFill>
                      <a:blip r:embed="rId6"/>
                      <a:stretch>
                        <a:fillRect/>
                      </a:stretch>
                    </p:blipFill>
                    <p:spPr>
                      <a:xfrm>
                        <a:off x="3824288" y="3633788"/>
                        <a:ext cx="3009900" cy="1016000"/>
                      </a:xfrm>
                      <a:prstGeom prst="rect">
                        <a:avLst/>
                      </a:prstGeom>
                      <a:noFill/>
                      <a:ln w="38100">
                        <a:noFill/>
                        <a:miter/>
                      </a:ln>
                    </p:spPr>
                  </p:pic>
                </p:oleObj>
              </mc:Fallback>
            </mc:AlternateContent>
          </a:graphicData>
        </a:graphic>
      </p:graphicFrame>
      <p:graphicFrame>
        <p:nvGraphicFramePr>
          <p:cNvPr id="1086472" name="Object 8"/>
          <p:cNvGraphicFramePr/>
          <p:nvPr/>
        </p:nvGraphicFramePr>
        <p:xfrm>
          <a:off x="3857625" y="4967288"/>
          <a:ext cx="2578100" cy="977900"/>
        </p:xfrm>
        <a:graphic>
          <a:graphicData uri="http://schemas.openxmlformats.org/presentationml/2006/ole">
            <mc:AlternateContent xmlns:mc="http://schemas.openxmlformats.org/markup-compatibility/2006">
              <mc:Choice xmlns:v="urn:schemas-microsoft-com:vml" Requires="v">
                <p:oleObj spid="_x0000_s3079" name="" r:id="rId7" imgW="2578100" imgH="977900" progId="Equation.3">
                  <p:embed/>
                </p:oleObj>
              </mc:Choice>
              <mc:Fallback>
                <p:oleObj name="" r:id="rId7" imgW="2578100" imgH="977900" progId="Equation.3">
                  <p:embed/>
                  <p:pic>
                    <p:nvPicPr>
                      <p:cNvPr id="0" name="图片 3078"/>
                      <p:cNvPicPr/>
                      <p:nvPr/>
                    </p:nvPicPr>
                    <p:blipFill>
                      <a:blip r:embed="rId8"/>
                      <a:stretch>
                        <a:fillRect/>
                      </a:stretch>
                    </p:blipFill>
                    <p:spPr>
                      <a:xfrm>
                        <a:off x="3857625" y="4967288"/>
                        <a:ext cx="2578100" cy="977900"/>
                      </a:xfrm>
                      <a:prstGeom prst="rect">
                        <a:avLst/>
                      </a:prstGeom>
                      <a:noFill/>
                      <a:ln w="38100">
                        <a:noFill/>
                        <a:miter/>
                      </a:ln>
                    </p:spPr>
                  </p:pic>
                </p:oleObj>
              </mc:Fallback>
            </mc:AlternateContent>
          </a:graphicData>
        </a:graphic>
      </p:graphicFrame>
      <p:sp>
        <p:nvSpPr>
          <p:cNvPr id="1086473" name="Text Box 9"/>
          <p:cNvSpPr txBox="1"/>
          <p:nvPr/>
        </p:nvSpPr>
        <p:spPr>
          <a:xfrm>
            <a:off x="3276600" y="4648200"/>
            <a:ext cx="1981200" cy="579438"/>
          </a:xfrm>
          <a:prstGeom prst="rect">
            <a:avLst/>
          </a:prstGeom>
          <a:noFill/>
          <a:ln w="9525">
            <a:noFill/>
          </a:ln>
        </p:spPr>
        <p:txBody>
          <a:bodyPr>
            <a:spAutoFit/>
          </a:bodyPr>
          <a:p>
            <a:pPr algn="l"/>
            <a:r>
              <a:rPr lang="en-US" altLang="zh-CN" sz="3200">
                <a:solidFill>
                  <a:srgbClr val="FF0066"/>
                </a:solidFill>
                <a:latin typeface="黑体" panose="02010609060101010101" pitchFamily="49" charset="-122"/>
                <a:ea typeface="黑体" panose="02010609060101010101" pitchFamily="49" charset="-122"/>
              </a:rPr>
              <a:t>(</a:t>
            </a:r>
            <a:r>
              <a:rPr lang="zh-CN" altLang="en-US" sz="3200" dirty="0">
                <a:solidFill>
                  <a:srgbClr val="FF0066"/>
                </a:solidFill>
                <a:latin typeface="黑体" panose="02010609060101010101" pitchFamily="49" charset="-122"/>
                <a:ea typeface="黑体" panose="02010609060101010101" pitchFamily="49" charset="-122"/>
              </a:rPr>
              <a:t>化简</a:t>
            </a:r>
            <a:r>
              <a:rPr lang="en-US" altLang="zh-CN" sz="3200">
                <a:solidFill>
                  <a:srgbClr val="FF0066"/>
                </a:solidFill>
                <a:latin typeface="黑体" panose="02010609060101010101" pitchFamily="49" charset="-122"/>
                <a:ea typeface="黑体" panose="02010609060101010101" pitchFamily="49" charset="-122"/>
              </a:rPr>
              <a:t>)</a:t>
            </a:r>
            <a:endParaRPr lang="en-US" altLang="zh-CN" sz="3200">
              <a:solidFill>
                <a:srgbClr val="FF0066"/>
              </a:solidFill>
              <a:latin typeface="黑体" panose="02010609060101010101" pitchFamily="49" charset="-122"/>
              <a:ea typeface="黑体" panose="02010609060101010101" pitchFamily="49" charset="-122"/>
            </a:endParaRPr>
          </a:p>
        </p:txBody>
      </p:sp>
      <p:grpSp>
        <p:nvGrpSpPr>
          <p:cNvPr id="2" name="Group 10"/>
          <p:cNvGrpSpPr/>
          <p:nvPr/>
        </p:nvGrpSpPr>
        <p:grpSpPr>
          <a:xfrm>
            <a:off x="304800" y="3733800"/>
            <a:ext cx="2895600" cy="2590800"/>
            <a:chOff x="192" y="2352"/>
            <a:chExt cx="1824" cy="1632"/>
          </a:xfrm>
        </p:grpSpPr>
        <p:sp>
          <p:nvSpPr>
            <p:cNvPr id="9231" name="Rectangle 11"/>
            <p:cNvSpPr/>
            <p:nvPr/>
          </p:nvSpPr>
          <p:spPr>
            <a:xfrm>
              <a:off x="192" y="2352"/>
              <a:ext cx="1776" cy="1632"/>
            </a:xfrm>
            <a:prstGeom prst="rect">
              <a:avLst/>
            </a:prstGeom>
            <a:solidFill>
              <a:srgbClr val="FFFFCC"/>
            </a:solidFill>
            <a:ln w="38100" cap="flat" cmpd="sng">
              <a:solidFill>
                <a:schemeClr val="bg2"/>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
          <p:nvSpPr>
            <p:cNvPr id="9232" name="Text Box 12"/>
            <p:cNvSpPr txBox="1"/>
            <p:nvPr/>
          </p:nvSpPr>
          <p:spPr>
            <a:xfrm>
              <a:off x="288" y="2352"/>
              <a:ext cx="1728" cy="1441"/>
            </a:xfrm>
            <a:prstGeom prst="rect">
              <a:avLst/>
            </a:prstGeom>
            <a:noFill/>
            <a:ln w="38100">
              <a:noFill/>
            </a:ln>
          </p:spPr>
          <p:txBody>
            <a:bodyPr>
              <a:spAutoFit/>
            </a:bodyPr>
            <a:p>
              <a:pPr algn="l"/>
              <a:r>
                <a:rPr lang="zh-CN" altLang="en-US" dirty="0">
                  <a:latin typeface="宋体" panose="02010600030101010101" pitchFamily="2" charset="-122"/>
                </a:rPr>
                <a:t>在使用罗必达法则时</a:t>
              </a:r>
              <a:r>
                <a:rPr lang="en-US" altLang="zh-CN">
                  <a:latin typeface="宋体" panose="02010600030101010101" pitchFamily="2" charset="-122"/>
                </a:rPr>
                <a:t>,</a:t>
              </a:r>
              <a:r>
                <a:rPr lang="zh-CN" altLang="en-US" dirty="0">
                  <a:latin typeface="宋体" panose="02010600030101010101" pitchFamily="2" charset="-122"/>
                </a:rPr>
                <a:t>要注意进行化简工作</a:t>
              </a:r>
              <a:r>
                <a:rPr lang="en-US" altLang="zh-CN">
                  <a:latin typeface="宋体" panose="02010600030101010101" pitchFamily="2" charset="-122"/>
                </a:rPr>
                <a:t>,</a:t>
              </a:r>
              <a:r>
                <a:rPr lang="zh-CN" altLang="en-US" dirty="0">
                  <a:latin typeface="宋体" panose="02010600030101010101" pitchFamily="2" charset="-122"/>
                </a:rPr>
                <a:t>它会使问题变得简单 </a:t>
              </a:r>
              <a:r>
                <a:rPr lang="en-US" altLang="zh-CN">
                  <a:latin typeface="宋体" panose="02010600030101010101" pitchFamily="2" charset="-122"/>
                </a:rPr>
                <a:t>.</a:t>
              </a:r>
              <a:r>
                <a:rPr lang="en-US" altLang="zh-CN" sz="3200">
                  <a:latin typeface="Times New Roman" panose="02020603050405020304" pitchFamily="18" charset="0"/>
                  <a:ea typeface="隶书" pitchFamily="49" charset="-122"/>
                </a:rPr>
                <a:t> </a:t>
              </a:r>
              <a:endParaRPr lang="en-US" altLang="zh-CN" sz="3200">
                <a:latin typeface="Times New Roman" panose="02020603050405020304" pitchFamily="18" charset="0"/>
                <a:ea typeface="隶书" pitchFamily="49" charset="-122"/>
              </a:endParaRPr>
            </a:p>
          </p:txBody>
        </p:sp>
      </p:grpSp>
      <p:grpSp>
        <p:nvGrpSpPr>
          <p:cNvPr id="3" name="Group 13"/>
          <p:cNvGrpSpPr/>
          <p:nvPr/>
        </p:nvGrpSpPr>
        <p:grpSpPr>
          <a:xfrm>
            <a:off x="7308850" y="2636838"/>
            <a:ext cx="1447800" cy="1538287"/>
            <a:chOff x="4617" y="1671"/>
            <a:chExt cx="912" cy="969"/>
          </a:xfrm>
        </p:grpSpPr>
        <p:sp>
          <p:nvSpPr>
            <p:cNvPr id="9229" name="Rectangle 14"/>
            <p:cNvSpPr/>
            <p:nvPr/>
          </p:nvSpPr>
          <p:spPr>
            <a:xfrm>
              <a:off x="4617" y="1671"/>
              <a:ext cx="912" cy="969"/>
            </a:xfrm>
            <a:prstGeom prst="rect">
              <a:avLst/>
            </a:prstGeom>
            <a:solidFill>
              <a:srgbClr val="FFFF00"/>
            </a:solidFill>
            <a:ln w="38100" cap="flat" cmpd="sng">
              <a:solidFill>
                <a:schemeClr val="bg2"/>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
          <p:nvSpPr>
            <p:cNvPr id="9230" name="Text Box 15"/>
            <p:cNvSpPr txBox="1"/>
            <p:nvPr/>
          </p:nvSpPr>
          <p:spPr>
            <a:xfrm>
              <a:off x="4635" y="1679"/>
              <a:ext cx="837" cy="865"/>
            </a:xfrm>
            <a:prstGeom prst="rect">
              <a:avLst/>
            </a:prstGeom>
            <a:noFill/>
            <a:ln w="9525">
              <a:noFill/>
            </a:ln>
          </p:spPr>
          <p:txBody>
            <a:bodyPr>
              <a:spAutoFit/>
            </a:bodyPr>
            <a:p>
              <a:pPr algn="l"/>
              <a:r>
                <a:rPr lang="zh-CN" altLang="en-US" dirty="0">
                  <a:latin typeface="Times New Roman" panose="02020603050405020304" pitchFamily="18" charset="0"/>
                </a:rPr>
                <a:t>连续使用罗必达法则</a:t>
              </a:r>
              <a:endParaRPr lang="zh-CN" altLang="en-US" dirty="0">
                <a:latin typeface="Times New Roman" panose="02020603050405020304" pitchFamily="18" charset="0"/>
              </a:endParaRPr>
            </a:p>
          </p:txBody>
        </p:sp>
      </p:grpSp>
      <p:graphicFrame>
        <p:nvGraphicFramePr>
          <p:cNvPr id="1086480" name="Object 16"/>
          <p:cNvGraphicFramePr/>
          <p:nvPr/>
        </p:nvGraphicFramePr>
        <p:xfrm>
          <a:off x="6753225" y="2141538"/>
          <a:ext cx="254000" cy="939800"/>
        </p:xfrm>
        <a:graphic>
          <a:graphicData uri="http://schemas.openxmlformats.org/presentationml/2006/ole">
            <mc:AlternateContent xmlns:mc="http://schemas.openxmlformats.org/markup-compatibility/2006">
              <mc:Choice xmlns:v="urn:schemas-microsoft-com:vml" Requires="v">
                <p:oleObj spid="_x0000_s3148" name="" r:id="rId9" imgW="254000" imgH="939165" progId="Equation.3">
                  <p:embed/>
                </p:oleObj>
              </mc:Choice>
              <mc:Fallback>
                <p:oleObj name="" r:id="rId9" imgW="254000" imgH="939165" progId="Equation.3">
                  <p:embed/>
                  <p:pic>
                    <p:nvPicPr>
                      <p:cNvPr id="0" name="图片 3147"/>
                      <p:cNvPicPr/>
                      <p:nvPr/>
                    </p:nvPicPr>
                    <p:blipFill>
                      <a:blip r:embed="rId10">
                        <a:clrChange>
                          <a:clrFrom>
                            <a:srgbClr val="000000"/>
                          </a:clrFrom>
                          <a:clrTo>
                            <a:srgbClr val="FF0000"/>
                          </a:clrTo>
                        </a:clrChange>
                      </a:blip>
                      <a:stretch>
                        <a:fillRect/>
                      </a:stretch>
                    </p:blipFill>
                    <p:spPr>
                      <a:xfrm>
                        <a:off x="6753225" y="2141538"/>
                        <a:ext cx="254000" cy="939800"/>
                      </a:xfrm>
                      <a:prstGeom prst="rect">
                        <a:avLst/>
                      </a:prstGeom>
                      <a:noFill/>
                      <a:ln w="38100">
                        <a:noFill/>
                        <a:miter/>
                      </a:ln>
                    </p:spPr>
                  </p:pic>
                </p:oleObj>
              </mc:Fallback>
            </mc:AlternateContent>
          </a:graphicData>
        </a:graphic>
      </p:graphicFrame>
      <p:sp>
        <p:nvSpPr>
          <p:cNvPr id="9227" name="Text Box 23"/>
          <p:cNvSpPr txBox="1"/>
          <p:nvPr/>
        </p:nvSpPr>
        <p:spPr>
          <a:xfrm>
            <a:off x="457200" y="533400"/>
            <a:ext cx="1162050" cy="519113"/>
          </a:xfrm>
          <a:prstGeom prst="rect">
            <a:avLst/>
          </a:prstGeom>
          <a:noFill/>
          <a:ln w="9525">
            <a:noFill/>
          </a:ln>
        </p:spPr>
        <p:txBody>
          <a:bodyPr>
            <a:spAutoFit/>
          </a:bodyPr>
          <a:p>
            <a:pPr algn="l" eaLnBrk="0" hangingPunct="0">
              <a:spcBef>
                <a:spcPct val="0"/>
              </a:spcBef>
            </a:pPr>
            <a:r>
              <a:rPr lang="en-US" altLang="zh-CN">
                <a:latin typeface="楷体_GB2312" pitchFamily="49" charset="-122"/>
                <a:ea typeface="楷体_GB2312" pitchFamily="49" charset="-122"/>
              </a:rPr>
              <a:t> </a:t>
            </a:r>
            <a:r>
              <a:rPr lang="zh-CN" altLang="en-US" b="1" dirty="0">
                <a:solidFill>
                  <a:schemeClr val="tx2"/>
                </a:solidFill>
                <a:latin typeface="Times New Roman" panose="02020603050405020304" pitchFamily="18" charset="0"/>
              </a:rPr>
              <a:t>例</a:t>
            </a:r>
            <a:endParaRPr lang="zh-CN" altLang="en-US" b="1" dirty="0">
              <a:solidFill>
                <a:schemeClr val="tx2"/>
              </a:solidFill>
              <a:latin typeface="Times New Roman" panose="02020603050405020304" pitchFamily="18" charset="0"/>
            </a:endParaRPr>
          </a:p>
        </p:txBody>
      </p:sp>
      <p:graphicFrame>
        <p:nvGraphicFramePr>
          <p:cNvPr id="1086491" name="Object 27"/>
          <p:cNvGraphicFramePr/>
          <p:nvPr/>
        </p:nvGraphicFramePr>
        <p:xfrm>
          <a:off x="4419600" y="533400"/>
          <a:ext cx="493713" cy="787400"/>
        </p:xfrm>
        <a:graphic>
          <a:graphicData uri="http://schemas.openxmlformats.org/presentationml/2006/ole">
            <mc:AlternateContent xmlns:mc="http://schemas.openxmlformats.org/markup-compatibility/2006">
              <mc:Choice xmlns:v="urn:schemas-microsoft-com:vml" Requires="v">
                <p:oleObj spid="_x0000_s3147" name="" r:id="rId11" imgW="495300" imgH="786765" progId="Equation.3">
                  <p:embed/>
                </p:oleObj>
              </mc:Choice>
              <mc:Fallback>
                <p:oleObj name="" r:id="rId11" imgW="495300" imgH="786765" progId="Equation.3">
                  <p:embed/>
                  <p:pic>
                    <p:nvPicPr>
                      <p:cNvPr id="0" name="图片 3146"/>
                      <p:cNvPicPr/>
                      <p:nvPr/>
                    </p:nvPicPr>
                    <p:blipFill>
                      <a:blip r:embed="rId12"/>
                      <a:stretch>
                        <a:fillRect/>
                      </a:stretch>
                    </p:blipFill>
                    <p:spPr>
                      <a:xfrm>
                        <a:off x="4419600" y="533400"/>
                        <a:ext cx="493713" cy="787400"/>
                      </a:xfrm>
                      <a:prstGeom prst="rect">
                        <a:avLst/>
                      </a:prstGeom>
                      <a:solidFill>
                        <a:srgbClr val="FFFF00"/>
                      </a:solidFill>
                      <a:ln w="38100">
                        <a:noFill/>
                        <a:miter/>
                      </a:ln>
                    </p:spPr>
                  </p:pic>
                </p:oleObj>
              </mc:Fallback>
            </mc:AlternateContent>
          </a:graphicData>
        </a:graphic>
      </p:graphicFrame>
      <p:sp>
        <p:nvSpPr>
          <p:cNvPr id="1086492" name="Text Box 28"/>
          <p:cNvSpPr txBox="1"/>
          <p:nvPr/>
        </p:nvSpPr>
        <p:spPr>
          <a:xfrm>
            <a:off x="900113" y="2349500"/>
            <a:ext cx="541337" cy="519113"/>
          </a:xfrm>
          <a:prstGeom prst="rect">
            <a:avLst/>
          </a:prstGeom>
          <a:noFill/>
          <a:ln w="9525">
            <a:noFill/>
          </a:ln>
        </p:spPr>
        <p:txBody>
          <a:bodyPr wrap="none">
            <a:spAutoFit/>
          </a:bodyPr>
          <a:p>
            <a:pPr>
              <a:spcBef>
                <a:spcPct val="0"/>
              </a:spcBef>
            </a:pPr>
            <a:r>
              <a:rPr lang="zh-CN" altLang="en-US" b="1" dirty="0">
                <a:latin typeface="Times New Roman" panose="02020603050405020304" pitchFamily="18" charset="0"/>
                <a:ea typeface="黑体" panose="02010609060101010101" pitchFamily="49" charset="-122"/>
              </a:rPr>
              <a:t>解</a:t>
            </a:r>
            <a:endParaRPr lang="zh-CN" altLang="en-US" b="1" dirty="0">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86491"/>
                                        </p:tgtEl>
                                        <p:attrNameLst>
                                          <p:attrName>style.visibility</p:attrName>
                                        </p:attrNameLst>
                                      </p:cBhvr>
                                      <p:to>
                                        <p:strVal val="visible"/>
                                      </p:to>
                                    </p:set>
                                    <p:animEffect transition="in" filter="wipe(left)">
                                      <p:cBhvr>
                                        <p:cTn id="7" dur="500"/>
                                        <p:tgtEl>
                                          <p:spTgt spid="108649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86492">
                                            <p:txEl>
                                              <p:charRg st="0" end="2"/>
                                            </p:txEl>
                                          </p:spTgt>
                                        </p:tgtEl>
                                        <p:attrNameLst>
                                          <p:attrName>style.visibility</p:attrName>
                                        </p:attrNameLst>
                                      </p:cBhvr>
                                      <p:to>
                                        <p:strVal val="visible"/>
                                      </p:to>
                                    </p:set>
                                    <p:animEffect transition="in" filter="wipe(left)">
                                      <p:cBhvr>
                                        <p:cTn id="12" dur="500"/>
                                        <p:tgtEl>
                                          <p:spTgt spid="1086492">
                                            <p:txEl>
                                              <p:charRg st="0"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86470"/>
                                        </p:tgtEl>
                                        <p:attrNameLst>
                                          <p:attrName>style.visibility</p:attrName>
                                        </p:attrNameLst>
                                      </p:cBhvr>
                                      <p:to>
                                        <p:strVal val="visible"/>
                                      </p:to>
                                    </p:set>
                                    <p:animEffect transition="in" filter="wipe(left)">
                                      <p:cBhvr>
                                        <p:cTn id="17" dur="500"/>
                                        <p:tgtEl>
                                          <p:spTgt spid="108647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086480"/>
                                        </p:tgtEl>
                                        <p:attrNameLst>
                                          <p:attrName>style.visibility</p:attrName>
                                        </p:attrNameLst>
                                      </p:cBhvr>
                                      <p:to>
                                        <p:strVal val="visible"/>
                                      </p:to>
                                    </p:set>
                                    <p:animEffect transition="in" filter="wipe(up)">
                                      <p:cBhvr>
                                        <p:cTn id="22" dur="500"/>
                                        <p:tgtEl>
                                          <p:spTgt spid="108648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up)">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86471"/>
                                        </p:tgtEl>
                                        <p:attrNameLst>
                                          <p:attrName>style.visibility</p:attrName>
                                        </p:attrNameLst>
                                      </p:cBhvr>
                                      <p:to>
                                        <p:strVal val="visible"/>
                                      </p:to>
                                    </p:set>
                                    <p:animEffect transition="in" filter="wipe(left)">
                                      <p:cBhvr>
                                        <p:cTn id="32" dur="500"/>
                                        <p:tgtEl>
                                          <p:spTgt spid="108647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086472"/>
                                        </p:tgtEl>
                                        <p:attrNameLst>
                                          <p:attrName>style.visibility</p:attrName>
                                        </p:attrNameLst>
                                      </p:cBhvr>
                                      <p:to>
                                        <p:strVal val="visible"/>
                                      </p:to>
                                    </p:set>
                                    <p:animEffect transition="in" filter="wipe(left)">
                                      <p:cBhvr>
                                        <p:cTn id="37" dur="500"/>
                                        <p:tgtEl>
                                          <p:spTgt spid="108647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86473"/>
                                        </p:tgtEl>
                                        <p:attrNameLst>
                                          <p:attrName>style.visibility</p:attrName>
                                        </p:attrNameLst>
                                      </p:cBhvr>
                                      <p:to>
                                        <p:strVal val="visible"/>
                                      </p:to>
                                    </p:set>
                                    <p:animEffect transition="in" filter="wipe(left)">
                                      <p:cBhvr>
                                        <p:cTn id="42" dur="500"/>
                                        <p:tgtEl>
                                          <p:spTgt spid="1086473"/>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checkerboard(across)">
                                      <p:cBhvr>
                                        <p:cTn id="4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6473" grpId="0"/>
      <p:bldP spid="1086492"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88514" name="Rectangle 2"/>
          <p:cNvSpPr/>
          <p:nvPr/>
        </p:nvSpPr>
        <p:spPr>
          <a:xfrm>
            <a:off x="1219200" y="1600200"/>
            <a:ext cx="2058988" cy="519113"/>
          </a:xfrm>
          <a:prstGeom prst="rect">
            <a:avLst/>
          </a:prstGeom>
          <a:noFill/>
          <a:ln w="9525">
            <a:noFill/>
          </a:ln>
        </p:spPr>
        <p:txBody>
          <a:bodyPr wrap="none">
            <a:spAutoFit/>
          </a:bodyPr>
          <a:p>
            <a:pPr algn="l"/>
            <a:r>
              <a:rPr lang="zh-CN" altLang="en-US" b="1" dirty="0">
                <a:latin typeface="Times New Roman" panose="02020603050405020304" pitchFamily="18" charset="0"/>
              </a:rPr>
              <a:t>定义</a:t>
            </a:r>
            <a:r>
              <a:rPr lang="en-US" altLang="zh-CN" b="1">
                <a:latin typeface="Times New Roman" panose="02020603050405020304" pitchFamily="18" charset="0"/>
              </a:rPr>
              <a:t>,</a:t>
            </a:r>
            <a:r>
              <a:rPr lang="zh-CN" altLang="en-US" b="1" dirty="0">
                <a:latin typeface="Times New Roman" panose="02020603050405020304" pitchFamily="18" charset="0"/>
              </a:rPr>
              <a:t>且满足</a:t>
            </a:r>
            <a:endParaRPr lang="zh-CN" altLang="en-US" b="1" dirty="0">
              <a:latin typeface="Times New Roman" panose="02020603050405020304" pitchFamily="18" charset="0"/>
            </a:endParaRPr>
          </a:p>
        </p:txBody>
      </p:sp>
      <p:grpSp>
        <p:nvGrpSpPr>
          <p:cNvPr id="2" name="Group 3"/>
          <p:cNvGrpSpPr/>
          <p:nvPr/>
        </p:nvGrpSpPr>
        <p:grpSpPr>
          <a:xfrm>
            <a:off x="395288" y="2060575"/>
            <a:ext cx="5184775" cy="576263"/>
            <a:chOff x="192" y="1056"/>
            <a:chExt cx="3368" cy="480"/>
          </a:xfrm>
        </p:grpSpPr>
        <p:graphicFrame>
          <p:nvGraphicFramePr>
            <p:cNvPr id="10256" name="Object 4"/>
            <p:cNvGraphicFramePr/>
            <p:nvPr/>
          </p:nvGraphicFramePr>
          <p:xfrm>
            <a:off x="2008" y="1056"/>
            <a:ext cx="1552" cy="480"/>
          </p:xfrm>
          <a:graphic>
            <a:graphicData uri="http://schemas.openxmlformats.org/presentationml/2006/ole">
              <mc:AlternateContent xmlns:mc="http://schemas.openxmlformats.org/markup-compatibility/2006">
                <mc:Choice xmlns:v="urn:schemas-microsoft-com:vml" Requires="v">
                  <p:oleObj spid="_x0000_s3189" name="" r:id="rId1" imgW="875665" imgH="292100" progId="Equation.3">
                    <p:embed/>
                  </p:oleObj>
                </mc:Choice>
                <mc:Fallback>
                  <p:oleObj name="" r:id="rId1" imgW="875665" imgH="292100" progId="Equation.3">
                    <p:embed/>
                    <p:pic>
                      <p:nvPicPr>
                        <p:cNvPr id="0" name="图片 3188"/>
                        <p:cNvPicPr/>
                        <p:nvPr/>
                      </p:nvPicPr>
                      <p:blipFill>
                        <a:blip r:embed="rId2"/>
                        <a:stretch>
                          <a:fillRect/>
                        </a:stretch>
                      </p:blipFill>
                      <p:spPr>
                        <a:xfrm>
                          <a:off x="2008" y="1056"/>
                          <a:ext cx="1552" cy="480"/>
                        </a:xfrm>
                        <a:prstGeom prst="rect">
                          <a:avLst/>
                        </a:prstGeom>
                        <a:noFill/>
                        <a:ln w="38100">
                          <a:noFill/>
                          <a:miter/>
                        </a:ln>
                      </p:spPr>
                    </p:pic>
                  </p:oleObj>
                </mc:Fallback>
              </mc:AlternateContent>
            </a:graphicData>
          </a:graphic>
        </p:graphicFrame>
        <p:sp>
          <p:nvSpPr>
            <p:cNvPr id="10270" name="Text Box 5"/>
            <p:cNvSpPr txBox="1"/>
            <p:nvPr/>
          </p:nvSpPr>
          <p:spPr>
            <a:xfrm>
              <a:off x="192" y="1100"/>
              <a:ext cx="2304" cy="432"/>
            </a:xfrm>
            <a:prstGeom prst="rect">
              <a:avLst/>
            </a:prstGeom>
            <a:noFill/>
            <a:ln w="9525">
              <a:noFill/>
            </a:ln>
          </p:spPr>
          <p:txBody>
            <a:bodyPr>
              <a:spAutoFit/>
            </a:bodyPr>
            <a:p>
              <a:pPr algn="l"/>
              <a:r>
                <a:rPr lang="en-US" altLang="zh-CN">
                  <a:latin typeface="Times New Roman" panose="02020603050405020304" pitchFamily="18" charset="0"/>
                </a:rPr>
                <a:t>(1)</a:t>
              </a:r>
              <a:r>
                <a:rPr lang="en-US" altLang="zh-CN" baseline="30000">
                  <a:latin typeface="Times New Roman" panose="02020603050405020304" pitchFamily="18" charset="0"/>
                </a:rPr>
                <a:t>    </a:t>
              </a:r>
              <a:endParaRPr lang="en-US" altLang="zh-CN">
                <a:latin typeface="Times New Roman" panose="02020603050405020304" pitchFamily="18" charset="0"/>
              </a:endParaRPr>
            </a:p>
          </p:txBody>
        </p:sp>
      </p:grpSp>
      <p:graphicFrame>
        <p:nvGraphicFramePr>
          <p:cNvPr id="1088518" name="Object 6"/>
          <p:cNvGraphicFramePr/>
          <p:nvPr/>
        </p:nvGraphicFramePr>
        <p:xfrm>
          <a:off x="827088" y="2060575"/>
          <a:ext cx="2305050" cy="703263"/>
        </p:xfrm>
        <a:graphic>
          <a:graphicData uri="http://schemas.openxmlformats.org/presentationml/2006/ole">
            <mc:AlternateContent xmlns:mc="http://schemas.openxmlformats.org/markup-compatibility/2006">
              <mc:Choice xmlns:v="urn:schemas-microsoft-com:vml" Requires="v">
                <p:oleObj spid="_x0000_s3194" name="" r:id="rId3" imgW="901065" imgH="292100" progId="Equation.3">
                  <p:embed/>
                </p:oleObj>
              </mc:Choice>
              <mc:Fallback>
                <p:oleObj name="" r:id="rId3" imgW="901065" imgH="292100" progId="Equation.3">
                  <p:embed/>
                  <p:pic>
                    <p:nvPicPr>
                      <p:cNvPr id="0" name="图片 3193"/>
                      <p:cNvPicPr/>
                      <p:nvPr/>
                    </p:nvPicPr>
                    <p:blipFill>
                      <a:blip r:embed="rId4"/>
                      <a:stretch>
                        <a:fillRect/>
                      </a:stretch>
                    </p:blipFill>
                    <p:spPr>
                      <a:xfrm>
                        <a:off x="827088" y="2060575"/>
                        <a:ext cx="2305050" cy="703263"/>
                      </a:xfrm>
                      <a:prstGeom prst="rect">
                        <a:avLst/>
                      </a:prstGeom>
                      <a:noFill/>
                      <a:ln w="38100">
                        <a:noFill/>
                        <a:miter/>
                      </a:ln>
                    </p:spPr>
                  </p:pic>
                </p:oleObj>
              </mc:Fallback>
            </mc:AlternateContent>
          </a:graphicData>
        </a:graphic>
      </p:graphicFrame>
      <p:grpSp>
        <p:nvGrpSpPr>
          <p:cNvPr id="3" name="Group 7"/>
          <p:cNvGrpSpPr/>
          <p:nvPr/>
        </p:nvGrpSpPr>
        <p:grpSpPr>
          <a:xfrm>
            <a:off x="0" y="1052513"/>
            <a:ext cx="8686800" cy="655637"/>
            <a:chOff x="288" y="2064"/>
            <a:chExt cx="5472" cy="413"/>
          </a:xfrm>
        </p:grpSpPr>
        <p:graphicFrame>
          <p:nvGraphicFramePr>
            <p:cNvPr id="10253" name="Object 8"/>
            <p:cNvGraphicFramePr/>
            <p:nvPr/>
          </p:nvGraphicFramePr>
          <p:xfrm>
            <a:off x="3352" y="2064"/>
            <a:ext cx="392" cy="360"/>
          </p:xfrm>
          <a:graphic>
            <a:graphicData uri="http://schemas.openxmlformats.org/presentationml/2006/ole">
              <mc:AlternateContent xmlns:mc="http://schemas.openxmlformats.org/markup-compatibility/2006">
                <mc:Choice xmlns:v="urn:schemas-microsoft-com:vml" Requires="v">
                  <p:oleObj spid="_x0000_s3193" name="" r:id="rId5" imgW="177800" imgH="227965" progId="Equation.3">
                    <p:embed/>
                  </p:oleObj>
                </mc:Choice>
                <mc:Fallback>
                  <p:oleObj name="" r:id="rId5" imgW="177800" imgH="227965" progId="Equation.3">
                    <p:embed/>
                    <p:pic>
                      <p:nvPicPr>
                        <p:cNvPr id="0" name="图片 3192"/>
                        <p:cNvPicPr/>
                        <p:nvPr/>
                      </p:nvPicPr>
                      <p:blipFill>
                        <a:blip r:embed="rId6"/>
                        <a:stretch>
                          <a:fillRect/>
                        </a:stretch>
                      </p:blipFill>
                      <p:spPr>
                        <a:xfrm>
                          <a:off x="3352" y="2064"/>
                          <a:ext cx="392" cy="360"/>
                        </a:xfrm>
                        <a:prstGeom prst="rect">
                          <a:avLst/>
                        </a:prstGeom>
                        <a:noFill/>
                        <a:ln w="38100">
                          <a:noFill/>
                          <a:miter/>
                        </a:ln>
                      </p:spPr>
                    </p:pic>
                  </p:oleObj>
                </mc:Fallback>
              </mc:AlternateContent>
            </a:graphicData>
          </a:graphic>
        </p:graphicFrame>
        <p:grpSp>
          <p:nvGrpSpPr>
            <p:cNvPr id="10268" name="Group 9"/>
            <p:cNvGrpSpPr/>
            <p:nvPr/>
          </p:nvGrpSpPr>
          <p:grpSpPr>
            <a:xfrm>
              <a:off x="288" y="2079"/>
              <a:ext cx="5472" cy="398"/>
              <a:chOff x="288" y="2079"/>
              <a:chExt cx="5472" cy="398"/>
            </a:xfrm>
          </p:grpSpPr>
          <p:sp>
            <p:nvSpPr>
              <p:cNvPr id="10269" name="Text Box 10"/>
              <p:cNvSpPr txBox="1"/>
              <p:nvPr/>
            </p:nvSpPr>
            <p:spPr>
              <a:xfrm>
                <a:off x="288" y="2112"/>
                <a:ext cx="5472" cy="365"/>
              </a:xfrm>
              <a:prstGeom prst="rect">
                <a:avLst/>
              </a:prstGeom>
              <a:noFill/>
              <a:ln w="9525">
                <a:noFill/>
              </a:ln>
            </p:spPr>
            <p:txBody>
              <a:bodyPr>
                <a:spAutoFit/>
              </a:bodyPr>
              <a:p>
                <a:pPr algn="l"/>
                <a:r>
                  <a:rPr lang="zh-CN" altLang="en-US" sz="3200" b="1" dirty="0">
                    <a:solidFill>
                      <a:schemeClr val="accent1"/>
                    </a:solidFill>
                    <a:latin typeface="Times New Roman" panose="02020603050405020304" pitchFamily="18" charset="0"/>
                  </a:rPr>
                  <a:t>定理 </a:t>
                </a:r>
                <a:r>
                  <a:rPr lang="zh-CN" altLang="en-US" b="1" dirty="0">
                    <a:latin typeface="Times New Roman" panose="02020603050405020304" pitchFamily="18" charset="0"/>
                  </a:rPr>
                  <a:t>    设函数        和        在点     的某一去心邻域内有</a:t>
                </a:r>
                <a:endParaRPr lang="zh-CN" altLang="en-US" b="1" dirty="0">
                  <a:latin typeface="Times New Roman" panose="02020603050405020304" pitchFamily="18" charset="0"/>
                </a:endParaRPr>
              </a:p>
            </p:txBody>
          </p:sp>
          <p:graphicFrame>
            <p:nvGraphicFramePr>
              <p:cNvPr id="10254" name="Object 11"/>
              <p:cNvGraphicFramePr/>
              <p:nvPr/>
            </p:nvGraphicFramePr>
            <p:xfrm>
              <a:off x="2496" y="2079"/>
              <a:ext cx="392" cy="369"/>
            </p:xfrm>
            <a:graphic>
              <a:graphicData uri="http://schemas.openxmlformats.org/presentationml/2006/ole">
                <mc:AlternateContent xmlns:mc="http://schemas.openxmlformats.org/markup-compatibility/2006">
                  <mc:Choice xmlns:v="urn:schemas-microsoft-com:vml" Requires="v">
                    <p:oleObj spid="_x0000_s3195" name="" r:id="rId7" imgW="330200" imgH="203200" progId="Equation.3">
                      <p:embed/>
                    </p:oleObj>
                  </mc:Choice>
                  <mc:Fallback>
                    <p:oleObj name="" r:id="rId7" imgW="330200" imgH="203200" progId="Equation.3">
                      <p:embed/>
                      <p:pic>
                        <p:nvPicPr>
                          <p:cNvPr id="0" name="图片 3194"/>
                          <p:cNvPicPr/>
                          <p:nvPr/>
                        </p:nvPicPr>
                        <p:blipFill>
                          <a:blip r:embed="rId8"/>
                          <a:stretch>
                            <a:fillRect/>
                          </a:stretch>
                        </p:blipFill>
                        <p:spPr>
                          <a:xfrm>
                            <a:off x="2496" y="2079"/>
                            <a:ext cx="392" cy="369"/>
                          </a:xfrm>
                          <a:prstGeom prst="rect">
                            <a:avLst/>
                          </a:prstGeom>
                          <a:noFill/>
                          <a:ln w="38100">
                            <a:noFill/>
                            <a:miter/>
                          </a:ln>
                        </p:spPr>
                      </p:pic>
                    </p:oleObj>
                  </mc:Fallback>
                </mc:AlternateContent>
              </a:graphicData>
            </a:graphic>
          </p:graphicFrame>
          <p:graphicFrame>
            <p:nvGraphicFramePr>
              <p:cNvPr id="10255" name="Object 12"/>
              <p:cNvGraphicFramePr/>
              <p:nvPr/>
            </p:nvGraphicFramePr>
            <p:xfrm>
              <a:off x="1824" y="2160"/>
              <a:ext cx="480" cy="285"/>
            </p:xfrm>
            <a:graphic>
              <a:graphicData uri="http://schemas.openxmlformats.org/presentationml/2006/ole">
                <mc:AlternateContent xmlns:mc="http://schemas.openxmlformats.org/markup-compatibility/2006">
                  <mc:Choice xmlns:v="urn:schemas-microsoft-com:vml" Requires="v">
                    <p:oleObj spid="_x0000_s3192" name="" r:id="rId9" imgW="342900" imgH="203200" progId="Equation.3">
                      <p:embed/>
                    </p:oleObj>
                  </mc:Choice>
                  <mc:Fallback>
                    <p:oleObj name="" r:id="rId9" imgW="342900" imgH="203200" progId="Equation.3">
                      <p:embed/>
                      <p:pic>
                        <p:nvPicPr>
                          <p:cNvPr id="0" name="图片 3191"/>
                          <p:cNvPicPr/>
                          <p:nvPr/>
                        </p:nvPicPr>
                        <p:blipFill>
                          <a:blip r:embed="rId10"/>
                          <a:stretch>
                            <a:fillRect/>
                          </a:stretch>
                        </p:blipFill>
                        <p:spPr>
                          <a:xfrm>
                            <a:off x="1824" y="2160"/>
                            <a:ext cx="480" cy="285"/>
                          </a:xfrm>
                          <a:prstGeom prst="rect">
                            <a:avLst/>
                          </a:prstGeom>
                          <a:noFill/>
                          <a:ln w="38100">
                            <a:noFill/>
                            <a:miter/>
                          </a:ln>
                        </p:spPr>
                      </p:pic>
                    </p:oleObj>
                  </mc:Fallback>
                </mc:AlternateContent>
              </a:graphicData>
            </a:graphic>
          </p:graphicFrame>
        </p:grpSp>
      </p:grpSp>
      <p:graphicFrame>
        <p:nvGraphicFramePr>
          <p:cNvPr id="1088525" name="Object 13"/>
          <p:cNvGraphicFramePr/>
          <p:nvPr/>
        </p:nvGraphicFramePr>
        <p:xfrm>
          <a:off x="395288" y="3716338"/>
          <a:ext cx="3254375" cy="1052512"/>
        </p:xfrm>
        <a:graphic>
          <a:graphicData uri="http://schemas.openxmlformats.org/presentationml/2006/ole">
            <mc:AlternateContent xmlns:mc="http://schemas.openxmlformats.org/markup-compatibility/2006">
              <mc:Choice xmlns:v="urn:schemas-microsoft-com:vml" Requires="v">
                <p:oleObj spid="_x0000_s3190" name="" r:id="rId11" imgW="1459865" imgH="419100" progId="Equation.3">
                  <p:embed/>
                </p:oleObj>
              </mc:Choice>
              <mc:Fallback>
                <p:oleObj name="" r:id="rId11" imgW="1459865" imgH="419100" progId="Equation.3">
                  <p:embed/>
                  <p:pic>
                    <p:nvPicPr>
                      <p:cNvPr id="0" name="图片 3189"/>
                      <p:cNvPicPr/>
                      <p:nvPr/>
                    </p:nvPicPr>
                    <p:blipFill>
                      <a:blip r:embed="rId12"/>
                      <a:stretch>
                        <a:fillRect/>
                      </a:stretch>
                    </p:blipFill>
                    <p:spPr>
                      <a:xfrm>
                        <a:off x="395288" y="3716338"/>
                        <a:ext cx="3254375" cy="1052512"/>
                      </a:xfrm>
                      <a:prstGeom prst="rect">
                        <a:avLst/>
                      </a:prstGeom>
                      <a:noFill/>
                      <a:ln w="38100">
                        <a:noFill/>
                        <a:miter/>
                      </a:ln>
                    </p:spPr>
                  </p:pic>
                </p:oleObj>
              </mc:Fallback>
            </mc:AlternateContent>
          </a:graphicData>
        </a:graphic>
      </p:graphicFrame>
      <p:grpSp>
        <p:nvGrpSpPr>
          <p:cNvPr id="5" name="Group 14"/>
          <p:cNvGrpSpPr/>
          <p:nvPr/>
        </p:nvGrpSpPr>
        <p:grpSpPr>
          <a:xfrm>
            <a:off x="395288" y="2708275"/>
            <a:ext cx="7696200" cy="1031875"/>
            <a:chOff x="240" y="1521"/>
            <a:chExt cx="4848" cy="650"/>
          </a:xfrm>
        </p:grpSpPr>
        <p:grpSp>
          <p:nvGrpSpPr>
            <p:cNvPr id="10265" name="Group 15"/>
            <p:cNvGrpSpPr/>
            <p:nvPr/>
          </p:nvGrpSpPr>
          <p:grpSpPr>
            <a:xfrm>
              <a:off x="1872" y="1521"/>
              <a:ext cx="3216" cy="342"/>
              <a:chOff x="2256" y="3120"/>
              <a:chExt cx="3216" cy="342"/>
            </a:xfrm>
          </p:grpSpPr>
          <p:sp>
            <p:nvSpPr>
              <p:cNvPr id="10267" name="Text Box 16"/>
              <p:cNvSpPr txBox="1"/>
              <p:nvPr/>
            </p:nvSpPr>
            <p:spPr>
              <a:xfrm>
                <a:off x="2256" y="3120"/>
                <a:ext cx="3216" cy="327"/>
              </a:xfrm>
              <a:prstGeom prst="rect">
                <a:avLst/>
              </a:prstGeom>
              <a:noFill/>
              <a:ln w="9525">
                <a:noFill/>
              </a:ln>
            </p:spPr>
            <p:txBody>
              <a:bodyPr>
                <a:spAutoFit/>
              </a:bodyPr>
              <a:p>
                <a:pPr algn="l"/>
                <a:r>
                  <a:rPr lang="zh-CN" altLang="en-US" b="1" dirty="0">
                    <a:latin typeface="Times New Roman" panose="02020603050405020304" pitchFamily="18" charset="0"/>
                  </a:rPr>
                  <a:t>在    的某一去心邻域内存在</a:t>
                </a:r>
                <a:r>
                  <a:rPr lang="en-US" altLang="zh-CN" b="1">
                    <a:latin typeface="Times New Roman" panose="02020603050405020304" pitchFamily="18" charset="0"/>
                  </a:rPr>
                  <a:t>,</a:t>
                </a:r>
                <a:r>
                  <a:rPr lang="zh-CN" altLang="en-US" b="1" dirty="0">
                    <a:latin typeface="Times New Roman" panose="02020603050405020304" pitchFamily="18" charset="0"/>
                  </a:rPr>
                  <a:t>且</a:t>
                </a:r>
                <a:endParaRPr lang="zh-CN" altLang="en-US" b="1" dirty="0">
                  <a:latin typeface="Times New Roman" panose="02020603050405020304" pitchFamily="18" charset="0"/>
                </a:endParaRPr>
              </a:p>
            </p:txBody>
          </p:sp>
          <p:graphicFrame>
            <p:nvGraphicFramePr>
              <p:cNvPr id="10252" name="Object 17"/>
              <p:cNvGraphicFramePr/>
              <p:nvPr/>
            </p:nvGraphicFramePr>
            <p:xfrm>
              <a:off x="2488" y="3120"/>
              <a:ext cx="392" cy="342"/>
            </p:xfrm>
            <a:graphic>
              <a:graphicData uri="http://schemas.openxmlformats.org/presentationml/2006/ole">
                <mc:AlternateContent xmlns:mc="http://schemas.openxmlformats.org/markup-compatibility/2006">
                  <mc:Choice xmlns:v="urn:schemas-microsoft-com:vml" Requires="v">
                    <p:oleObj spid="_x0000_s3196" name="" r:id="rId13" imgW="177800" imgH="227965" progId="Equation.3">
                      <p:embed/>
                    </p:oleObj>
                  </mc:Choice>
                  <mc:Fallback>
                    <p:oleObj name="" r:id="rId13" imgW="177800" imgH="227965" progId="Equation.3">
                      <p:embed/>
                      <p:pic>
                        <p:nvPicPr>
                          <p:cNvPr id="0" name="图片 3195"/>
                          <p:cNvPicPr/>
                          <p:nvPr/>
                        </p:nvPicPr>
                        <p:blipFill>
                          <a:blip r:embed="rId6"/>
                          <a:stretch>
                            <a:fillRect/>
                          </a:stretch>
                        </p:blipFill>
                        <p:spPr>
                          <a:xfrm>
                            <a:off x="2488" y="3120"/>
                            <a:ext cx="392" cy="342"/>
                          </a:xfrm>
                          <a:prstGeom prst="rect">
                            <a:avLst/>
                          </a:prstGeom>
                          <a:noFill/>
                          <a:ln w="38100">
                            <a:noFill/>
                            <a:miter/>
                          </a:ln>
                        </p:spPr>
                      </p:pic>
                    </p:oleObj>
                  </mc:Fallback>
                </mc:AlternateContent>
              </a:graphicData>
            </a:graphic>
          </p:graphicFrame>
        </p:grpSp>
        <p:graphicFrame>
          <p:nvGraphicFramePr>
            <p:cNvPr id="10249" name="Object 18"/>
            <p:cNvGraphicFramePr/>
            <p:nvPr/>
          </p:nvGraphicFramePr>
          <p:xfrm>
            <a:off x="519" y="1813"/>
            <a:ext cx="1060" cy="358"/>
          </p:xfrm>
          <a:graphic>
            <a:graphicData uri="http://schemas.openxmlformats.org/presentationml/2006/ole">
              <mc:AlternateContent xmlns:mc="http://schemas.openxmlformats.org/markup-compatibility/2006">
                <mc:Choice xmlns:v="urn:schemas-microsoft-com:vml" Requires="v">
                  <p:oleObj spid="_x0000_s3197" name="" r:id="rId14" imgW="583565" imgH="203200" progId="Equation.3">
                    <p:embed/>
                  </p:oleObj>
                </mc:Choice>
                <mc:Fallback>
                  <p:oleObj name="" r:id="rId14" imgW="583565" imgH="203200" progId="Equation.3">
                    <p:embed/>
                    <p:pic>
                      <p:nvPicPr>
                        <p:cNvPr id="0" name="图片 3196"/>
                        <p:cNvPicPr/>
                        <p:nvPr/>
                      </p:nvPicPr>
                      <p:blipFill>
                        <a:blip r:embed="rId15"/>
                        <a:stretch>
                          <a:fillRect/>
                        </a:stretch>
                      </p:blipFill>
                      <p:spPr>
                        <a:xfrm>
                          <a:off x="519" y="1813"/>
                          <a:ext cx="1060" cy="358"/>
                        </a:xfrm>
                        <a:prstGeom prst="rect">
                          <a:avLst/>
                        </a:prstGeom>
                        <a:noFill/>
                        <a:ln w="38100">
                          <a:noFill/>
                          <a:miter/>
                        </a:ln>
                      </p:spPr>
                    </p:pic>
                  </p:oleObj>
                </mc:Fallback>
              </mc:AlternateContent>
            </a:graphicData>
          </a:graphic>
        </p:graphicFrame>
        <p:graphicFrame>
          <p:nvGraphicFramePr>
            <p:cNvPr id="10250" name="Object 19"/>
            <p:cNvGraphicFramePr/>
            <p:nvPr/>
          </p:nvGraphicFramePr>
          <p:xfrm>
            <a:off x="1296" y="1536"/>
            <a:ext cx="597" cy="299"/>
          </p:xfrm>
          <a:graphic>
            <a:graphicData uri="http://schemas.openxmlformats.org/presentationml/2006/ole">
              <mc:AlternateContent xmlns:mc="http://schemas.openxmlformats.org/markup-compatibility/2006">
                <mc:Choice xmlns:v="urn:schemas-microsoft-com:vml" Requires="v">
                  <p:oleObj spid="_x0000_s3198" name="" r:id="rId16" imgW="330200" imgH="190500" progId="Equation.3">
                    <p:embed/>
                  </p:oleObj>
                </mc:Choice>
                <mc:Fallback>
                  <p:oleObj name="" r:id="rId16" imgW="330200" imgH="190500" progId="Equation.3">
                    <p:embed/>
                    <p:pic>
                      <p:nvPicPr>
                        <p:cNvPr id="0" name="图片 3197"/>
                        <p:cNvPicPr/>
                        <p:nvPr/>
                      </p:nvPicPr>
                      <p:blipFill>
                        <a:blip r:embed="rId17"/>
                        <a:stretch>
                          <a:fillRect/>
                        </a:stretch>
                      </p:blipFill>
                      <p:spPr>
                        <a:xfrm>
                          <a:off x="1296" y="1536"/>
                          <a:ext cx="597" cy="299"/>
                        </a:xfrm>
                        <a:prstGeom prst="rect">
                          <a:avLst/>
                        </a:prstGeom>
                        <a:noFill/>
                        <a:ln w="38100">
                          <a:noFill/>
                          <a:miter/>
                        </a:ln>
                      </p:spPr>
                    </p:pic>
                  </p:oleObj>
                </mc:Fallback>
              </mc:AlternateContent>
            </a:graphicData>
          </a:graphic>
        </p:graphicFrame>
        <p:graphicFrame>
          <p:nvGraphicFramePr>
            <p:cNvPr id="10251" name="Object 20"/>
            <p:cNvGraphicFramePr/>
            <p:nvPr/>
          </p:nvGraphicFramePr>
          <p:xfrm>
            <a:off x="240" y="1536"/>
            <a:ext cx="774" cy="319"/>
          </p:xfrm>
          <a:graphic>
            <a:graphicData uri="http://schemas.openxmlformats.org/presentationml/2006/ole">
              <mc:AlternateContent xmlns:mc="http://schemas.openxmlformats.org/markup-compatibility/2006">
                <mc:Choice xmlns:v="urn:schemas-microsoft-com:vml" Requires="v">
                  <p:oleObj spid="_x0000_s3191" name="" r:id="rId18" imgW="558165" imgH="203200" progId="Equation.3">
                    <p:embed/>
                  </p:oleObj>
                </mc:Choice>
                <mc:Fallback>
                  <p:oleObj name="" r:id="rId18" imgW="558165" imgH="203200" progId="Equation.3">
                    <p:embed/>
                    <p:pic>
                      <p:nvPicPr>
                        <p:cNvPr id="0" name="图片 3190"/>
                        <p:cNvPicPr/>
                        <p:nvPr/>
                      </p:nvPicPr>
                      <p:blipFill>
                        <a:blip r:embed="rId19"/>
                        <a:stretch>
                          <a:fillRect/>
                        </a:stretch>
                      </p:blipFill>
                      <p:spPr>
                        <a:xfrm>
                          <a:off x="240" y="1536"/>
                          <a:ext cx="774" cy="319"/>
                        </a:xfrm>
                        <a:prstGeom prst="rect">
                          <a:avLst/>
                        </a:prstGeom>
                        <a:noFill/>
                        <a:ln w="38100">
                          <a:noFill/>
                          <a:miter/>
                        </a:ln>
                      </p:spPr>
                    </p:pic>
                  </p:oleObj>
                </mc:Fallback>
              </mc:AlternateContent>
            </a:graphicData>
          </a:graphic>
        </p:graphicFrame>
        <p:sp>
          <p:nvSpPr>
            <p:cNvPr id="10266" name="Rectangle 21"/>
            <p:cNvSpPr/>
            <p:nvPr/>
          </p:nvSpPr>
          <p:spPr>
            <a:xfrm>
              <a:off x="960" y="1536"/>
              <a:ext cx="428" cy="327"/>
            </a:xfrm>
            <a:prstGeom prst="rect">
              <a:avLst/>
            </a:prstGeom>
            <a:noFill/>
            <a:ln w="9525">
              <a:noFill/>
            </a:ln>
          </p:spPr>
          <p:txBody>
            <a:bodyPr>
              <a:spAutoFit/>
            </a:bodyPr>
            <a:p>
              <a:pPr algn="l">
                <a:spcBef>
                  <a:spcPct val="0"/>
                </a:spcBef>
              </a:pPr>
              <a:r>
                <a:rPr lang="zh-CN" altLang="en-US" dirty="0">
                  <a:latin typeface="Times New Roman" panose="02020603050405020304" pitchFamily="18" charset="0"/>
                </a:rPr>
                <a:t>和</a:t>
              </a:r>
              <a:endParaRPr lang="zh-CN" altLang="en-US" dirty="0">
                <a:latin typeface="Times New Roman" panose="02020603050405020304" pitchFamily="18" charset="0"/>
              </a:endParaRPr>
            </a:p>
          </p:txBody>
        </p:sp>
      </p:grpSp>
      <p:sp>
        <p:nvSpPr>
          <p:cNvPr id="1088534" name="Text Box 22"/>
          <p:cNvSpPr txBox="1"/>
          <p:nvPr/>
        </p:nvSpPr>
        <p:spPr>
          <a:xfrm>
            <a:off x="409575" y="4908550"/>
            <a:ext cx="1066800" cy="519113"/>
          </a:xfrm>
          <a:prstGeom prst="rect">
            <a:avLst/>
          </a:prstGeom>
          <a:noFill/>
          <a:ln w="9525">
            <a:noFill/>
          </a:ln>
        </p:spPr>
        <p:txBody>
          <a:bodyPr>
            <a:spAutoFit/>
          </a:bodyPr>
          <a:p>
            <a:pPr algn="l"/>
            <a:r>
              <a:rPr lang="zh-CN" altLang="en-US" dirty="0">
                <a:latin typeface="Times New Roman" panose="02020603050405020304" pitchFamily="18" charset="0"/>
              </a:rPr>
              <a:t>则有</a:t>
            </a:r>
            <a:endParaRPr lang="zh-CN" altLang="en-US" dirty="0">
              <a:latin typeface="Times New Roman" panose="02020603050405020304" pitchFamily="18" charset="0"/>
            </a:endParaRPr>
          </a:p>
        </p:txBody>
      </p:sp>
      <p:graphicFrame>
        <p:nvGraphicFramePr>
          <p:cNvPr id="1088535" name="Object 23"/>
          <p:cNvGraphicFramePr/>
          <p:nvPr/>
        </p:nvGraphicFramePr>
        <p:xfrm>
          <a:off x="1290638" y="4675188"/>
          <a:ext cx="6089650" cy="1046162"/>
        </p:xfrm>
        <a:graphic>
          <a:graphicData uri="http://schemas.openxmlformats.org/presentationml/2006/ole">
            <mc:AlternateContent xmlns:mc="http://schemas.openxmlformats.org/markup-compatibility/2006">
              <mc:Choice xmlns:v="urn:schemas-microsoft-com:vml" Requires="v">
                <p:oleObj spid="_x0000_s3201" name="" r:id="rId20" imgW="2006600" imgH="419100" progId="Equation.3">
                  <p:embed/>
                </p:oleObj>
              </mc:Choice>
              <mc:Fallback>
                <p:oleObj name="" r:id="rId20" imgW="2006600" imgH="419100" progId="Equation.3">
                  <p:embed/>
                  <p:pic>
                    <p:nvPicPr>
                      <p:cNvPr id="0" name="图片 3200"/>
                      <p:cNvPicPr/>
                      <p:nvPr/>
                    </p:nvPicPr>
                    <p:blipFill>
                      <a:blip r:embed="rId21"/>
                      <a:stretch>
                        <a:fillRect/>
                      </a:stretch>
                    </p:blipFill>
                    <p:spPr>
                      <a:xfrm>
                        <a:off x="1290638" y="4675188"/>
                        <a:ext cx="6089650" cy="1046162"/>
                      </a:xfrm>
                      <a:prstGeom prst="rect">
                        <a:avLst/>
                      </a:prstGeom>
                      <a:noFill/>
                      <a:ln w="38100">
                        <a:noFill/>
                        <a:miter/>
                      </a:ln>
                    </p:spPr>
                  </p:pic>
                </p:oleObj>
              </mc:Fallback>
            </mc:AlternateContent>
          </a:graphicData>
        </a:graphic>
      </p:graphicFrame>
      <p:graphicFrame>
        <p:nvGraphicFramePr>
          <p:cNvPr id="1088537" name="Object 25"/>
          <p:cNvGraphicFramePr/>
          <p:nvPr/>
        </p:nvGraphicFramePr>
        <p:xfrm>
          <a:off x="4676775" y="1600200"/>
          <a:ext cx="4278313" cy="530225"/>
        </p:xfrm>
        <a:graphic>
          <a:graphicData uri="http://schemas.openxmlformats.org/presentationml/2006/ole">
            <mc:AlternateContent xmlns:mc="http://schemas.openxmlformats.org/markup-compatibility/2006">
              <mc:Choice xmlns:v="urn:schemas-microsoft-com:vml" Requires="v">
                <p:oleObj spid="_x0000_s3199" name="" r:id="rId22" imgW="1737360" imgH="215900" progId="Equation.3">
                  <p:embed/>
                </p:oleObj>
              </mc:Choice>
              <mc:Fallback>
                <p:oleObj name="" r:id="rId22" imgW="1737360" imgH="215900" progId="Equation.3">
                  <p:embed/>
                  <p:pic>
                    <p:nvPicPr>
                      <p:cNvPr id="0" name="图片 3198"/>
                      <p:cNvPicPr/>
                      <p:nvPr/>
                    </p:nvPicPr>
                    <p:blipFill>
                      <a:blip r:embed="rId23">
                        <a:clrChange>
                          <a:clrFrom>
                            <a:srgbClr val="000000"/>
                          </a:clrFrom>
                          <a:clrTo>
                            <a:srgbClr val="FF0033"/>
                          </a:clrTo>
                        </a:clrChange>
                      </a:blip>
                      <a:stretch>
                        <a:fillRect/>
                      </a:stretch>
                    </p:blipFill>
                    <p:spPr>
                      <a:xfrm>
                        <a:off x="4676775" y="1600200"/>
                        <a:ext cx="4278313" cy="530225"/>
                      </a:xfrm>
                      <a:prstGeom prst="rect">
                        <a:avLst/>
                      </a:prstGeom>
                      <a:noFill/>
                      <a:ln w="38100">
                        <a:noFill/>
                        <a:miter/>
                      </a:ln>
                    </p:spPr>
                  </p:pic>
                </p:oleObj>
              </mc:Fallback>
            </mc:AlternateContent>
          </a:graphicData>
        </a:graphic>
      </p:graphicFrame>
      <p:sp>
        <p:nvSpPr>
          <p:cNvPr id="10262" name="Rectangle 30"/>
          <p:cNvSpPr/>
          <p:nvPr/>
        </p:nvSpPr>
        <p:spPr>
          <a:xfrm>
            <a:off x="5148263" y="3500438"/>
            <a:ext cx="1066800" cy="1066800"/>
          </a:xfrm>
          <a:prstGeom prst="rect">
            <a:avLst/>
          </a:prstGeom>
          <a:noFill/>
          <a:ln w="9525">
            <a:noFill/>
          </a:ln>
        </p:spPr>
        <p:txBody>
          <a:bodyPr wrap="none" anchor="ctr"/>
          <a:p>
            <a:endParaRPr lang="zh-CN" altLang="en-US" dirty="0">
              <a:latin typeface="Times New Roman" panose="02020603050405020304" pitchFamily="18" charset="0"/>
            </a:endParaRPr>
          </a:p>
        </p:txBody>
      </p:sp>
      <p:grpSp>
        <p:nvGrpSpPr>
          <p:cNvPr id="7" name="Group 44"/>
          <p:cNvGrpSpPr/>
          <p:nvPr/>
        </p:nvGrpSpPr>
        <p:grpSpPr>
          <a:xfrm>
            <a:off x="5364163" y="3573463"/>
            <a:ext cx="849312" cy="942975"/>
            <a:chOff x="3379" y="2273"/>
            <a:chExt cx="535" cy="594"/>
          </a:xfrm>
        </p:grpSpPr>
        <p:graphicFrame>
          <p:nvGraphicFramePr>
            <p:cNvPr id="10248" name="Object 31"/>
            <p:cNvGraphicFramePr/>
            <p:nvPr/>
          </p:nvGraphicFramePr>
          <p:xfrm>
            <a:off x="3379" y="2273"/>
            <a:ext cx="277" cy="594"/>
          </p:xfrm>
          <a:graphic>
            <a:graphicData uri="http://schemas.openxmlformats.org/presentationml/2006/ole">
              <mc:AlternateContent xmlns:mc="http://schemas.openxmlformats.org/markup-compatibility/2006">
                <mc:Choice xmlns:v="urn:schemas-microsoft-com:vml" Requires="v">
                  <p:oleObj spid="_x0000_s3212" name="" r:id="rId24" imgW="190500" imgH="405765" progId="Equation.3">
                    <p:embed/>
                  </p:oleObj>
                </mc:Choice>
                <mc:Fallback>
                  <p:oleObj name="" r:id="rId24" imgW="190500" imgH="405765" progId="Equation.3">
                    <p:embed/>
                    <p:pic>
                      <p:nvPicPr>
                        <p:cNvPr id="0" name="图片 3211"/>
                        <p:cNvPicPr/>
                        <p:nvPr/>
                      </p:nvPicPr>
                      <p:blipFill>
                        <a:blip r:embed="rId25">
                          <a:clrChange>
                            <a:clrFrom>
                              <a:srgbClr val="000000"/>
                            </a:clrFrom>
                            <a:clrTo>
                              <a:srgbClr val="FF0033"/>
                            </a:clrTo>
                          </a:clrChange>
                        </a:blip>
                        <a:stretch>
                          <a:fillRect/>
                        </a:stretch>
                      </p:blipFill>
                      <p:spPr>
                        <a:xfrm>
                          <a:off x="3379" y="2273"/>
                          <a:ext cx="277" cy="594"/>
                        </a:xfrm>
                        <a:prstGeom prst="rect">
                          <a:avLst/>
                        </a:prstGeom>
                        <a:noFill/>
                        <a:ln w="38100">
                          <a:noFill/>
                          <a:miter/>
                        </a:ln>
                      </p:spPr>
                    </p:pic>
                  </p:oleObj>
                </mc:Fallback>
              </mc:AlternateContent>
            </a:graphicData>
          </a:graphic>
        </p:graphicFrame>
        <p:sp>
          <p:nvSpPr>
            <p:cNvPr id="10264" name="Text Box 32"/>
            <p:cNvSpPr txBox="1"/>
            <p:nvPr/>
          </p:nvSpPr>
          <p:spPr>
            <a:xfrm>
              <a:off x="3606" y="2432"/>
              <a:ext cx="308" cy="288"/>
            </a:xfrm>
            <a:prstGeom prst="rect">
              <a:avLst/>
            </a:prstGeom>
            <a:noFill/>
            <a:ln w="9525">
              <a:noFill/>
            </a:ln>
          </p:spPr>
          <p:txBody>
            <a:bodyPr wrap="none">
              <a:spAutoFit/>
            </a:bodyPr>
            <a:p>
              <a:pPr algn="l">
                <a:spcBef>
                  <a:spcPct val="0"/>
                </a:spcBef>
              </a:pPr>
              <a:r>
                <a:rPr lang="zh-CN" altLang="en-US" sz="2400" b="1" dirty="0">
                  <a:solidFill>
                    <a:schemeClr val="hlink"/>
                  </a:solidFill>
                  <a:latin typeface="Times New Roman" panose="02020603050405020304" pitchFamily="18" charset="0"/>
                </a:rPr>
                <a:t>型</a:t>
              </a:r>
              <a:endParaRPr lang="zh-CN" altLang="en-US" sz="2400" b="1" dirty="0">
                <a:solidFill>
                  <a:schemeClr val="hlink"/>
                </a:solidFill>
                <a:latin typeface="Times New Roman" panose="02020603050405020304" pitchFamily="18" charset="0"/>
              </a:endParaRPr>
            </a:p>
          </p:txBody>
        </p:sp>
      </p:grpSp>
      <p:graphicFrame>
        <p:nvGraphicFramePr>
          <p:cNvPr id="1088546" name="Object 34"/>
          <p:cNvGraphicFramePr/>
          <p:nvPr>
            <p:ph sz="half" idx="2"/>
          </p:nvPr>
        </p:nvGraphicFramePr>
        <p:xfrm>
          <a:off x="827088" y="5680075"/>
          <a:ext cx="7315200" cy="1177925"/>
        </p:xfrm>
        <a:graphic>
          <a:graphicData uri="http://schemas.openxmlformats.org/presentationml/2006/ole">
            <mc:AlternateContent xmlns:mc="http://schemas.openxmlformats.org/markup-compatibility/2006">
              <mc:Choice xmlns:v="urn:schemas-microsoft-com:vml" Requires="v">
                <p:oleObj spid="_x0000_s3207" name="" r:id="rId26" imgW="2995930" imgH="482600" progId="Equation.3">
                  <p:embed/>
                </p:oleObj>
              </mc:Choice>
              <mc:Fallback>
                <p:oleObj name="" r:id="rId26" imgW="2995930" imgH="482600" progId="Equation.3">
                  <p:embed/>
                  <p:pic>
                    <p:nvPicPr>
                      <p:cNvPr id="0" name="图片 3206"/>
                      <p:cNvPicPr/>
                      <p:nvPr/>
                    </p:nvPicPr>
                    <p:blipFill>
                      <a:blip r:embed="rId27">
                        <a:clrChange>
                          <a:clrFrom>
                            <a:srgbClr val="000000"/>
                          </a:clrFrom>
                          <a:clrTo>
                            <a:srgbClr val="000000"/>
                          </a:clrTo>
                        </a:clrChange>
                      </a:blip>
                      <a:stretch>
                        <a:fillRect/>
                      </a:stretch>
                    </p:blipFill>
                    <p:spPr>
                      <a:xfrm>
                        <a:off x="827088" y="5680075"/>
                        <a:ext cx="7315200" cy="1177925"/>
                      </a:xfrm>
                      <a:prstGeom prst="rect">
                        <a:avLst/>
                      </a:prstGeom>
                      <a:solidFill>
                        <a:schemeClr val="hlink">
                          <a:alpha val="100000"/>
                        </a:schemeClr>
                      </a:solidFill>
                      <a:ln w="38100">
                        <a:miter/>
                      </a:ln>
                    </p:spPr>
                  </p:pic>
                </p:oleObj>
              </mc:Fallback>
            </mc:AlternateContent>
          </a:graphicData>
        </a:graphic>
      </p:graphicFrame>
      <p:graphicFrame>
        <p:nvGraphicFramePr>
          <p:cNvPr id="10247" name="Object 41"/>
          <p:cNvGraphicFramePr/>
          <p:nvPr>
            <p:ph sz="half" idx="1"/>
          </p:nvPr>
        </p:nvGraphicFramePr>
        <p:xfrm>
          <a:off x="179388" y="0"/>
          <a:ext cx="4248150" cy="1128713"/>
        </p:xfrm>
        <a:graphic>
          <a:graphicData uri="http://schemas.openxmlformats.org/presentationml/2006/ole">
            <mc:AlternateContent xmlns:mc="http://schemas.openxmlformats.org/markup-compatibility/2006">
              <mc:Choice xmlns:v="urn:schemas-microsoft-com:vml" Requires="v">
                <p:oleObj spid="_x0000_s3214" name="" r:id="rId28" imgW="1522730" imgH="405765" progId="Equation.3">
                  <p:embed/>
                </p:oleObj>
              </mc:Choice>
              <mc:Fallback>
                <p:oleObj name="" r:id="rId28" imgW="1522730" imgH="405765" progId="Equation.3">
                  <p:embed/>
                  <p:pic>
                    <p:nvPicPr>
                      <p:cNvPr id="0" name="图片 3213"/>
                      <p:cNvPicPr/>
                      <p:nvPr/>
                    </p:nvPicPr>
                    <p:blipFill>
                      <a:blip r:embed="rId29">
                        <a:clrChange>
                          <a:clrFrom>
                            <a:srgbClr val="000000"/>
                          </a:clrFrom>
                          <a:clrTo>
                            <a:srgbClr val="FF0033"/>
                          </a:clrTo>
                        </a:clrChange>
                      </a:blip>
                      <a:stretch>
                        <a:fillRect/>
                      </a:stretch>
                    </p:blipFill>
                    <p:spPr>
                      <a:xfrm>
                        <a:off x="179388" y="0"/>
                        <a:ext cx="4248150" cy="1128713"/>
                      </a:xfrm>
                      <a:prstGeom prst="rect">
                        <a:avLst/>
                      </a:prstGeom>
                      <a:noFill/>
                      <a:ln w="38100">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500"/>
                                        <p:tgtEl>
                                          <p:spTgt spid="3"/>
                                        </p:tgtEl>
                                      </p:cBhvr>
                                    </p:animEffect>
                                  </p:childTnLst>
                                </p:cTn>
                              </p:par>
                            </p:childTnLst>
                          </p:cTn>
                        </p:par>
                        <p:par>
                          <p:cTn id="8" fill="hold">
                            <p:stCondLst>
                              <p:cond delay="500"/>
                            </p:stCondLst>
                            <p:childTnLst>
                              <p:par>
                                <p:cTn id="9" presetID="18" presetClass="entr" presetSubtype="6" fill="hold" grpId="0" nodeType="afterEffect">
                                  <p:stCondLst>
                                    <p:cond delay="0"/>
                                  </p:stCondLst>
                                  <p:childTnLst>
                                    <p:set>
                                      <p:cBhvr>
                                        <p:cTn id="10" dur="1" fill="hold">
                                          <p:stCondLst>
                                            <p:cond delay="0"/>
                                          </p:stCondLst>
                                        </p:cTn>
                                        <p:tgtEl>
                                          <p:spTgt spid="1088514"/>
                                        </p:tgtEl>
                                        <p:attrNameLst>
                                          <p:attrName>style.visibility</p:attrName>
                                        </p:attrNameLst>
                                      </p:cBhvr>
                                      <p:to>
                                        <p:strVal val="visible"/>
                                      </p:to>
                                    </p:set>
                                    <p:animEffect transition="in" filter="strips(downRight)">
                                      <p:cBhvr>
                                        <p:cTn id="11" dur="500"/>
                                        <p:tgtEl>
                                          <p:spTgt spid="1088514"/>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nodeType="clickEffect">
                                  <p:stCondLst>
                                    <p:cond delay="0"/>
                                  </p:stCondLst>
                                  <p:childTnLst>
                                    <p:set>
                                      <p:cBhvr>
                                        <p:cTn id="15" dur="1" fill="hold">
                                          <p:stCondLst>
                                            <p:cond delay="0"/>
                                          </p:stCondLst>
                                        </p:cTn>
                                        <p:tgtEl>
                                          <p:spTgt spid="1088518"/>
                                        </p:tgtEl>
                                        <p:attrNameLst>
                                          <p:attrName>style.visibility</p:attrName>
                                        </p:attrNameLst>
                                      </p:cBhvr>
                                      <p:to>
                                        <p:strVal val="visible"/>
                                      </p:to>
                                    </p:set>
                                    <p:animEffect transition="in" filter="box(in)">
                                      <p:cBhvr>
                                        <p:cTn id="16" dur="500"/>
                                        <p:tgtEl>
                                          <p:spTgt spid="1088518"/>
                                        </p:tgtEl>
                                      </p:cBhvr>
                                    </p:animEffect>
                                  </p:childTnLst>
                                </p:cTn>
                              </p:par>
                            </p:childTnLst>
                          </p:cTn>
                        </p:par>
                        <p:par>
                          <p:cTn id="17" fill="hold">
                            <p:stCondLst>
                              <p:cond delay="500"/>
                            </p:stCondLst>
                            <p:childTnLst>
                              <p:par>
                                <p:cTn id="18" presetID="4" presetClass="entr" presetSubtype="16"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ox(in)">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box(in)">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8" presetClass="entr" presetSubtype="6" fill="hold" nodeType="clickEffect">
                                  <p:stCondLst>
                                    <p:cond delay="0"/>
                                  </p:stCondLst>
                                  <p:childTnLst>
                                    <p:set>
                                      <p:cBhvr>
                                        <p:cTn id="29" dur="1" fill="hold">
                                          <p:stCondLst>
                                            <p:cond delay="0"/>
                                          </p:stCondLst>
                                        </p:cTn>
                                        <p:tgtEl>
                                          <p:spTgt spid="1088525"/>
                                        </p:tgtEl>
                                        <p:attrNameLst>
                                          <p:attrName>style.visibility</p:attrName>
                                        </p:attrNameLst>
                                      </p:cBhvr>
                                      <p:to>
                                        <p:strVal val="visible"/>
                                      </p:to>
                                    </p:set>
                                    <p:animEffect transition="in" filter="strips(downRight)">
                                      <p:cBhvr>
                                        <p:cTn id="30" dur="500"/>
                                        <p:tgtEl>
                                          <p:spTgt spid="1088525"/>
                                        </p:tgtEl>
                                      </p:cBhvr>
                                    </p:animEffect>
                                  </p:childTnLst>
                                </p:cTn>
                              </p:par>
                            </p:childTnLst>
                          </p:cTn>
                        </p:par>
                      </p:childTnLst>
                    </p:cTn>
                  </p:par>
                  <p:par>
                    <p:cTn id="31" fill="hold">
                      <p:stCondLst>
                        <p:cond delay="indefinite"/>
                      </p:stCondLst>
                      <p:childTnLst>
                        <p:par>
                          <p:cTn id="32" fill="hold">
                            <p:stCondLst>
                              <p:cond delay="0"/>
                            </p:stCondLst>
                            <p:childTnLst>
                              <p:par>
                                <p:cTn id="33" presetID="18" presetClass="entr" presetSubtype="6" fill="hold" grpId="0" nodeType="clickEffect">
                                  <p:stCondLst>
                                    <p:cond delay="0"/>
                                  </p:stCondLst>
                                  <p:childTnLst>
                                    <p:set>
                                      <p:cBhvr>
                                        <p:cTn id="34" dur="1" fill="hold">
                                          <p:stCondLst>
                                            <p:cond delay="0"/>
                                          </p:stCondLst>
                                        </p:cTn>
                                        <p:tgtEl>
                                          <p:spTgt spid="1088534"/>
                                        </p:tgtEl>
                                        <p:attrNameLst>
                                          <p:attrName>style.visibility</p:attrName>
                                        </p:attrNameLst>
                                      </p:cBhvr>
                                      <p:to>
                                        <p:strVal val="visible"/>
                                      </p:to>
                                    </p:set>
                                    <p:animEffect transition="in" filter="strips(downRight)">
                                      <p:cBhvr>
                                        <p:cTn id="35" dur="500"/>
                                        <p:tgtEl>
                                          <p:spTgt spid="1088534"/>
                                        </p:tgtEl>
                                      </p:cBhvr>
                                    </p:animEffect>
                                  </p:childTnLst>
                                </p:cTn>
                              </p:par>
                            </p:childTnLst>
                          </p:cTn>
                        </p:par>
                      </p:childTnLst>
                    </p:cTn>
                  </p:par>
                  <p:par>
                    <p:cTn id="36" fill="hold">
                      <p:stCondLst>
                        <p:cond delay="indefinite"/>
                      </p:stCondLst>
                      <p:childTnLst>
                        <p:par>
                          <p:cTn id="37" fill="hold">
                            <p:stCondLst>
                              <p:cond delay="0"/>
                            </p:stCondLst>
                            <p:childTnLst>
                              <p:par>
                                <p:cTn id="38" presetID="18" presetClass="entr" presetSubtype="6" fill="hold" nodeType="clickEffect">
                                  <p:stCondLst>
                                    <p:cond delay="0"/>
                                  </p:stCondLst>
                                  <p:childTnLst>
                                    <p:set>
                                      <p:cBhvr>
                                        <p:cTn id="39" dur="1" fill="hold">
                                          <p:stCondLst>
                                            <p:cond delay="0"/>
                                          </p:stCondLst>
                                        </p:cTn>
                                        <p:tgtEl>
                                          <p:spTgt spid="1088535"/>
                                        </p:tgtEl>
                                        <p:attrNameLst>
                                          <p:attrName>style.visibility</p:attrName>
                                        </p:attrNameLst>
                                      </p:cBhvr>
                                      <p:to>
                                        <p:strVal val="visible"/>
                                      </p:to>
                                    </p:set>
                                    <p:animEffect transition="in" filter="strips(downRight)">
                                      <p:cBhvr>
                                        <p:cTn id="40" dur="500"/>
                                        <p:tgtEl>
                                          <p:spTgt spid="108853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wipe(left)">
                                      <p:cBhvr>
                                        <p:cTn id="45" dur="500"/>
                                        <p:tgtEl>
                                          <p:spTgt spid="7"/>
                                        </p:tgtEl>
                                      </p:cBhvr>
                                    </p:animEffect>
                                  </p:childTnLst>
                                </p:cTn>
                              </p:par>
                            </p:childTnLst>
                          </p:cTn>
                        </p:par>
                      </p:childTnLst>
                    </p:cTn>
                  </p:par>
                  <p:par>
                    <p:cTn id="46" fill="hold">
                      <p:stCondLst>
                        <p:cond delay="indefinite"/>
                      </p:stCondLst>
                      <p:childTnLst>
                        <p:par>
                          <p:cTn id="47" fill="hold">
                            <p:stCondLst>
                              <p:cond delay="0"/>
                            </p:stCondLst>
                            <p:childTnLst>
                              <p:par>
                                <p:cTn id="48" presetID="12" presetClass="entr" presetSubtype="2" fill="hold" nodeType="clickEffect">
                                  <p:stCondLst>
                                    <p:cond delay="0"/>
                                  </p:stCondLst>
                                  <p:childTnLst>
                                    <p:set>
                                      <p:cBhvr>
                                        <p:cTn id="49" dur="1" fill="hold">
                                          <p:stCondLst>
                                            <p:cond delay="0"/>
                                          </p:stCondLst>
                                        </p:cTn>
                                        <p:tgtEl>
                                          <p:spTgt spid="1088537"/>
                                        </p:tgtEl>
                                        <p:attrNameLst>
                                          <p:attrName>style.visibility</p:attrName>
                                        </p:attrNameLst>
                                      </p:cBhvr>
                                      <p:to>
                                        <p:strVal val="visible"/>
                                      </p:to>
                                    </p:set>
                                    <p:animEffect transition="in" filter="slide(fromRight)">
                                      <p:cBhvr>
                                        <p:cTn id="50" dur="500"/>
                                        <p:tgtEl>
                                          <p:spTgt spid="108853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1088546"/>
                                        </p:tgtEl>
                                        <p:attrNameLst>
                                          <p:attrName>style.visibility</p:attrName>
                                        </p:attrNameLst>
                                      </p:cBhvr>
                                      <p:to>
                                        <p:strVal val="visible"/>
                                      </p:to>
                                    </p:set>
                                    <p:animEffect transition="in" filter="wipe(left)">
                                      <p:cBhvr>
                                        <p:cTn id="55" dur="500"/>
                                        <p:tgtEl>
                                          <p:spTgt spid="10885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8514" grpId="0"/>
      <p:bldP spid="1088534"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pSp>
        <p:nvGrpSpPr>
          <p:cNvPr id="11277" name="Group 2"/>
          <p:cNvGrpSpPr/>
          <p:nvPr/>
        </p:nvGrpSpPr>
        <p:grpSpPr>
          <a:xfrm>
            <a:off x="684213" y="836613"/>
            <a:ext cx="3522662" cy="838200"/>
            <a:chOff x="336" y="96"/>
            <a:chExt cx="2219" cy="528"/>
          </a:xfrm>
        </p:grpSpPr>
        <p:sp>
          <p:nvSpPr>
            <p:cNvPr id="11281" name="Rectangle 3"/>
            <p:cNvSpPr/>
            <p:nvPr/>
          </p:nvSpPr>
          <p:spPr>
            <a:xfrm>
              <a:off x="336" y="149"/>
              <a:ext cx="437" cy="365"/>
            </a:xfrm>
            <a:prstGeom prst="rect">
              <a:avLst/>
            </a:prstGeom>
            <a:noFill/>
            <a:ln w="9525">
              <a:noFill/>
            </a:ln>
          </p:spPr>
          <p:txBody>
            <a:bodyPr wrap="none">
              <a:spAutoFit/>
            </a:bodyPr>
            <a:p>
              <a:pPr algn="l"/>
              <a:r>
                <a:rPr lang="zh-CN" altLang="en-US" sz="3200" b="1" dirty="0">
                  <a:solidFill>
                    <a:srgbClr val="000000"/>
                  </a:solidFill>
                  <a:latin typeface="Times New Roman" panose="02020603050405020304" pitchFamily="18" charset="0"/>
                </a:rPr>
                <a:t>例</a:t>
              </a:r>
              <a:r>
                <a:rPr lang="en-US" altLang="zh-CN" sz="3200" b="1">
                  <a:solidFill>
                    <a:srgbClr val="000000"/>
                  </a:solidFill>
                  <a:latin typeface="Times New Roman" panose="02020603050405020304" pitchFamily="18" charset="0"/>
                </a:rPr>
                <a:t>.</a:t>
              </a:r>
              <a:endParaRPr lang="en-US" altLang="zh-CN" sz="3200" b="1">
                <a:solidFill>
                  <a:srgbClr val="000000"/>
                </a:solidFill>
                <a:latin typeface="Times New Roman" panose="02020603050405020304" pitchFamily="18" charset="0"/>
              </a:endParaRPr>
            </a:p>
          </p:txBody>
        </p:sp>
        <p:graphicFrame>
          <p:nvGraphicFramePr>
            <p:cNvPr id="11276" name="Object 4"/>
            <p:cNvGraphicFramePr/>
            <p:nvPr/>
          </p:nvGraphicFramePr>
          <p:xfrm>
            <a:off x="812" y="96"/>
            <a:ext cx="1743" cy="528"/>
          </p:xfrm>
          <a:graphic>
            <a:graphicData uri="http://schemas.openxmlformats.org/presentationml/2006/ole">
              <mc:AlternateContent xmlns:mc="http://schemas.openxmlformats.org/markup-compatibility/2006">
                <mc:Choice xmlns:v="urn:schemas-microsoft-com:vml" Requires="v">
                  <p:oleObj spid="_x0000_s3200" name="" r:id="rId1" imgW="3149600" imgH="825500" progId="Equation.3">
                    <p:embed/>
                  </p:oleObj>
                </mc:Choice>
                <mc:Fallback>
                  <p:oleObj name="" r:id="rId1" imgW="3149600" imgH="825500" progId="Equation.3">
                    <p:embed/>
                    <p:pic>
                      <p:nvPicPr>
                        <p:cNvPr id="0" name="图片 3199"/>
                        <p:cNvPicPr/>
                        <p:nvPr/>
                      </p:nvPicPr>
                      <p:blipFill>
                        <a:blip r:embed="rId2">
                          <a:clrChange>
                            <a:clrFrom>
                              <a:srgbClr val="000000"/>
                            </a:clrFrom>
                            <a:clrTo>
                              <a:srgbClr val="000000"/>
                            </a:clrTo>
                          </a:clrChange>
                        </a:blip>
                        <a:stretch>
                          <a:fillRect/>
                        </a:stretch>
                      </p:blipFill>
                      <p:spPr>
                        <a:xfrm>
                          <a:off x="812" y="96"/>
                          <a:ext cx="1743" cy="528"/>
                        </a:xfrm>
                        <a:prstGeom prst="rect">
                          <a:avLst/>
                        </a:prstGeom>
                        <a:noFill/>
                        <a:ln w="38100">
                          <a:noFill/>
                          <a:miter/>
                        </a:ln>
                      </p:spPr>
                    </p:pic>
                  </p:oleObj>
                </mc:Fallback>
              </mc:AlternateContent>
            </a:graphicData>
          </a:graphic>
        </p:graphicFrame>
      </p:grpSp>
      <p:graphicFrame>
        <p:nvGraphicFramePr>
          <p:cNvPr id="1074181" name="Object 5"/>
          <p:cNvGraphicFramePr/>
          <p:nvPr/>
        </p:nvGraphicFramePr>
        <p:xfrm>
          <a:off x="4859338" y="908050"/>
          <a:ext cx="571500" cy="787400"/>
        </p:xfrm>
        <a:graphic>
          <a:graphicData uri="http://schemas.openxmlformats.org/presentationml/2006/ole">
            <mc:AlternateContent xmlns:mc="http://schemas.openxmlformats.org/markup-compatibility/2006">
              <mc:Choice xmlns:v="urn:schemas-microsoft-com:vml" Requires="v">
                <p:oleObj spid="_x0000_s3210" name="" r:id="rId3" imgW="571500" imgH="786765" progId="Equation.3">
                  <p:embed/>
                </p:oleObj>
              </mc:Choice>
              <mc:Fallback>
                <p:oleObj name="" r:id="rId3" imgW="571500" imgH="786765" progId="Equation.3">
                  <p:embed/>
                  <p:pic>
                    <p:nvPicPr>
                      <p:cNvPr id="0" name="图片 3209"/>
                      <p:cNvPicPr/>
                      <p:nvPr/>
                    </p:nvPicPr>
                    <p:blipFill>
                      <a:blip r:embed="rId4"/>
                      <a:stretch>
                        <a:fillRect/>
                      </a:stretch>
                    </p:blipFill>
                    <p:spPr>
                      <a:xfrm>
                        <a:off x="4859338" y="908050"/>
                        <a:ext cx="571500" cy="787400"/>
                      </a:xfrm>
                      <a:prstGeom prst="rect">
                        <a:avLst/>
                      </a:prstGeom>
                      <a:solidFill>
                        <a:schemeClr val="hlink"/>
                      </a:solidFill>
                      <a:ln w="38100">
                        <a:noFill/>
                        <a:miter/>
                      </a:ln>
                    </p:spPr>
                  </p:pic>
                </p:oleObj>
              </mc:Fallback>
            </mc:AlternateContent>
          </a:graphicData>
        </a:graphic>
      </p:graphicFrame>
      <p:sp>
        <p:nvSpPr>
          <p:cNvPr id="1074182" name="Rectangle 6"/>
          <p:cNvSpPr/>
          <p:nvPr/>
        </p:nvSpPr>
        <p:spPr>
          <a:xfrm>
            <a:off x="581025" y="2295525"/>
            <a:ext cx="488950" cy="457200"/>
          </a:xfrm>
          <a:prstGeom prst="rect">
            <a:avLst/>
          </a:prstGeom>
          <a:noFill/>
          <a:ln w="9525">
            <a:noFill/>
          </a:ln>
        </p:spPr>
        <p:txBody>
          <a:bodyPr wrap="none">
            <a:spAutoFit/>
          </a:bodyPr>
          <a:p>
            <a:pPr algn="l">
              <a:spcBef>
                <a:spcPct val="0"/>
              </a:spcBef>
            </a:pPr>
            <a:r>
              <a:rPr lang="zh-CN" altLang="en-US" sz="2400" b="1" dirty="0">
                <a:latin typeface="Times New Roman" panose="02020603050405020304" pitchFamily="18" charset="0"/>
              </a:rPr>
              <a:t>解</a:t>
            </a:r>
            <a:endParaRPr lang="zh-CN" altLang="en-US" sz="2400" b="1" dirty="0">
              <a:latin typeface="Times New Roman" panose="02020603050405020304" pitchFamily="18" charset="0"/>
            </a:endParaRPr>
          </a:p>
        </p:txBody>
      </p:sp>
      <p:graphicFrame>
        <p:nvGraphicFramePr>
          <p:cNvPr id="1074183" name="Object 7"/>
          <p:cNvGraphicFramePr/>
          <p:nvPr/>
        </p:nvGraphicFramePr>
        <p:xfrm>
          <a:off x="1128713" y="2081213"/>
          <a:ext cx="1371600" cy="952500"/>
        </p:xfrm>
        <a:graphic>
          <a:graphicData uri="http://schemas.openxmlformats.org/presentationml/2006/ole">
            <mc:AlternateContent xmlns:mc="http://schemas.openxmlformats.org/markup-compatibility/2006">
              <mc:Choice xmlns:v="urn:schemas-microsoft-com:vml" Requires="v">
                <p:oleObj spid="_x0000_s3202" name="" r:id="rId5" imgW="1244600" imgH="749300" progId="Equation.3">
                  <p:embed/>
                </p:oleObj>
              </mc:Choice>
              <mc:Fallback>
                <p:oleObj name="" r:id="rId5" imgW="1244600" imgH="749300" progId="Equation.3">
                  <p:embed/>
                  <p:pic>
                    <p:nvPicPr>
                      <p:cNvPr id="0" name="图片 3201"/>
                      <p:cNvPicPr/>
                      <p:nvPr/>
                    </p:nvPicPr>
                    <p:blipFill>
                      <a:blip r:embed="rId6">
                        <a:clrChange>
                          <a:clrFrom>
                            <a:srgbClr val="000000"/>
                          </a:clrFrom>
                          <a:clrTo>
                            <a:srgbClr val="000000"/>
                          </a:clrTo>
                        </a:clrChange>
                      </a:blip>
                      <a:stretch>
                        <a:fillRect/>
                      </a:stretch>
                    </p:blipFill>
                    <p:spPr>
                      <a:xfrm>
                        <a:off x="1128713" y="2081213"/>
                        <a:ext cx="1371600" cy="952500"/>
                      </a:xfrm>
                      <a:prstGeom prst="rect">
                        <a:avLst/>
                      </a:prstGeom>
                      <a:noFill/>
                      <a:ln w="38100">
                        <a:noFill/>
                        <a:miter/>
                      </a:ln>
                    </p:spPr>
                  </p:pic>
                </p:oleObj>
              </mc:Fallback>
            </mc:AlternateContent>
          </a:graphicData>
        </a:graphic>
      </p:graphicFrame>
      <p:graphicFrame>
        <p:nvGraphicFramePr>
          <p:cNvPr id="1074184" name="Object 8"/>
          <p:cNvGraphicFramePr/>
          <p:nvPr/>
        </p:nvGraphicFramePr>
        <p:xfrm>
          <a:off x="2333625" y="1644650"/>
          <a:ext cx="1876425" cy="1349375"/>
        </p:xfrm>
        <a:graphic>
          <a:graphicData uri="http://schemas.openxmlformats.org/presentationml/2006/ole">
            <mc:AlternateContent xmlns:mc="http://schemas.openxmlformats.org/markup-compatibility/2006">
              <mc:Choice xmlns:v="urn:schemas-microsoft-com:vml" Requires="v">
                <p:oleObj spid="_x0000_s3203" name="" r:id="rId7" imgW="1955800" imgH="1219200" progId="Equation.3">
                  <p:embed/>
                </p:oleObj>
              </mc:Choice>
              <mc:Fallback>
                <p:oleObj name="" r:id="rId7" imgW="1955800" imgH="1219200" progId="Equation.3">
                  <p:embed/>
                  <p:pic>
                    <p:nvPicPr>
                      <p:cNvPr id="0" name="图片 3202"/>
                      <p:cNvPicPr/>
                      <p:nvPr/>
                    </p:nvPicPr>
                    <p:blipFill>
                      <a:blip r:embed="rId8">
                        <a:clrChange>
                          <a:clrFrom>
                            <a:srgbClr val="000000"/>
                          </a:clrFrom>
                          <a:clrTo>
                            <a:srgbClr val="000000"/>
                          </a:clrTo>
                        </a:clrChange>
                      </a:blip>
                      <a:stretch>
                        <a:fillRect/>
                      </a:stretch>
                    </p:blipFill>
                    <p:spPr>
                      <a:xfrm>
                        <a:off x="2333625" y="1644650"/>
                        <a:ext cx="1876425" cy="1349375"/>
                      </a:xfrm>
                      <a:prstGeom prst="rect">
                        <a:avLst/>
                      </a:prstGeom>
                      <a:noFill/>
                      <a:ln w="38100">
                        <a:noFill/>
                        <a:miter/>
                      </a:ln>
                    </p:spPr>
                  </p:pic>
                </p:oleObj>
              </mc:Fallback>
            </mc:AlternateContent>
          </a:graphicData>
        </a:graphic>
      </p:graphicFrame>
      <p:graphicFrame>
        <p:nvGraphicFramePr>
          <p:cNvPr id="1074185" name="Object 9"/>
          <p:cNvGraphicFramePr/>
          <p:nvPr/>
        </p:nvGraphicFramePr>
        <p:xfrm>
          <a:off x="4067175" y="2060575"/>
          <a:ext cx="1752600" cy="993775"/>
        </p:xfrm>
        <a:graphic>
          <a:graphicData uri="http://schemas.openxmlformats.org/presentationml/2006/ole">
            <mc:AlternateContent xmlns:mc="http://schemas.openxmlformats.org/markup-compatibility/2006">
              <mc:Choice xmlns:v="urn:schemas-microsoft-com:vml" Requires="v">
                <p:oleObj spid="_x0000_s3208" name="" r:id="rId9" imgW="1524000" imgH="749300" progId="Equation.3">
                  <p:embed/>
                </p:oleObj>
              </mc:Choice>
              <mc:Fallback>
                <p:oleObj name="" r:id="rId9" imgW="1524000" imgH="749300" progId="Equation.3">
                  <p:embed/>
                  <p:pic>
                    <p:nvPicPr>
                      <p:cNvPr id="0" name="图片 3207"/>
                      <p:cNvPicPr/>
                      <p:nvPr/>
                    </p:nvPicPr>
                    <p:blipFill>
                      <a:blip r:embed="rId10">
                        <a:clrChange>
                          <a:clrFrom>
                            <a:srgbClr val="000000"/>
                          </a:clrFrom>
                          <a:clrTo>
                            <a:srgbClr val="000000"/>
                          </a:clrTo>
                        </a:clrChange>
                      </a:blip>
                      <a:stretch>
                        <a:fillRect/>
                      </a:stretch>
                    </p:blipFill>
                    <p:spPr>
                      <a:xfrm>
                        <a:off x="4067175" y="2060575"/>
                        <a:ext cx="1752600" cy="993775"/>
                      </a:xfrm>
                      <a:prstGeom prst="rect">
                        <a:avLst/>
                      </a:prstGeom>
                      <a:noFill/>
                      <a:ln w="38100">
                        <a:noFill/>
                        <a:miter/>
                      </a:ln>
                    </p:spPr>
                  </p:pic>
                </p:oleObj>
              </mc:Fallback>
            </mc:AlternateContent>
          </a:graphicData>
        </a:graphic>
      </p:graphicFrame>
      <p:graphicFrame>
        <p:nvGraphicFramePr>
          <p:cNvPr id="1074186" name="Object 10"/>
          <p:cNvGraphicFramePr/>
          <p:nvPr/>
        </p:nvGraphicFramePr>
        <p:xfrm>
          <a:off x="5632450" y="2344738"/>
          <a:ext cx="609600" cy="395287"/>
        </p:xfrm>
        <a:graphic>
          <a:graphicData uri="http://schemas.openxmlformats.org/presentationml/2006/ole">
            <mc:AlternateContent xmlns:mc="http://schemas.openxmlformats.org/markup-compatibility/2006">
              <mc:Choice xmlns:v="urn:schemas-microsoft-com:vml" Requires="v">
                <p:oleObj spid="_x0000_s3211" name="" r:id="rId11" imgW="431800" imgH="279400" progId="Equation.3">
                  <p:embed/>
                </p:oleObj>
              </mc:Choice>
              <mc:Fallback>
                <p:oleObj name="" r:id="rId11" imgW="431800" imgH="279400" progId="Equation.3">
                  <p:embed/>
                  <p:pic>
                    <p:nvPicPr>
                      <p:cNvPr id="0" name="图片 3210"/>
                      <p:cNvPicPr/>
                      <p:nvPr/>
                    </p:nvPicPr>
                    <p:blipFill>
                      <a:blip r:embed="rId12">
                        <a:clrChange>
                          <a:clrFrom>
                            <a:srgbClr val="000000"/>
                          </a:clrFrom>
                          <a:clrTo>
                            <a:srgbClr val="000000"/>
                          </a:clrTo>
                        </a:clrChange>
                      </a:blip>
                      <a:stretch>
                        <a:fillRect/>
                      </a:stretch>
                    </p:blipFill>
                    <p:spPr>
                      <a:xfrm>
                        <a:off x="5632450" y="2344738"/>
                        <a:ext cx="609600" cy="395287"/>
                      </a:xfrm>
                      <a:prstGeom prst="rect">
                        <a:avLst/>
                      </a:prstGeom>
                      <a:noFill/>
                      <a:ln w="38100">
                        <a:noFill/>
                        <a:miter/>
                      </a:ln>
                    </p:spPr>
                  </p:pic>
                </p:oleObj>
              </mc:Fallback>
            </mc:AlternateContent>
          </a:graphicData>
        </a:graphic>
      </p:graphicFrame>
      <p:sp>
        <p:nvSpPr>
          <p:cNvPr id="1074200" name="Text Box 24"/>
          <p:cNvSpPr txBox="1"/>
          <p:nvPr/>
        </p:nvSpPr>
        <p:spPr>
          <a:xfrm>
            <a:off x="800100" y="3938588"/>
            <a:ext cx="1066800" cy="519112"/>
          </a:xfrm>
          <a:prstGeom prst="rect">
            <a:avLst/>
          </a:prstGeom>
          <a:noFill/>
          <a:ln w="9525">
            <a:noFill/>
          </a:ln>
        </p:spPr>
        <p:txBody>
          <a:bodyPr>
            <a:spAutoFit/>
          </a:bodyPr>
          <a:p>
            <a:pPr algn="l"/>
            <a:r>
              <a:rPr lang="zh-CN" altLang="zh-CN" b="1" dirty="0">
                <a:latin typeface="黑体" panose="02010609060101010101" pitchFamily="49" charset="-122"/>
                <a:ea typeface="黑体" panose="02010609060101010101" pitchFamily="49" charset="-122"/>
              </a:rPr>
              <a:t>例</a:t>
            </a:r>
            <a:endParaRPr lang="zh-CN" altLang="en-US" b="1" dirty="0">
              <a:latin typeface="Times New Roman" panose="02020603050405020304" pitchFamily="18" charset="0"/>
            </a:endParaRPr>
          </a:p>
        </p:txBody>
      </p:sp>
      <p:sp>
        <p:nvSpPr>
          <p:cNvPr id="1074201" name="Text Box 25"/>
          <p:cNvSpPr txBox="1"/>
          <p:nvPr/>
        </p:nvSpPr>
        <p:spPr>
          <a:xfrm>
            <a:off x="812800" y="5029200"/>
            <a:ext cx="914400" cy="519113"/>
          </a:xfrm>
          <a:prstGeom prst="rect">
            <a:avLst/>
          </a:prstGeom>
          <a:noFill/>
          <a:ln w="9525">
            <a:noFill/>
          </a:ln>
        </p:spPr>
        <p:txBody>
          <a:bodyPr>
            <a:spAutoFit/>
          </a:bodyPr>
          <a:p>
            <a:pPr algn="l"/>
            <a:r>
              <a:rPr lang="zh-CN" altLang="en-US" b="1" dirty="0">
                <a:latin typeface="Times New Roman" panose="02020603050405020304" pitchFamily="18" charset="0"/>
                <a:ea typeface="黑体" panose="02010609060101010101" pitchFamily="49" charset="-122"/>
              </a:rPr>
              <a:t>解</a:t>
            </a:r>
            <a:endParaRPr lang="zh-CN" altLang="en-US" b="1" dirty="0">
              <a:latin typeface="Times New Roman" panose="02020603050405020304" pitchFamily="18" charset="0"/>
            </a:endParaRPr>
          </a:p>
        </p:txBody>
      </p:sp>
      <p:graphicFrame>
        <p:nvGraphicFramePr>
          <p:cNvPr id="1074202" name="Object 26"/>
          <p:cNvGraphicFramePr/>
          <p:nvPr/>
        </p:nvGraphicFramePr>
        <p:xfrm>
          <a:off x="1752600" y="3771900"/>
          <a:ext cx="2298700" cy="838200"/>
        </p:xfrm>
        <a:graphic>
          <a:graphicData uri="http://schemas.openxmlformats.org/presentationml/2006/ole">
            <mc:AlternateContent xmlns:mc="http://schemas.openxmlformats.org/markup-compatibility/2006">
              <mc:Choice xmlns:v="urn:schemas-microsoft-com:vml" Requires="v">
                <p:oleObj spid="_x0000_s3204" name="" r:id="rId13" imgW="2298700" imgH="838200" progId="Equation.3">
                  <p:embed/>
                </p:oleObj>
              </mc:Choice>
              <mc:Fallback>
                <p:oleObj name="" r:id="rId13" imgW="2298700" imgH="838200" progId="Equation.3">
                  <p:embed/>
                  <p:pic>
                    <p:nvPicPr>
                      <p:cNvPr id="0" name="图片 3203"/>
                      <p:cNvPicPr/>
                      <p:nvPr/>
                    </p:nvPicPr>
                    <p:blipFill>
                      <a:blip r:embed="rId14"/>
                      <a:stretch>
                        <a:fillRect/>
                      </a:stretch>
                    </p:blipFill>
                    <p:spPr>
                      <a:xfrm>
                        <a:off x="1752600" y="3771900"/>
                        <a:ext cx="2298700" cy="838200"/>
                      </a:xfrm>
                      <a:prstGeom prst="rect">
                        <a:avLst/>
                      </a:prstGeom>
                      <a:noFill/>
                      <a:ln w="38100">
                        <a:noFill/>
                        <a:miter/>
                      </a:ln>
                    </p:spPr>
                  </p:pic>
                </p:oleObj>
              </mc:Fallback>
            </mc:AlternateContent>
          </a:graphicData>
        </a:graphic>
      </p:graphicFrame>
      <p:graphicFrame>
        <p:nvGraphicFramePr>
          <p:cNvPr id="1074203" name="Object 27"/>
          <p:cNvGraphicFramePr/>
          <p:nvPr/>
        </p:nvGraphicFramePr>
        <p:xfrm>
          <a:off x="1498600" y="4914900"/>
          <a:ext cx="3797300" cy="838200"/>
        </p:xfrm>
        <a:graphic>
          <a:graphicData uri="http://schemas.openxmlformats.org/presentationml/2006/ole">
            <mc:AlternateContent xmlns:mc="http://schemas.openxmlformats.org/markup-compatibility/2006">
              <mc:Choice xmlns:v="urn:schemas-microsoft-com:vml" Requires="v">
                <p:oleObj spid="_x0000_s3205" name="" r:id="rId15" imgW="3797300" imgH="838200" progId="Equation.3">
                  <p:embed/>
                </p:oleObj>
              </mc:Choice>
              <mc:Fallback>
                <p:oleObj name="" r:id="rId15" imgW="3797300" imgH="838200" progId="Equation.3">
                  <p:embed/>
                  <p:pic>
                    <p:nvPicPr>
                      <p:cNvPr id="0" name="图片 3204"/>
                      <p:cNvPicPr/>
                      <p:nvPr/>
                    </p:nvPicPr>
                    <p:blipFill>
                      <a:blip r:embed="rId16"/>
                      <a:stretch>
                        <a:fillRect/>
                      </a:stretch>
                    </p:blipFill>
                    <p:spPr>
                      <a:xfrm>
                        <a:off x="1498600" y="4914900"/>
                        <a:ext cx="3797300" cy="838200"/>
                      </a:xfrm>
                      <a:prstGeom prst="rect">
                        <a:avLst/>
                      </a:prstGeom>
                      <a:noFill/>
                      <a:ln w="38100">
                        <a:noFill/>
                        <a:miter/>
                      </a:ln>
                    </p:spPr>
                  </p:pic>
                </p:oleObj>
              </mc:Fallback>
            </mc:AlternateContent>
          </a:graphicData>
        </a:graphic>
      </p:graphicFrame>
      <p:graphicFrame>
        <p:nvGraphicFramePr>
          <p:cNvPr id="1074204" name="Object 28"/>
          <p:cNvGraphicFramePr/>
          <p:nvPr/>
        </p:nvGraphicFramePr>
        <p:xfrm>
          <a:off x="7277100" y="5219700"/>
          <a:ext cx="571500" cy="315913"/>
        </p:xfrm>
        <a:graphic>
          <a:graphicData uri="http://schemas.openxmlformats.org/presentationml/2006/ole">
            <mc:AlternateContent xmlns:mc="http://schemas.openxmlformats.org/markup-compatibility/2006">
              <mc:Choice xmlns:v="urn:schemas-microsoft-com:vml" Requires="v">
                <p:oleObj spid="_x0000_s3206" name="" r:id="rId17" imgW="570865" imgH="317500" progId="Equation.3">
                  <p:embed/>
                </p:oleObj>
              </mc:Choice>
              <mc:Fallback>
                <p:oleObj name="" r:id="rId17" imgW="570865" imgH="317500" progId="Equation.3">
                  <p:embed/>
                  <p:pic>
                    <p:nvPicPr>
                      <p:cNvPr id="0" name="图片 3205"/>
                      <p:cNvPicPr/>
                      <p:nvPr/>
                    </p:nvPicPr>
                    <p:blipFill>
                      <a:blip r:embed="rId18"/>
                      <a:stretch>
                        <a:fillRect/>
                      </a:stretch>
                    </p:blipFill>
                    <p:spPr>
                      <a:xfrm>
                        <a:off x="7277100" y="5219700"/>
                        <a:ext cx="571500" cy="315913"/>
                      </a:xfrm>
                      <a:prstGeom prst="rect">
                        <a:avLst/>
                      </a:prstGeom>
                      <a:noFill/>
                      <a:ln w="38100">
                        <a:noFill/>
                        <a:miter/>
                      </a:ln>
                    </p:spPr>
                  </p:pic>
                </p:oleObj>
              </mc:Fallback>
            </mc:AlternateContent>
          </a:graphicData>
        </a:graphic>
      </p:graphicFrame>
      <p:graphicFrame>
        <p:nvGraphicFramePr>
          <p:cNvPr id="1074206" name="Object 30"/>
          <p:cNvGraphicFramePr/>
          <p:nvPr/>
        </p:nvGraphicFramePr>
        <p:xfrm>
          <a:off x="5372100" y="4914900"/>
          <a:ext cx="1854200" cy="876300"/>
        </p:xfrm>
        <a:graphic>
          <a:graphicData uri="http://schemas.openxmlformats.org/presentationml/2006/ole">
            <mc:AlternateContent xmlns:mc="http://schemas.openxmlformats.org/markup-compatibility/2006">
              <mc:Choice xmlns:v="urn:schemas-microsoft-com:vml" Requires="v">
                <p:oleObj spid="_x0000_s3213" name="" r:id="rId19" imgW="1854200" imgH="876300" progId="Equation.3">
                  <p:embed/>
                </p:oleObj>
              </mc:Choice>
              <mc:Fallback>
                <p:oleObj name="" r:id="rId19" imgW="1854200" imgH="876300" progId="Equation.3">
                  <p:embed/>
                  <p:pic>
                    <p:nvPicPr>
                      <p:cNvPr id="0" name="图片 3212"/>
                      <p:cNvPicPr/>
                      <p:nvPr/>
                    </p:nvPicPr>
                    <p:blipFill>
                      <a:blip r:embed="rId20"/>
                      <a:stretch>
                        <a:fillRect/>
                      </a:stretch>
                    </p:blipFill>
                    <p:spPr>
                      <a:xfrm>
                        <a:off x="5372100" y="4914900"/>
                        <a:ext cx="1854200" cy="876300"/>
                      </a:xfrm>
                      <a:prstGeom prst="rect">
                        <a:avLst/>
                      </a:prstGeom>
                      <a:noFill/>
                      <a:ln w="38100">
                        <a:noFill/>
                        <a:miter/>
                      </a:ln>
                    </p:spPr>
                  </p:pic>
                </p:oleObj>
              </mc:Fallback>
            </mc:AlternateContent>
          </a:graphicData>
        </a:graphic>
      </p:graphicFrame>
      <p:graphicFrame>
        <p:nvGraphicFramePr>
          <p:cNvPr id="1074207" name="Object 31"/>
          <p:cNvGraphicFramePr/>
          <p:nvPr/>
        </p:nvGraphicFramePr>
        <p:xfrm>
          <a:off x="4716463" y="3860800"/>
          <a:ext cx="571500" cy="787400"/>
        </p:xfrm>
        <a:graphic>
          <a:graphicData uri="http://schemas.openxmlformats.org/presentationml/2006/ole">
            <mc:AlternateContent xmlns:mc="http://schemas.openxmlformats.org/markup-compatibility/2006">
              <mc:Choice xmlns:v="urn:schemas-microsoft-com:vml" Requires="v">
                <p:oleObj spid="_x0000_s3209" name="" r:id="rId21" imgW="571500" imgH="786765" progId="Equation.3">
                  <p:embed/>
                </p:oleObj>
              </mc:Choice>
              <mc:Fallback>
                <p:oleObj name="" r:id="rId21" imgW="571500" imgH="786765" progId="Equation.3">
                  <p:embed/>
                  <p:pic>
                    <p:nvPicPr>
                      <p:cNvPr id="0" name="图片 3208"/>
                      <p:cNvPicPr/>
                      <p:nvPr/>
                    </p:nvPicPr>
                    <p:blipFill>
                      <a:blip r:embed="rId4"/>
                      <a:stretch>
                        <a:fillRect/>
                      </a:stretch>
                    </p:blipFill>
                    <p:spPr>
                      <a:xfrm>
                        <a:off x="4716463" y="3860800"/>
                        <a:ext cx="571500" cy="787400"/>
                      </a:xfrm>
                      <a:prstGeom prst="rect">
                        <a:avLst/>
                      </a:prstGeom>
                      <a:solidFill>
                        <a:schemeClr val="hlink"/>
                      </a:solidFill>
                      <a:ln w="38100">
                        <a:noFill/>
                        <a:miter/>
                      </a:ln>
                    </p:spPr>
                  </p:pic>
                </p:oleObj>
              </mc:Fallback>
            </mc:AlternateContent>
          </a:graphicData>
        </a:graphic>
      </p:graphicFrame>
    </p:spTree>
  </p:cSld>
  <p:clrMapOvr>
    <a:masterClrMapping/>
  </p:clrMapOvr>
  <p:transition>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74181"/>
                                        </p:tgtEl>
                                        <p:attrNameLst>
                                          <p:attrName>style.visibility</p:attrName>
                                        </p:attrNameLst>
                                      </p:cBhvr>
                                      <p:to>
                                        <p:strVal val="visible"/>
                                      </p:to>
                                    </p:set>
                                    <p:animEffect transition="in" filter="wipe(left)">
                                      <p:cBhvr>
                                        <p:cTn id="7" dur="500"/>
                                        <p:tgtEl>
                                          <p:spTgt spid="107418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74182">
                                            <p:txEl>
                                              <p:charRg st="0" end="2"/>
                                            </p:txEl>
                                          </p:spTgt>
                                        </p:tgtEl>
                                        <p:attrNameLst>
                                          <p:attrName>style.visibility</p:attrName>
                                        </p:attrNameLst>
                                      </p:cBhvr>
                                      <p:to>
                                        <p:strVal val="visible"/>
                                      </p:to>
                                    </p:set>
                                    <p:animEffect transition="in" filter="wipe(left)">
                                      <p:cBhvr>
                                        <p:cTn id="12" dur="500"/>
                                        <p:tgtEl>
                                          <p:spTgt spid="1074182">
                                            <p:txEl>
                                              <p:charRg st="0"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74183"/>
                                        </p:tgtEl>
                                        <p:attrNameLst>
                                          <p:attrName>style.visibility</p:attrName>
                                        </p:attrNameLst>
                                      </p:cBhvr>
                                      <p:to>
                                        <p:strVal val="visible"/>
                                      </p:to>
                                    </p:set>
                                    <p:animEffect transition="in" filter="wipe(left)">
                                      <p:cBhvr>
                                        <p:cTn id="17" dur="500"/>
                                        <p:tgtEl>
                                          <p:spTgt spid="107418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74184"/>
                                        </p:tgtEl>
                                        <p:attrNameLst>
                                          <p:attrName>style.visibility</p:attrName>
                                        </p:attrNameLst>
                                      </p:cBhvr>
                                      <p:to>
                                        <p:strVal val="visible"/>
                                      </p:to>
                                    </p:set>
                                    <p:animEffect transition="in" filter="wipe(left)">
                                      <p:cBhvr>
                                        <p:cTn id="22" dur="500"/>
                                        <p:tgtEl>
                                          <p:spTgt spid="107418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74185"/>
                                        </p:tgtEl>
                                        <p:attrNameLst>
                                          <p:attrName>style.visibility</p:attrName>
                                        </p:attrNameLst>
                                      </p:cBhvr>
                                      <p:to>
                                        <p:strVal val="visible"/>
                                      </p:to>
                                    </p:set>
                                    <p:animEffect transition="in" filter="wipe(left)">
                                      <p:cBhvr>
                                        <p:cTn id="27" dur="500"/>
                                        <p:tgtEl>
                                          <p:spTgt spid="107418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74186"/>
                                        </p:tgtEl>
                                        <p:attrNameLst>
                                          <p:attrName>style.visibility</p:attrName>
                                        </p:attrNameLst>
                                      </p:cBhvr>
                                      <p:to>
                                        <p:strVal val="visible"/>
                                      </p:to>
                                    </p:set>
                                    <p:animEffect transition="in" filter="wipe(left)">
                                      <p:cBhvr>
                                        <p:cTn id="32" dur="500"/>
                                        <p:tgtEl>
                                          <p:spTgt spid="107418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74200"/>
                                        </p:tgtEl>
                                        <p:attrNameLst>
                                          <p:attrName>style.visibility</p:attrName>
                                        </p:attrNameLst>
                                      </p:cBhvr>
                                      <p:to>
                                        <p:strVal val="visible"/>
                                      </p:to>
                                    </p:set>
                                    <p:animEffect transition="in" filter="wipe(left)">
                                      <p:cBhvr>
                                        <p:cTn id="37" dur="500"/>
                                        <p:tgtEl>
                                          <p:spTgt spid="1074200"/>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1074202"/>
                                        </p:tgtEl>
                                        <p:attrNameLst>
                                          <p:attrName>style.visibility</p:attrName>
                                        </p:attrNameLst>
                                      </p:cBhvr>
                                      <p:to>
                                        <p:strVal val="visible"/>
                                      </p:to>
                                    </p:set>
                                    <p:animEffect transition="in" filter="wipe(left)">
                                      <p:cBhvr>
                                        <p:cTn id="41" dur="500"/>
                                        <p:tgtEl>
                                          <p:spTgt spid="107420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074207"/>
                                        </p:tgtEl>
                                        <p:attrNameLst>
                                          <p:attrName>style.visibility</p:attrName>
                                        </p:attrNameLst>
                                      </p:cBhvr>
                                      <p:to>
                                        <p:strVal val="visible"/>
                                      </p:to>
                                    </p:set>
                                    <p:animEffect transition="in" filter="wipe(left)">
                                      <p:cBhvr>
                                        <p:cTn id="46" dur="500"/>
                                        <p:tgtEl>
                                          <p:spTgt spid="1074207"/>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074201"/>
                                        </p:tgtEl>
                                        <p:attrNameLst>
                                          <p:attrName>style.visibility</p:attrName>
                                        </p:attrNameLst>
                                      </p:cBhvr>
                                      <p:to>
                                        <p:strVal val="visible"/>
                                      </p:to>
                                    </p:set>
                                    <p:animEffect transition="in" filter="wipe(left)">
                                      <p:cBhvr>
                                        <p:cTn id="51" dur="500"/>
                                        <p:tgtEl>
                                          <p:spTgt spid="1074201"/>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1074203"/>
                                        </p:tgtEl>
                                        <p:attrNameLst>
                                          <p:attrName>style.visibility</p:attrName>
                                        </p:attrNameLst>
                                      </p:cBhvr>
                                      <p:to>
                                        <p:strVal val="visible"/>
                                      </p:to>
                                    </p:set>
                                    <p:animEffect transition="in" filter="wipe(left)">
                                      <p:cBhvr>
                                        <p:cTn id="56" dur="500"/>
                                        <p:tgtEl>
                                          <p:spTgt spid="1074203"/>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1074206"/>
                                        </p:tgtEl>
                                        <p:attrNameLst>
                                          <p:attrName>style.visibility</p:attrName>
                                        </p:attrNameLst>
                                      </p:cBhvr>
                                      <p:to>
                                        <p:strVal val="visible"/>
                                      </p:to>
                                    </p:set>
                                    <p:animEffect transition="in" filter="wipe(left)">
                                      <p:cBhvr>
                                        <p:cTn id="61" dur="500"/>
                                        <p:tgtEl>
                                          <p:spTgt spid="1074206"/>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1074204"/>
                                        </p:tgtEl>
                                        <p:attrNameLst>
                                          <p:attrName>style.visibility</p:attrName>
                                        </p:attrNameLst>
                                      </p:cBhvr>
                                      <p:to>
                                        <p:strVal val="visible"/>
                                      </p:to>
                                    </p:set>
                                    <p:animEffect transition="in" filter="wipe(left)">
                                      <p:cBhvr>
                                        <p:cTn id="66" dur="500"/>
                                        <p:tgtEl>
                                          <p:spTgt spid="1074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4182" grpId="0" build="p"/>
      <p:bldP spid="1074200" grpId="0"/>
      <p:bldP spid="1074201"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98755" name="Text Box 3"/>
          <p:cNvSpPr txBox="1"/>
          <p:nvPr/>
        </p:nvSpPr>
        <p:spPr>
          <a:xfrm>
            <a:off x="755650" y="1992313"/>
            <a:ext cx="914400" cy="457200"/>
          </a:xfrm>
          <a:prstGeom prst="rect">
            <a:avLst/>
          </a:prstGeom>
          <a:noFill/>
          <a:ln w="9525">
            <a:noFill/>
          </a:ln>
        </p:spPr>
        <p:txBody>
          <a:bodyPr>
            <a:spAutoFit/>
          </a:bodyPr>
          <a:p>
            <a:pPr algn="l"/>
            <a:r>
              <a:rPr lang="zh-CN" altLang="en-US" sz="2400" b="1" dirty="0">
                <a:latin typeface="Times New Roman" panose="02020603050405020304" pitchFamily="18" charset="0"/>
              </a:rPr>
              <a:t>解</a:t>
            </a:r>
            <a:endParaRPr lang="zh-CN" altLang="en-US" sz="2400" b="1" dirty="0">
              <a:latin typeface="Times New Roman" panose="02020603050405020304" pitchFamily="18" charset="0"/>
            </a:endParaRPr>
          </a:p>
        </p:txBody>
      </p:sp>
      <p:grpSp>
        <p:nvGrpSpPr>
          <p:cNvPr id="12299" name="Group 13"/>
          <p:cNvGrpSpPr/>
          <p:nvPr/>
        </p:nvGrpSpPr>
        <p:grpSpPr>
          <a:xfrm>
            <a:off x="698500" y="869950"/>
            <a:ext cx="2649538" cy="917575"/>
            <a:chOff x="440" y="548"/>
            <a:chExt cx="1669" cy="578"/>
          </a:xfrm>
        </p:grpSpPr>
        <p:sp>
          <p:nvSpPr>
            <p:cNvPr id="12300" name="Text Box 2"/>
            <p:cNvSpPr txBox="1"/>
            <p:nvPr/>
          </p:nvSpPr>
          <p:spPr>
            <a:xfrm>
              <a:off x="440" y="608"/>
              <a:ext cx="672" cy="288"/>
            </a:xfrm>
            <a:prstGeom prst="rect">
              <a:avLst/>
            </a:prstGeom>
            <a:noFill/>
            <a:ln w="9525">
              <a:noFill/>
            </a:ln>
          </p:spPr>
          <p:txBody>
            <a:bodyPr>
              <a:spAutoFit/>
            </a:bodyPr>
            <a:p>
              <a:pPr algn="l"/>
              <a:r>
                <a:rPr lang="zh-CN" altLang="zh-CN" sz="2400" b="1" dirty="0">
                  <a:latin typeface="宋体" panose="02010600030101010101" pitchFamily="2" charset="-122"/>
                </a:rPr>
                <a:t>例</a:t>
              </a:r>
              <a:endParaRPr lang="zh-CN" altLang="en-US" sz="2400" b="1" dirty="0">
                <a:latin typeface="宋体" panose="02010600030101010101" pitchFamily="2" charset="-122"/>
              </a:endParaRPr>
            </a:p>
          </p:txBody>
        </p:sp>
        <p:graphicFrame>
          <p:nvGraphicFramePr>
            <p:cNvPr id="12297" name="Object 4"/>
            <p:cNvGraphicFramePr/>
            <p:nvPr/>
          </p:nvGraphicFramePr>
          <p:xfrm>
            <a:off x="975" y="548"/>
            <a:ext cx="1134" cy="578"/>
          </p:xfrm>
          <a:graphic>
            <a:graphicData uri="http://schemas.openxmlformats.org/presentationml/2006/ole">
              <mc:AlternateContent xmlns:mc="http://schemas.openxmlformats.org/markup-compatibility/2006">
                <mc:Choice xmlns:v="urn:schemas-microsoft-com:vml" Requires="v">
                  <p:oleObj spid="_x0000_s3224" name="" r:id="rId1" imgW="2070100" imgH="1054100" progId="Equation.3">
                    <p:embed/>
                  </p:oleObj>
                </mc:Choice>
                <mc:Fallback>
                  <p:oleObj name="" r:id="rId1" imgW="2070100" imgH="1054100" progId="Equation.3">
                    <p:embed/>
                    <p:pic>
                      <p:nvPicPr>
                        <p:cNvPr id="0" name="图片 3223"/>
                        <p:cNvPicPr/>
                        <p:nvPr/>
                      </p:nvPicPr>
                      <p:blipFill>
                        <a:blip r:embed="rId2"/>
                        <a:stretch>
                          <a:fillRect/>
                        </a:stretch>
                      </p:blipFill>
                      <p:spPr>
                        <a:xfrm>
                          <a:off x="975" y="548"/>
                          <a:ext cx="1134" cy="578"/>
                        </a:xfrm>
                        <a:prstGeom prst="rect">
                          <a:avLst/>
                        </a:prstGeom>
                        <a:noFill/>
                        <a:ln w="38100">
                          <a:noFill/>
                          <a:miter/>
                        </a:ln>
                      </p:spPr>
                    </p:pic>
                  </p:oleObj>
                </mc:Fallback>
              </mc:AlternateContent>
            </a:graphicData>
          </a:graphic>
        </p:graphicFrame>
      </p:grpSp>
      <p:graphicFrame>
        <p:nvGraphicFramePr>
          <p:cNvPr id="1098757" name="Object 5"/>
          <p:cNvGraphicFramePr/>
          <p:nvPr/>
        </p:nvGraphicFramePr>
        <p:xfrm>
          <a:off x="1543050" y="1903413"/>
          <a:ext cx="2524125" cy="955675"/>
        </p:xfrm>
        <a:graphic>
          <a:graphicData uri="http://schemas.openxmlformats.org/presentationml/2006/ole">
            <mc:AlternateContent xmlns:mc="http://schemas.openxmlformats.org/markup-compatibility/2006">
              <mc:Choice xmlns:v="urn:schemas-microsoft-com:vml" Requires="v">
                <p:oleObj spid="_x0000_s3221" name="" r:id="rId3" imgW="2921000" imgH="1104900" progId="Equation.3">
                  <p:embed/>
                </p:oleObj>
              </mc:Choice>
              <mc:Fallback>
                <p:oleObj name="" r:id="rId3" imgW="2921000" imgH="1104900" progId="Equation.3">
                  <p:embed/>
                  <p:pic>
                    <p:nvPicPr>
                      <p:cNvPr id="0" name="图片 3220"/>
                      <p:cNvPicPr/>
                      <p:nvPr/>
                    </p:nvPicPr>
                    <p:blipFill>
                      <a:blip r:embed="rId4"/>
                      <a:stretch>
                        <a:fillRect/>
                      </a:stretch>
                    </p:blipFill>
                    <p:spPr>
                      <a:xfrm>
                        <a:off x="1543050" y="1903413"/>
                        <a:ext cx="2524125" cy="955675"/>
                      </a:xfrm>
                      <a:prstGeom prst="rect">
                        <a:avLst/>
                      </a:prstGeom>
                      <a:noFill/>
                      <a:ln w="38100">
                        <a:noFill/>
                        <a:miter/>
                      </a:ln>
                    </p:spPr>
                  </p:pic>
                </p:oleObj>
              </mc:Fallback>
            </mc:AlternateContent>
          </a:graphicData>
        </a:graphic>
      </p:graphicFrame>
      <p:graphicFrame>
        <p:nvGraphicFramePr>
          <p:cNvPr id="1098758" name="Object 6"/>
          <p:cNvGraphicFramePr/>
          <p:nvPr/>
        </p:nvGraphicFramePr>
        <p:xfrm>
          <a:off x="4140200" y="1887538"/>
          <a:ext cx="1944688" cy="977900"/>
        </p:xfrm>
        <a:graphic>
          <a:graphicData uri="http://schemas.openxmlformats.org/presentationml/2006/ole">
            <mc:AlternateContent xmlns:mc="http://schemas.openxmlformats.org/markup-compatibility/2006">
              <mc:Choice xmlns:v="urn:schemas-microsoft-com:vml" Requires="v">
                <p:oleObj spid="_x0000_s3219" name="" r:id="rId5" imgW="2197100" imgH="1104900" progId="Equation.3">
                  <p:embed/>
                </p:oleObj>
              </mc:Choice>
              <mc:Fallback>
                <p:oleObj name="" r:id="rId5" imgW="2197100" imgH="1104900" progId="Equation.3">
                  <p:embed/>
                  <p:pic>
                    <p:nvPicPr>
                      <p:cNvPr id="0" name="图片 3218"/>
                      <p:cNvPicPr/>
                      <p:nvPr/>
                    </p:nvPicPr>
                    <p:blipFill>
                      <a:blip r:embed="rId6"/>
                      <a:stretch>
                        <a:fillRect/>
                      </a:stretch>
                    </p:blipFill>
                    <p:spPr>
                      <a:xfrm>
                        <a:off x="4140200" y="1887538"/>
                        <a:ext cx="1944688" cy="977900"/>
                      </a:xfrm>
                      <a:prstGeom prst="rect">
                        <a:avLst/>
                      </a:prstGeom>
                      <a:noFill/>
                      <a:ln w="38100">
                        <a:noFill/>
                        <a:miter/>
                      </a:ln>
                    </p:spPr>
                  </p:pic>
                </p:oleObj>
              </mc:Fallback>
            </mc:AlternateContent>
          </a:graphicData>
        </a:graphic>
      </p:graphicFrame>
      <p:graphicFrame>
        <p:nvGraphicFramePr>
          <p:cNvPr id="1098759" name="Object 7"/>
          <p:cNvGraphicFramePr/>
          <p:nvPr/>
        </p:nvGraphicFramePr>
        <p:xfrm>
          <a:off x="2211388" y="2806700"/>
          <a:ext cx="2936875" cy="901700"/>
        </p:xfrm>
        <a:graphic>
          <a:graphicData uri="http://schemas.openxmlformats.org/presentationml/2006/ole">
            <mc:AlternateContent xmlns:mc="http://schemas.openxmlformats.org/markup-compatibility/2006">
              <mc:Choice xmlns:v="urn:schemas-microsoft-com:vml" Requires="v">
                <p:oleObj spid="_x0000_s3217" name="" r:id="rId7" imgW="3429000" imgH="1054100" progId="Equation.3">
                  <p:embed/>
                </p:oleObj>
              </mc:Choice>
              <mc:Fallback>
                <p:oleObj name="" r:id="rId7" imgW="3429000" imgH="1054100" progId="Equation.3">
                  <p:embed/>
                  <p:pic>
                    <p:nvPicPr>
                      <p:cNvPr id="0" name="图片 3216"/>
                      <p:cNvPicPr/>
                      <p:nvPr/>
                    </p:nvPicPr>
                    <p:blipFill>
                      <a:blip r:embed="rId8"/>
                      <a:stretch>
                        <a:fillRect/>
                      </a:stretch>
                    </p:blipFill>
                    <p:spPr>
                      <a:xfrm>
                        <a:off x="2211388" y="2806700"/>
                        <a:ext cx="2936875" cy="901700"/>
                      </a:xfrm>
                      <a:prstGeom prst="rect">
                        <a:avLst/>
                      </a:prstGeom>
                      <a:noFill/>
                      <a:ln w="38100">
                        <a:noFill/>
                        <a:miter/>
                      </a:ln>
                    </p:spPr>
                  </p:pic>
                </p:oleObj>
              </mc:Fallback>
            </mc:AlternateContent>
          </a:graphicData>
        </a:graphic>
      </p:graphicFrame>
      <p:graphicFrame>
        <p:nvGraphicFramePr>
          <p:cNvPr id="1098760" name="Object 8"/>
          <p:cNvGraphicFramePr/>
          <p:nvPr/>
        </p:nvGraphicFramePr>
        <p:xfrm>
          <a:off x="2220913" y="3721100"/>
          <a:ext cx="1558925" cy="931863"/>
        </p:xfrm>
        <a:graphic>
          <a:graphicData uri="http://schemas.openxmlformats.org/presentationml/2006/ole">
            <mc:AlternateContent xmlns:mc="http://schemas.openxmlformats.org/markup-compatibility/2006">
              <mc:Choice xmlns:v="urn:schemas-microsoft-com:vml" Requires="v">
                <p:oleObj spid="_x0000_s3225" name="" r:id="rId9" imgW="1765300" imgH="1054100" progId="Equation.3">
                  <p:embed/>
                </p:oleObj>
              </mc:Choice>
              <mc:Fallback>
                <p:oleObj name="" r:id="rId9" imgW="1765300" imgH="1054100" progId="Equation.3">
                  <p:embed/>
                  <p:pic>
                    <p:nvPicPr>
                      <p:cNvPr id="0" name="图片 3224"/>
                      <p:cNvPicPr/>
                      <p:nvPr/>
                    </p:nvPicPr>
                    <p:blipFill>
                      <a:blip r:embed="rId10"/>
                      <a:stretch>
                        <a:fillRect/>
                      </a:stretch>
                    </p:blipFill>
                    <p:spPr>
                      <a:xfrm>
                        <a:off x="2220913" y="3721100"/>
                        <a:ext cx="1558925" cy="931863"/>
                      </a:xfrm>
                      <a:prstGeom prst="rect">
                        <a:avLst/>
                      </a:prstGeom>
                      <a:noFill/>
                      <a:ln w="38100">
                        <a:noFill/>
                        <a:miter/>
                      </a:ln>
                    </p:spPr>
                  </p:pic>
                </p:oleObj>
              </mc:Fallback>
            </mc:AlternateContent>
          </a:graphicData>
        </a:graphic>
      </p:graphicFrame>
      <p:graphicFrame>
        <p:nvGraphicFramePr>
          <p:cNvPr id="1098761" name="Object 9"/>
          <p:cNvGraphicFramePr/>
          <p:nvPr/>
        </p:nvGraphicFramePr>
        <p:xfrm>
          <a:off x="2241550" y="4654550"/>
          <a:ext cx="1754188" cy="914400"/>
        </p:xfrm>
        <a:graphic>
          <a:graphicData uri="http://schemas.openxmlformats.org/presentationml/2006/ole">
            <mc:AlternateContent xmlns:mc="http://schemas.openxmlformats.org/markup-compatibility/2006">
              <mc:Choice xmlns:v="urn:schemas-microsoft-com:vml" Requires="v">
                <p:oleObj spid="_x0000_s3218" name="" r:id="rId11" imgW="2019300" imgH="1054100" progId="Equation.3">
                  <p:embed/>
                </p:oleObj>
              </mc:Choice>
              <mc:Fallback>
                <p:oleObj name="" r:id="rId11" imgW="2019300" imgH="1054100" progId="Equation.3">
                  <p:embed/>
                  <p:pic>
                    <p:nvPicPr>
                      <p:cNvPr id="0" name="图片 3217"/>
                      <p:cNvPicPr/>
                      <p:nvPr/>
                    </p:nvPicPr>
                    <p:blipFill>
                      <a:blip r:embed="rId12"/>
                      <a:stretch>
                        <a:fillRect/>
                      </a:stretch>
                    </p:blipFill>
                    <p:spPr>
                      <a:xfrm>
                        <a:off x="2241550" y="4654550"/>
                        <a:ext cx="1754188" cy="914400"/>
                      </a:xfrm>
                      <a:prstGeom prst="rect">
                        <a:avLst/>
                      </a:prstGeom>
                      <a:noFill/>
                      <a:ln w="38100">
                        <a:noFill/>
                        <a:miter/>
                      </a:ln>
                    </p:spPr>
                  </p:pic>
                </p:oleObj>
              </mc:Fallback>
            </mc:AlternateContent>
          </a:graphicData>
        </a:graphic>
      </p:graphicFrame>
      <p:graphicFrame>
        <p:nvGraphicFramePr>
          <p:cNvPr id="1098762" name="Object 10"/>
          <p:cNvGraphicFramePr/>
          <p:nvPr/>
        </p:nvGraphicFramePr>
        <p:xfrm>
          <a:off x="2255838" y="5641975"/>
          <a:ext cx="587375" cy="320675"/>
        </p:xfrm>
        <a:graphic>
          <a:graphicData uri="http://schemas.openxmlformats.org/presentationml/2006/ole">
            <mc:AlternateContent xmlns:mc="http://schemas.openxmlformats.org/markup-compatibility/2006">
              <mc:Choice xmlns:v="urn:schemas-microsoft-com:vml" Requires="v">
                <p:oleObj spid="_x0000_s3216" name="" r:id="rId13" imgW="583565" imgH="317500" progId="Equation.3">
                  <p:embed/>
                </p:oleObj>
              </mc:Choice>
              <mc:Fallback>
                <p:oleObj name="" r:id="rId13" imgW="583565" imgH="317500" progId="Equation.3">
                  <p:embed/>
                  <p:pic>
                    <p:nvPicPr>
                      <p:cNvPr id="0" name="图片 3215"/>
                      <p:cNvPicPr/>
                      <p:nvPr/>
                    </p:nvPicPr>
                    <p:blipFill>
                      <a:blip r:embed="rId14"/>
                      <a:stretch>
                        <a:fillRect/>
                      </a:stretch>
                    </p:blipFill>
                    <p:spPr>
                      <a:xfrm>
                        <a:off x="2255838" y="5641975"/>
                        <a:ext cx="587375" cy="320675"/>
                      </a:xfrm>
                      <a:prstGeom prst="rect">
                        <a:avLst/>
                      </a:prstGeom>
                      <a:noFill/>
                      <a:ln w="38100">
                        <a:noFill/>
                        <a:miter/>
                      </a:ln>
                    </p:spPr>
                  </p:pic>
                </p:oleObj>
              </mc:Fallback>
            </mc:AlternateContent>
          </a:graphicData>
        </a:graphic>
      </p:graphicFrame>
      <p:graphicFrame>
        <p:nvGraphicFramePr>
          <p:cNvPr id="1098763" name="Object 11"/>
          <p:cNvGraphicFramePr/>
          <p:nvPr/>
        </p:nvGraphicFramePr>
        <p:xfrm>
          <a:off x="3348038" y="836613"/>
          <a:ext cx="674687" cy="771525"/>
        </p:xfrm>
        <a:graphic>
          <a:graphicData uri="http://schemas.openxmlformats.org/presentationml/2006/ole">
            <mc:AlternateContent xmlns:mc="http://schemas.openxmlformats.org/markup-compatibility/2006">
              <mc:Choice xmlns:v="urn:schemas-microsoft-com:vml" Requires="v">
                <p:oleObj spid="_x0000_s3215" name="" r:id="rId15" imgW="723900" imgH="824865" progId="Equation.3">
                  <p:embed/>
                </p:oleObj>
              </mc:Choice>
              <mc:Fallback>
                <p:oleObj name="" r:id="rId15" imgW="723900" imgH="824865" progId="Equation.3">
                  <p:embed/>
                  <p:pic>
                    <p:nvPicPr>
                      <p:cNvPr id="0" name="图片 3214"/>
                      <p:cNvPicPr/>
                      <p:nvPr/>
                    </p:nvPicPr>
                    <p:blipFill>
                      <a:blip r:embed="rId16">
                        <a:clrChange>
                          <a:clrFrom>
                            <a:srgbClr val="000000"/>
                          </a:clrFrom>
                          <a:clrTo>
                            <a:srgbClr val="000000"/>
                          </a:clrTo>
                        </a:clrChange>
                      </a:blip>
                      <a:stretch>
                        <a:fillRect/>
                      </a:stretch>
                    </p:blipFill>
                    <p:spPr>
                      <a:xfrm>
                        <a:off x="3348038" y="836613"/>
                        <a:ext cx="674687" cy="771525"/>
                      </a:xfrm>
                      <a:prstGeom prst="rect">
                        <a:avLst/>
                      </a:prstGeom>
                      <a:solidFill>
                        <a:schemeClr val="hlink"/>
                      </a:solidFill>
                      <a:ln w="38100">
                        <a:noFill/>
                        <a:miter/>
                      </a:ln>
                    </p:spPr>
                  </p:pic>
                </p:oleObj>
              </mc:Fallback>
            </mc:AlternateContent>
          </a:graphicData>
        </a:graphic>
      </p:graphicFrame>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98763"/>
                                        </p:tgtEl>
                                        <p:attrNameLst>
                                          <p:attrName>style.visibility</p:attrName>
                                        </p:attrNameLst>
                                      </p:cBhvr>
                                      <p:to>
                                        <p:strVal val="visible"/>
                                      </p:to>
                                    </p:set>
                                    <p:animEffect transition="in" filter="box(in)">
                                      <p:cBhvr>
                                        <p:cTn id="7" dur="500"/>
                                        <p:tgtEl>
                                          <p:spTgt spid="109876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98755"/>
                                        </p:tgtEl>
                                        <p:attrNameLst>
                                          <p:attrName>style.visibility</p:attrName>
                                        </p:attrNameLst>
                                      </p:cBhvr>
                                      <p:to>
                                        <p:strVal val="visible"/>
                                      </p:to>
                                    </p:set>
                                    <p:animEffect transition="in" filter="box(in)">
                                      <p:cBhvr>
                                        <p:cTn id="12" dur="500"/>
                                        <p:tgtEl>
                                          <p:spTgt spid="109875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098757"/>
                                        </p:tgtEl>
                                        <p:attrNameLst>
                                          <p:attrName>style.visibility</p:attrName>
                                        </p:attrNameLst>
                                      </p:cBhvr>
                                      <p:to>
                                        <p:strVal val="visible"/>
                                      </p:to>
                                    </p:set>
                                    <p:animEffect transition="in" filter="box(in)">
                                      <p:cBhvr>
                                        <p:cTn id="17" dur="500"/>
                                        <p:tgtEl>
                                          <p:spTgt spid="1098757"/>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098758"/>
                                        </p:tgtEl>
                                        <p:attrNameLst>
                                          <p:attrName>style.visibility</p:attrName>
                                        </p:attrNameLst>
                                      </p:cBhvr>
                                      <p:to>
                                        <p:strVal val="visible"/>
                                      </p:to>
                                    </p:set>
                                    <p:animEffect transition="in" filter="box(in)">
                                      <p:cBhvr>
                                        <p:cTn id="22" dur="500"/>
                                        <p:tgtEl>
                                          <p:spTgt spid="1098758"/>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098759"/>
                                        </p:tgtEl>
                                        <p:attrNameLst>
                                          <p:attrName>style.visibility</p:attrName>
                                        </p:attrNameLst>
                                      </p:cBhvr>
                                      <p:to>
                                        <p:strVal val="visible"/>
                                      </p:to>
                                    </p:set>
                                    <p:animEffect transition="in" filter="box(in)">
                                      <p:cBhvr>
                                        <p:cTn id="27" dur="500"/>
                                        <p:tgtEl>
                                          <p:spTgt spid="1098759"/>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098760"/>
                                        </p:tgtEl>
                                        <p:attrNameLst>
                                          <p:attrName>style.visibility</p:attrName>
                                        </p:attrNameLst>
                                      </p:cBhvr>
                                      <p:to>
                                        <p:strVal val="visible"/>
                                      </p:to>
                                    </p:set>
                                    <p:animEffect transition="in" filter="box(in)">
                                      <p:cBhvr>
                                        <p:cTn id="32" dur="500"/>
                                        <p:tgtEl>
                                          <p:spTgt spid="1098760"/>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1098761"/>
                                        </p:tgtEl>
                                        <p:attrNameLst>
                                          <p:attrName>style.visibility</p:attrName>
                                        </p:attrNameLst>
                                      </p:cBhvr>
                                      <p:to>
                                        <p:strVal val="visible"/>
                                      </p:to>
                                    </p:set>
                                    <p:animEffect transition="in" filter="box(in)">
                                      <p:cBhvr>
                                        <p:cTn id="37" dur="500"/>
                                        <p:tgtEl>
                                          <p:spTgt spid="1098761"/>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1098762"/>
                                        </p:tgtEl>
                                        <p:attrNameLst>
                                          <p:attrName>style.visibility</p:attrName>
                                        </p:attrNameLst>
                                      </p:cBhvr>
                                      <p:to>
                                        <p:strVal val="visible"/>
                                      </p:to>
                                    </p:set>
                                    <p:animEffect transition="in" filter="box(in)">
                                      <p:cBhvr>
                                        <p:cTn id="42" dur="500"/>
                                        <p:tgtEl>
                                          <p:spTgt spid="10987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8755"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aphicFrame>
        <p:nvGraphicFramePr>
          <p:cNvPr id="13314" name="Object 2"/>
          <p:cNvGraphicFramePr/>
          <p:nvPr/>
        </p:nvGraphicFramePr>
        <p:xfrm>
          <a:off x="1258888" y="436563"/>
          <a:ext cx="2592387" cy="922337"/>
        </p:xfrm>
        <a:graphic>
          <a:graphicData uri="http://schemas.openxmlformats.org/presentationml/2006/ole">
            <mc:AlternateContent xmlns:mc="http://schemas.openxmlformats.org/markup-compatibility/2006">
              <mc:Choice xmlns:v="urn:schemas-microsoft-com:vml" Requires="v">
                <p:oleObj spid="_x0000_s3226" name="" r:id="rId1" imgW="1141730" imgH="405765" progId="Equation.3">
                  <p:embed/>
                </p:oleObj>
              </mc:Choice>
              <mc:Fallback>
                <p:oleObj name="" r:id="rId1" imgW="1141730" imgH="405765" progId="Equation.3">
                  <p:embed/>
                  <p:pic>
                    <p:nvPicPr>
                      <p:cNvPr id="0" name="图片 3225"/>
                      <p:cNvPicPr/>
                      <p:nvPr/>
                    </p:nvPicPr>
                    <p:blipFill>
                      <a:blip r:embed="rId2"/>
                      <a:stretch>
                        <a:fillRect/>
                      </a:stretch>
                    </p:blipFill>
                    <p:spPr>
                      <a:xfrm>
                        <a:off x="1258888" y="436563"/>
                        <a:ext cx="2592387" cy="922337"/>
                      </a:xfrm>
                      <a:prstGeom prst="rect">
                        <a:avLst/>
                      </a:prstGeom>
                      <a:noFill/>
                      <a:ln w="38100">
                        <a:noFill/>
                        <a:miter/>
                      </a:ln>
                    </p:spPr>
                  </p:pic>
                </p:oleObj>
              </mc:Fallback>
            </mc:AlternateContent>
          </a:graphicData>
        </a:graphic>
      </p:graphicFrame>
      <p:grpSp>
        <p:nvGrpSpPr>
          <p:cNvPr id="2" name="Group 3"/>
          <p:cNvGrpSpPr/>
          <p:nvPr/>
        </p:nvGrpSpPr>
        <p:grpSpPr>
          <a:xfrm>
            <a:off x="4572000" y="260350"/>
            <a:ext cx="609600" cy="1143000"/>
            <a:chOff x="3360" y="240"/>
            <a:chExt cx="384" cy="720"/>
          </a:xfrm>
        </p:grpSpPr>
        <p:sp>
          <p:nvSpPr>
            <p:cNvPr id="13325" name="Rectangle 4"/>
            <p:cNvSpPr/>
            <p:nvPr/>
          </p:nvSpPr>
          <p:spPr>
            <a:xfrm>
              <a:off x="3360" y="240"/>
              <a:ext cx="384" cy="720"/>
            </a:xfrm>
            <a:prstGeom prst="rect">
              <a:avLst/>
            </a:prstGeom>
            <a:solidFill>
              <a:schemeClr val="hlink"/>
            </a:solidFill>
            <a:ln w="9525">
              <a:noFill/>
            </a:ln>
          </p:spPr>
          <p:txBody>
            <a:bodyPr wrap="none" anchor="ctr"/>
            <a:p>
              <a:endParaRPr lang="zh-CN" altLang="en-US" dirty="0">
                <a:latin typeface="Times New Roman" panose="02020603050405020304" pitchFamily="18" charset="0"/>
              </a:endParaRPr>
            </a:p>
          </p:txBody>
        </p:sp>
        <p:graphicFrame>
          <p:nvGraphicFramePr>
            <p:cNvPr id="13317" name="Object 5"/>
            <p:cNvGraphicFramePr/>
            <p:nvPr/>
          </p:nvGraphicFramePr>
          <p:xfrm>
            <a:off x="3428" y="293"/>
            <a:ext cx="216" cy="592"/>
          </p:xfrm>
          <a:graphic>
            <a:graphicData uri="http://schemas.openxmlformats.org/presentationml/2006/ole">
              <mc:AlternateContent xmlns:mc="http://schemas.openxmlformats.org/markup-compatibility/2006">
                <mc:Choice xmlns:v="urn:schemas-microsoft-com:vml" Requires="v">
                  <p:oleObj spid="_x0000_s3230" name="" r:id="rId3" imgW="342900" imgH="939165" progId="Equation.3">
                    <p:embed/>
                  </p:oleObj>
                </mc:Choice>
                <mc:Fallback>
                  <p:oleObj name="" r:id="rId3" imgW="342900" imgH="939165" progId="Equation.3">
                    <p:embed/>
                    <p:pic>
                      <p:nvPicPr>
                        <p:cNvPr id="0" name="图片 3229"/>
                        <p:cNvPicPr/>
                        <p:nvPr/>
                      </p:nvPicPr>
                      <p:blipFill>
                        <a:blip r:embed="rId4">
                          <a:clrChange>
                            <a:clrFrom>
                              <a:srgbClr val="000000"/>
                            </a:clrFrom>
                            <a:clrTo>
                              <a:srgbClr val="000000"/>
                            </a:clrTo>
                          </a:clrChange>
                        </a:blip>
                        <a:stretch>
                          <a:fillRect/>
                        </a:stretch>
                      </p:blipFill>
                      <p:spPr>
                        <a:xfrm>
                          <a:off x="3428" y="293"/>
                          <a:ext cx="216" cy="592"/>
                        </a:xfrm>
                        <a:prstGeom prst="rect">
                          <a:avLst/>
                        </a:prstGeom>
                        <a:solidFill>
                          <a:schemeClr val="hlink"/>
                        </a:solidFill>
                        <a:ln w="38100">
                          <a:noFill/>
                          <a:miter/>
                        </a:ln>
                      </p:spPr>
                    </p:pic>
                  </p:oleObj>
                </mc:Fallback>
              </mc:AlternateContent>
            </a:graphicData>
          </a:graphic>
        </p:graphicFrame>
      </p:grpSp>
      <p:graphicFrame>
        <p:nvGraphicFramePr>
          <p:cNvPr id="1094662" name="Object 6"/>
          <p:cNvGraphicFramePr/>
          <p:nvPr/>
        </p:nvGraphicFramePr>
        <p:xfrm>
          <a:off x="1676400" y="1905000"/>
          <a:ext cx="5105400" cy="939800"/>
        </p:xfrm>
        <a:graphic>
          <a:graphicData uri="http://schemas.openxmlformats.org/presentationml/2006/ole">
            <mc:AlternateContent xmlns:mc="http://schemas.openxmlformats.org/markup-compatibility/2006">
              <mc:Choice xmlns:v="urn:schemas-microsoft-com:vml" Requires="v">
                <p:oleObj spid="_x0000_s3231" name="" r:id="rId5" imgW="5105400" imgH="939800" progId="Equation.3">
                  <p:embed/>
                </p:oleObj>
              </mc:Choice>
              <mc:Fallback>
                <p:oleObj name="" r:id="rId5" imgW="5105400" imgH="939800" progId="Equation.3">
                  <p:embed/>
                  <p:pic>
                    <p:nvPicPr>
                      <p:cNvPr id="0" name="图片 3230"/>
                      <p:cNvPicPr/>
                      <p:nvPr/>
                    </p:nvPicPr>
                    <p:blipFill>
                      <a:blip r:embed="rId6"/>
                      <a:stretch>
                        <a:fillRect/>
                      </a:stretch>
                    </p:blipFill>
                    <p:spPr>
                      <a:xfrm>
                        <a:off x="1676400" y="1905000"/>
                        <a:ext cx="5105400" cy="939800"/>
                      </a:xfrm>
                      <a:prstGeom prst="rect">
                        <a:avLst/>
                      </a:prstGeom>
                      <a:noFill/>
                      <a:ln w="38100">
                        <a:noFill/>
                        <a:miter/>
                      </a:ln>
                    </p:spPr>
                  </p:pic>
                </p:oleObj>
              </mc:Fallback>
            </mc:AlternateContent>
          </a:graphicData>
        </a:graphic>
      </p:graphicFrame>
      <p:sp>
        <p:nvSpPr>
          <p:cNvPr id="1094663" name="Text Box 7"/>
          <p:cNvSpPr txBox="1"/>
          <p:nvPr/>
        </p:nvSpPr>
        <p:spPr>
          <a:xfrm>
            <a:off x="7010400" y="2087563"/>
            <a:ext cx="1981200" cy="579437"/>
          </a:xfrm>
          <a:prstGeom prst="rect">
            <a:avLst/>
          </a:prstGeom>
          <a:noFill/>
          <a:ln w="9525">
            <a:noFill/>
          </a:ln>
        </p:spPr>
        <p:txBody>
          <a:bodyPr>
            <a:spAutoFit/>
          </a:bodyPr>
          <a:p>
            <a:pPr algn="l"/>
            <a:r>
              <a:rPr lang="zh-CN" altLang="en-US" sz="3200" dirty="0">
                <a:latin typeface="黑体" panose="02010609060101010101" pitchFamily="49" charset="-122"/>
                <a:ea typeface="黑体" panose="02010609060101010101" pitchFamily="49" charset="-122"/>
              </a:rPr>
              <a:t>不存在 </a:t>
            </a:r>
            <a:r>
              <a:rPr lang="en-US" altLang="zh-CN" sz="3200">
                <a:latin typeface="黑体" panose="02010609060101010101" pitchFamily="49" charset="-122"/>
                <a:ea typeface="黑体" panose="02010609060101010101" pitchFamily="49" charset="-122"/>
              </a:rPr>
              <a:t>,</a:t>
            </a:r>
            <a:endParaRPr lang="en-US" altLang="zh-CN" sz="3200">
              <a:latin typeface="黑体" panose="02010609060101010101" pitchFamily="49" charset="-122"/>
              <a:ea typeface="黑体" panose="02010609060101010101" pitchFamily="49" charset="-122"/>
            </a:endParaRPr>
          </a:p>
        </p:txBody>
      </p:sp>
      <p:sp>
        <p:nvSpPr>
          <p:cNvPr id="1094664" name="Text Box 8"/>
          <p:cNvSpPr txBox="1"/>
          <p:nvPr/>
        </p:nvSpPr>
        <p:spPr>
          <a:xfrm>
            <a:off x="1403350" y="2997200"/>
            <a:ext cx="6705600" cy="579438"/>
          </a:xfrm>
          <a:prstGeom prst="rect">
            <a:avLst/>
          </a:prstGeom>
          <a:noFill/>
          <a:ln w="9525">
            <a:noFill/>
          </a:ln>
        </p:spPr>
        <p:txBody>
          <a:bodyPr>
            <a:spAutoFit/>
          </a:bodyPr>
          <a:p>
            <a:pPr algn="l"/>
            <a:r>
              <a:rPr lang="zh-CN" altLang="en-US" sz="3200" dirty="0">
                <a:latin typeface="黑体" panose="02010609060101010101" pitchFamily="49" charset="-122"/>
                <a:ea typeface="黑体" panose="02010609060101010101" pitchFamily="49" charset="-122"/>
              </a:rPr>
              <a:t>故不能用罗必达法则求此极限 </a:t>
            </a:r>
            <a:r>
              <a:rPr lang="en-US" altLang="zh-CN" sz="3200">
                <a:latin typeface="黑体" panose="02010609060101010101" pitchFamily="49" charset="-122"/>
                <a:ea typeface="黑体" panose="02010609060101010101" pitchFamily="49" charset="-122"/>
              </a:rPr>
              <a:t>.</a:t>
            </a:r>
            <a:endParaRPr lang="en-US" altLang="zh-CN" sz="3200">
              <a:latin typeface="黑体" panose="02010609060101010101" pitchFamily="49" charset="-122"/>
              <a:ea typeface="黑体" panose="02010609060101010101" pitchFamily="49" charset="-122"/>
            </a:endParaRPr>
          </a:p>
        </p:txBody>
      </p:sp>
      <p:graphicFrame>
        <p:nvGraphicFramePr>
          <p:cNvPr id="1094665" name="Object 9"/>
          <p:cNvGraphicFramePr/>
          <p:nvPr/>
        </p:nvGraphicFramePr>
        <p:xfrm>
          <a:off x="1835150" y="4724400"/>
          <a:ext cx="5854700" cy="939800"/>
        </p:xfrm>
        <a:graphic>
          <a:graphicData uri="http://schemas.openxmlformats.org/presentationml/2006/ole">
            <mc:AlternateContent xmlns:mc="http://schemas.openxmlformats.org/markup-compatibility/2006">
              <mc:Choice xmlns:v="urn:schemas-microsoft-com:vml" Requires="v">
                <p:oleObj spid="_x0000_s3220" name="" r:id="rId7" imgW="5854700" imgH="939800" progId="Equation.3">
                  <p:embed/>
                </p:oleObj>
              </mc:Choice>
              <mc:Fallback>
                <p:oleObj name="" r:id="rId7" imgW="5854700" imgH="939800" progId="Equation.3">
                  <p:embed/>
                  <p:pic>
                    <p:nvPicPr>
                      <p:cNvPr id="0" name="图片 3219"/>
                      <p:cNvPicPr/>
                      <p:nvPr/>
                    </p:nvPicPr>
                    <p:blipFill>
                      <a:blip r:embed="rId8"/>
                      <a:stretch>
                        <a:fillRect/>
                      </a:stretch>
                    </p:blipFill>
                    <p:spPr>
                      <a:xfrm>
                        <a:off x="1835150" y="4724400"/>
                        <a:ext cx="5854700" cy="939800"/>
                      </a:xfrm>
                      <a:prstGeom prst="rect">
                        <a:avLst/>
                      </a:prstGeom>
                      <a:noFill/>
                      <a:ln w="38100">
                        <a:noFill/>
                        <a:miter/>
                      </a:ln>
                    </p:spPr>
                  </p:pic>
                </p:oleObj>
              </mc:Fallback>
            </mc:AlternateContent>
          </a:graphicData>
        </a:graphic>
      </p:graphicFrame>
      <p:sp>
        <p:nvSpPr>
          <p:cNvPr id="1094666" name="Text Box 10"/>
          <p:cNvSpPr txBox="1"/>
          <p:nvPr/>
        </p:nvSpPr>
        <p:spPr>
          <a:xfrm>
            <a:off x="900113" y="4005263"/>
            <a:ext cx="2133600" cy="579437"/>
          </a:xfrm>
          <a:prstGeom prst="rect">
            <a:avLst/>
          </a:prstGeom>
          <a:noFill/>
          <a:ln w="9525">
            <a:noFill/>
          </a:ln>
        </p:spPr>
        <p:txBody>
          <a:bodyPr>
            <a:spAutoFit/>
          </a:bodyPr>
          <a:p>
            <a:pPr algn="l"/>
            <a:r>
              <a:rPr lang="zh-CN" altLang="en-US" sz="3200" dirty="0">
                <a:latin typeface="Times New Roman" panose="02020603050405020304" pitchFamily="18" charset="0"/>
                <a:ea typeface="黑体" panose="02010609060101010101" pitchFamily="49" charset="-122"/>
              </a:rPr>
              <a:t>实际上</a:t>
            </a:r>
            <a:endParaRPr lang="zh-CN" altLang="en-US" sz="3200" dirty="0">
              <a:latin typeface="Times New Roman" panose="02020603050405020304" pitchFamily="18" charset="0"/>
              <a:ea typeface="黑体" panose="02010609060101010101" pitchFamily="49" charset="-122"/>
            </a:endParaRPr>
          </a:p>
        </p:txBody>
      </p:sp>
      <p:sp>
        <p:nvSpPr>
          <p:cNvPr id="13323" name="Text Box 18"/>
          <p:cNvSpPr txBox="1"/>
          <p:nvPr/>
        </p:nvSpPr>
        <p:spPr>
          <a:xfrm>
            <a:off x="381000" y="590550"/>
            <a:ext cx="1162050" cy="519113"/>
          </a:xfrm>
          <a:prstGeom prst="rect">
            <a:avLst/>
          </a:prstGeom>
          <a:noFill/>
          <a:ln w="9525">
            <a:noFill/>
          </a:ln>
        </p:spPr>
        <p:txBody>
          <a:bodyPr>
            <a:spAutoFit/>
          </a:bodyPr>
          <a:p>
            <a:pPr algn="l" eaLnBrk="0" hangingPunct="0">
              <a:spcBef>
                <a:spcPct val="0"/>
              </a:spcBef>
            </a:pPr>
            <a:r>
              <a:rPr lang="zh-CN" altLang="en-US" dirty="0">
                <a:latin typeface="黑体" panose="02010609060101010101" pitchFamily="49" charset="-122"/>
                <a:ea typeface="黑体" panose="02010609060101010101" pitchFamily="49" charset="-122"/>
              </a:rPr>
              <a:t>例</a:t>
            </a:r>
            <a:endParaRPr lang="zh-CN" altLang="en-US" dirty="0">
              <a:latin typeface="黑体" panose="02010609060101010101" pitchFamily="49" charset="-122"/>
              <a:ea typeface="黑体" panose="02010609060101010101" pitchFamily="49" charset="-122"/>
            </a:endParaRPr>
          </a:p>
        </p:txBody>
      </p:sp>
      <p:sp>
        <p:nvSpPr>
          <p:cNvPr id="1094678" name="Text Box 22"/>
          <p:cNvSpPr txBox="1"/>
          <p:nvPr/>
        </p:nvSpPr>
        <p:spPr>
          <a:xfrm>
            <a:off x="755650" y="1992313"/>
            <a:ext cx="914400" cy="579437"/>
          </a:xfrm>
          <a:prstGeom prst="rect">
            <a:avLst/>
          </a:prstGeom>
          <a:noFill/>
          <a:ln w="9525">
            <a:noFill/>
          </a:ln>
        </p:spPr>
        <p:txBody>
          <a:bodyPr>
            <a:spAutoFit/>
          </a:bodyPr>
          <a:p>
            <a:pPr algn="l"/>
            <a:r>
              <a:rPr lang="zh-CN" altLang="en-US" sz="3200" b="1" dirty="0">
                <a:latin typeface="Times New Roman" panose="02020603050405020304" pitchFamily="18" charset="0"/>
                <a:ea typeface="黑体" panose="02010609060101010101" pitchFamily="49" charset="-122"/>
              </a:rPr>
              <a:t>解</a:t>
            </a:r>
            <a:endParaRPr lang="zh-CN" altLang="en-US" sz="3200" b="1" dirty="0">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94678"/>
                                        </p:tgtEl>
                                        <p:attrNameLst>
                                          <p:attrName>style.visibility</p:attrName>
                                        </p:attrNameLst>
                                      </p:cBhvr>
                                      <p:to>
                                        <p:strVal val="visible"/>
                                      </p:to>
                                    </p:set>
                                    <p:animEffect transition="in" filter="box(in)">
                                      <p:cBhvr>
                                        <p:cTn id="12" dur="500"/>
                                        <p:tgtEl>
                                          <p:spTgt spid="109467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94662"/>
                                        </p:tgtEl>
                                        <p:attrNameLst>
                                          <p:attrName>style.visibility</p:attrName>
                                        </p:attrNameLst>
                                      </p:cBhvr>
                                      <p:to>
                                        <p:strVal val="visible"/>
                                      </p:to>
                                    </p:set>
                                    <p:animEffect transition="in" filter="wipe(left)">
                                      <p:cBhvr>
                                        <p:cTn id="17" dur="500"/>
                                        <p:tgtEl>
                                          <p:spTgt spid="109466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94663"/>
                                        </p:tgtEl>
                                        <p:attrNameLst>
                                          <p:attrName>style.visibility</p:attrName>
                                        </p:attrNameLst>
                                      </p:cBhvr>
                                      <p:to>
                                        <p:strVal val="visible"/>
                                      </p:to>
                                    </p:set>
                                    <p:animEffect transition="in" filter="wipe(left)">
                                      <p:cBhvr>
                                        <p:cTn id="22" dur="500"/>
                                        <p:tgtEl>
                                          <p:spTgt spid="109466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94664"/>
                                        </p:tgtEl>
                                        <p:attrNameLst>
                                          <p:attrName>style.visibility</p:attrName>
                                        </p:attrNameLst>
                                      </p:cBhvr>
                                      <p:to>
                                        <p:strVal val="visible"/>
                                      </p:to>
                                    </p:set>
                                    <p:animEffect transition="in" filter="wipe(left)">
                                      <p:cBhvr>
                                        <p:cTn id="27" dur="500"/>
                                        <p:tgtEl>
                                          <p:spTgt spid="109466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94666"/>
                                        </p:tgtEl>
                                        <p:attrNameLst>
                                          <p:attrName>style.visibility</p:attrName>
                                        </p:attrNameLst>
                                      </p:cBhvr>
                                      <p:to>
                                        <p:strVal val="visible"/>
                                      </p:to>
                                    </p:set>
                                    <p:animEffect transition="in" filter="wipe(left)">
                                      <p:cBhvr>
                                        <p:cTn id="32" dur="500"/>
                                        <p:tgtEl>
                                          <p:spTgt spid="109466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094665"/>
                                        </p:tgtEl>
                                        <p:attrNameLst>
                                          <p:attrName>style.visibility</p:attrName>
                                        </p:attrNameLst>
                                      </p:cBhvr>
                                      <p:to>
                                        <p:strVal val="visible"/>
                                      </p:to>
                                    </p:set>
                                    <p:animEffect transition="in" filter="wipe(left)">
                                      <p:cBhvr>
                                        <p:cTn id="37" dur="500"/>
                                        <p:tgtEl>
                                          <p:spTgt spid="10946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4663" grpId="0"/>
      <p:bldP spid="1094664" grpId="0"/>
      <p:bldP spid="1094666" grpId="0"/>
      <p:bldP spid="1094678"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97730" name="Text Box 2"/>
          <p:cNvSpPr txBox="1"/>
          <p:nvPr/>
        </p:nvSpPr>
        <p:spPr>
          <a:xfrm>
            <a:off x="885825" y="3068638"/>
            <a:ext cx="4876800" cy="519112"/>
          </a:xfrm>
          <a:prstGeom prst="rect">
            <a:avLst/>
          </a:prstGeom>
          <a:noFill/>
          <a:ln w="9525">
            <a:noFill/>
          </a:ln>
        </p:spPr>
        <p:txBody>
          <a:bodyPr>
            <a:spAutoFit/>
          </a:bodyPr>
          <a:p>
            <a:pPr algn="l"/>
            <a:r>
              <a:rPr lang="zh-CN" altLang="en-US" dirty="0">
                <a:latin typeface="Times New Roman" panose="02020603050405020304" pitchFamily="18" charset="0"/>
                <a:ea typeface="黑体" panose="02010609060101010101" pitchFamily="49" charset="-122"/>
              </a:rPr>
              <a:t>将原极限稍加变形</a:t>
            </a:r>
            <a:r>
              <a:rPr lang="zh-CN" altLang="en-US" dirty="0">
                <a:latin typeface="Times New Roman" panose="02020603050405020304" pitchFamily="18" charset="0"/>
                <a:ea typeface="隶书" pitchFamily="49" charset="-122"/>
              </a:rPr>
              <a:t> </a:t>
            </a:r>
            <a:r>
              <a:rPr lang="en-US" altLang="zh-CN">
                <a:latin typeface="Times New Roman" panose="02020603050405020304" pitchFamily="18" charset="0"/>
                <a:ea typeface="隶书" pitchFamily="49" charset="-122"/>
              </a:rPr>
              <a:t>:</a:t>
            </a:r>
            <a:endParaRPr lang="en-US" altLang="zh-CN">
              <a:latin typeface="Times New Roman" panose="02020603050405020304" pitchFamily="18" charset="0"/>
              <a:ea typeface="隶书" pitchFamily="49" charset="-122"/>
            </a:endParaRPr>
          </a:p>
        </p:txBody>
      </p:sp>
      <p:graphicFrame>
        <p:nvGraphicFramePr>
          <p:cNvPr id="1097731" name="Object 3"/>
          <p:cNvGraphicFramePr/>
          <p:nvPr/>
        </p:nvGraphicFramePr>
        <p:xfrm>
          <a:off x="1028700" y="3573463"/>
          <a:ext cx="3276600" cy="1727200"/>
        </p:xfrm>
        <a:graphic>
          <a:graphicData uri="http://schemas.openxmlformats.org/presentationml/2006/ole">
            <mc:AlternateContent xmlns:mc="http://schemas.openxmlformats.org/markup-compatibility/2006">
              <mc:Choice xmlns:v="urn:schemas-microsoft-com:vml" Requires="v">
                <p:oleObj spid="_x0000_s3222" name="" r:id="rId1" imgW="3276600" imgH="1727200" progId="Equation.3">
                  <p:embed/>
                </p:oleObj>
              </mc:Choice>
              <mc:Fallback>
                <p:oleObj name="" r:id="rId1" imgW="3276600" imgH="1727200" progId="Equation.3">
                  <p:embed/>
                  <p:pic>
                    <p:nvPicPr>
                      <p:cNvPr id="0" name="图片 3221"/>
                      <p:cNvPicPr/>
                      <p:nvPr/>
                    </p:nvPicPr>
                    <p:blipFill>
                      <a:blip r:embed="rId2"/>
                      <a:stretch>
                        <a:fillRect/>
                      </a:stretch>
                    </p:blipFill>
                    <p:spPr>
                      <a:xfrm>
                        <a:off x="1028700" y="3573463"/>
                        <a:ext cx="3276600" cy="1727200"/>
                      </a:xfrm>
                      <a:prstGeom prst="rect">
                        <a:avLst/>
                      </a:prstGeom>
                      <a:noFill/>
                      <a:ln w="38100">
                        <a:noFill/>
                        <a:miter/>
                      </a:ln>
                    </p:spPr>
                  </p:pic>
                </p:oleObj>
              </mc:Fallback>
            </mc:AlternateContent>
          </a:graphicData>
        </a:graphic>
      </p:graphicFrame>
      <p:graphicFrame>
        <p:nvGraphicFramePr>
          <p:cNvPr id="1097732" name="Object 4"/>
          <p:cNvGraphicFramePr/>
          <p:nvPr/>
        </p:nvGraphicFramePr>
        <p:xfrm>
          <a:off x="4413250" y="3860800"/>
          <a:ext cx="2705100" cy="1727200"/>
        </p:xfrm>
        <a:graphic>
          <a:graphicData uri="http://schemas.openxmlformats.org/presentationml/2006/ole">
            <mc:AlternateContent xmlns:mc="http://schemas.openxmlformats.org/markup-compatibility/2006">
              <mc:Choice xmlns:v="urn:schemas-microsoft-com:vml" Requires="v">
                <p:oleObj spid="_x0000_s3229" name="" r:id="rId3" imgW="2705100" imgH="1727200" progId="Equation.3">
                  <p:embed/>
                </p:oleObj>
              </mc:Choice>
              <mc:Fallback>
                <p:oleObj name="" r:id="rId3" imgW="2705100" imgH="1727200" progId="Equation.3">
                  <p:embed/>
                  <p:pic>
                    <p:nvPicPr>
                      <p:cNvPr id="0" name="图片 3228"/>
                      <p:cNvPicPr/>
                      <p:nvPr/>
                    </p:nvPicPr>
                    <p:blipFill>
                      <a:blip r:embed="rId4"/>
                      <a:stretch>
                        <a:fillRect/>
                      </a:stretch>
                    </p:blipFill>
                    <p:spPr>
                      <a:xfrm>
                        <a:off x="4413250" y="3860800"/>
                        <a:ext cx="2705100" cy="1727200"/>
                      </a:xfrm>
                      <a:prstGeom prst="rect">
                        <a:avLst/>
                      </a:prstGeom>
                      <a:noFill/>
                      <a:ln w="38100">
                        <a:noFill/>
                        <a:miter/>
                      </a:ln>
                    </p:spPr>
                  </p:pic>
                </p:oleObj>
              </mc:Fallback>
            </mc:AlternateContent>
          </a:graphicData>
        </a:graphic>
      </p:graphicFrame>
      <p:graphicFrame>
        <p:nvGraphicFramePr>
          <p:cNvPr id="1097733" name="Object 5"/>
          <p:cNvGraphicFramePr/>
          <p:nvPr/>
        </p:nvGraphicFramePr>
        <p:xfrm>
          <a:off x="2524125" y="5473700"/>
          <a:ext cx="2133600" cy="1384300"/>
        </p:xfrm>
        <a:graphic>
          <a:graphicData uri="http://schemas.openxmlformats.org/presentationml/2006/ole">
            <mc:AlternateContent xmlns:mc="http://schemas.openxmlformats.org/markup-compatibility/2006">
              <mc:Choice xmlns:v="urn:schemas-microsoft-com:vml" Requires="v">
                <p:oleObj spid="_x0000_s3223" name="" r:id="rId5" imgW="2133600" imgH="1384300" progId="Equation.3">
                  <p:embed/>
                </p:oleObj>
              </mc:Choice>
              <mc:Fallback>
                <p:oleObj name="" r:id="rId5" imgW="2133600" imgH="1384300" progId="Equation.3">
                  <p:embed/>
                  <p:pic>
                    <p:nvPicPr>
                      <p:cNvPr id="0" name="图片 3222"/>
                      <p:cNvPicPr/>
                      <p:nvPr/>
                    </p:nvPicPr>
                    <p:blipFill>
                      <a:blip r:embed="rId6"/>
                      <a:stretch>
                        <a:fillRect/>
                      </a:stretch>
                    </p:blipFill>
                    <p:spPr>
                      <a:xfrm>
                        <a:off x="2524125" y="5473700"/>
                        <a:ext cx="2133600" cy="1384300"/>
                      </a:xfrm>
                      <a:prstGeom prst="rect">
                        <a:avLst/>
                      </a:prstGeom>
                      <a:noFill/>
                      <a:ln w="38100">
                        <a:noFill/>
                        <a:miter/>
                      </a:ln>
                    </p:spPr>
                  </p:pic>
                </p:oleObj>
              </mc:Fallback>
            </mc:AlternateContent>
          </a:graphicData>
        </a:graphic>
      </p:graphicFrame>
      <p:graphicFrame>
        <p:nvGraphicFramePr>
          <p:cNvPr id="1097734" name="Object 6"/>
          <p:cNvGraphicFramePr/>
          <p:nvPr/>
        </p:nvGraphicFramePr>
        <p:xfrm>
          <a:off x="4486275" y="3573463"/>
          <a:ext cx="214313" cy="627062"/>
        </p:xfrm>
        <a:graphic>
          <a:graphicData uri="http://schemas.openxmlformats.org/presentationml/2006/ole">
            <mc:AlternateContent xmlns:mc="http://schemas.openxmlformats.org/markup-compatibility/2006">
              <mc:Choice xmlns:v="urn:schemas-microsoft-com:vml" Requires="v">
                <p:oleObj spid="_x0000_s3232" name="" r:id="rId7" imgW="342900" imgH="939165" progId="Equation.3">
                  <p:embed/>
                </p:oleObj>
              </mc:Choice>
              <mc:Fallback>
                <p:oleObj name="" r:id="rId7" imgW="342900" imgH="939165" progId="Equation.3">
                  <p:embed/>
                  <p:pic>
                    <p:nvPicPr>
                      <p:cNvPr id="0" name="图片 3231"/>
                      <p:cNvPicPr/>
                      <p:nvPr/>
                    </p:nvPicPr>
                    <p:blipFill>
                      <a:blip r:embed="rId8">
                        <a:clrChange>
                          <a:clrFrom>
                            <a:srgbClr val="000000"/>
                          </a:clrFrom>
                          <a:clrTo>
                            <a:srgbClr val="FF0000"/>
                          </a:clrTo>
                        </a:clrChange>
                      </a:blip>
                      <a:stretch>
                        <a:fillRect/>
                      </a:stretch>
                    </p:blipFill>
                    <p:spPr>
                      <a:xfrm>
                        <a:off x="4486275" y="3573463"/>
                        <a:ext cx="214313" cy="627062"/>
                      </a:xfrm>
                      <a:prstGeom prst="rect">
                        <a:avLst/>
                      </a:prstGeom>
                      <a:noFill/>
                      <a:ln w="38100">
                        <a:noFill/>
                        <a:miter/>
                      </a:ln>
                    </p:spPr>
                  </p:pic>
                </p:oleObj>
              </mc:Fallback>
            </mc:AlternateContent>
          </a:graphicData>
        </a:graphic>
      </p:graphicFrame>
      <p:graphicFrame>
        <p:nvGraphicFramePr>
          <p:cNvPr id="1097735" name="Object 7"/>
          <p:cNvGraphicFramePr/>
          <p:nvPr/>
        </p:nvGraphicFramePr>
        <p:xfrm>
          <a:off x="4832350" y="5546725"/>
          <a:ext cx="2882900" cy="1295400"/>
        </p:xfrm>
        <a:graphic>
          <a:graphicData uri="http://schemas.openxmlformats.org/presentationml/2006/ole">
            <mc:AlternateContent xmlns:mc="http://schemas.openxmlformats.org/markup-compatibility/2006">
              <mc:Choice xmlns:v="urn:schemas-microsoft-com:vml" Requires="v">
                <p:oleObj spid="_x0000_s3233" name="" r:id="rId9" imgW="2882900" imgH="1295400" progId="Equation.3">
                  <p:embed/>
                </p:oleObj>
              </mc:Choice>
              <mc:Fallback>
                <p:oleObj name="" r:id="rId9" imgW="2882900" imgH="1295400" progId="Equation.3">
                  <p:embed/>
                  <p:pic>
                    <p:nvPicPr>
                      <p:cNvPr id="0" name="图片 3232"/>
                      <p:cNvPicPr/>
                      <p:nvPr/>
                    </p:nvPicPr>
                    <p:blipFill>
                      <a:blip r:embed="rId10"/>
                      <a:stretch>
                        <a:fillRect/>
                      </a:stretch>
                    </p:blipFill>
                    <p:spPr>
                      <a:xfrm>
                        <a:off x="4832350" y="5546725"/>
                        <a:ext cx="2882900" cy="1295400"/>
                      </a:xfrm>
                      <a:prstGeom prst="rect">
                        <a:avLst/>
                      </a:prstGeom>
                      <a:noFill/>
                      <a:ln w="38100">
                        <a:noFill/>
                        <a:miter/>
                      </a:ln>
                    </p:spPr>
                  </p:pic>
                </p:oleObj>
              </mc:Fallback>
            </mc:AlternateContent>
          </a:graphicData>
        </a:graphic>
      </p:graphicFrame>
      <p:graphicFrame>
        <p:nvGraphicFramePr>
          <p:cNvPr id="1097736" name="Object 8"/>
          <p:cNvGraphicFramePr/>
          <p:nvPr/>
        </p:nvGraphicFramePr>
        <p:xfrm>
          <a:off x="4932363" y="5300663"/>
          <a:ext cx="214312" cy="627062"/>
        </p:xfrm>
        <a:graphic>
          <a:graphicData uri="http://schemas.openxmlformats.org/presentationml/2006/ole">
            <mc:AlternateContent xmlns:mc="http://schemas.openxmlformats.org/markup-compatibility/2006">
              <mc:Choice xmlns:v="urn:schemas-microsoft-com:vml" Requires="v">
                <p:oleObj spid="_x0000_s3227" name="" r:id="rId11" imgW="342900" imgH="939165" progId="Equation.3">
                  <p:embed/>
                </p:oleObj>
              </mc:Choice>
              <mc:Fallback>
                <p:oleObj name="" r:id="rId11" imgW="342900" imgH="939165" progId="Equation.3">
                  <p:embed/>
                  <p:pic>
                    <p:nvPicPr>
                      <p:cNvPr id="0" name="图片 3226"/>
                      <p:cNvPicPr/>
                      <p:nvPr/>
                    </p:nvPicPr>
                    <p:blipFill>
                      <a:blip r:embed="rId8">
                        <a:clrChange>
                          <a:clrFrom>
                            <a:srgbClr val="000000"/>
                          </a:clrFrom>
                          <a:clrTo>
                            <a:srgbClr val="FF0000"/>
                          </a:clrTo>
                        </a:clrChange>
                      </a:blip>
                      <a:stretch>
                        <a:fillRect/>
                      </a:stretch>
                    </p:blipFill>
                    <p:spPr>
                      <a:xfrm>
                        <a:off x="4932363" y="5300663"/>
                        <a:ext cx="214312" cy="627062"/>
                      </a:xfrm>
                      <a:prstGeom prst="rect">
                        <a:avLst/>
                      </a:prstGeom>
                      <a:noFill/>
                      <a:ln w="38100">
                        <a:noFill/>
                        <a:miter/>
                      </a:ln>
                    </p:spPr>
                  </p:pic>
                </p:oleObj>
              </mc:Fallback>
            </mc:AlternateContent>
          </a:graphicData>
        </a:graphic>
      </p:graphicFrame>
      <p:graphicFrame>
        <p:nvGraphicFramePr>
          <p:cNvPr id="15368" name="Object 9"/>
          <p:cNvGraphicFramePr/>
          <p:nvPr/>
        </p:nvGraphicFramePr>
        <p:xfrm>
          <a:off x="1331913" y="115888"/>
          <a:ext cx="2303462" cy="1487487"/>
        </p:xfrm>
        <a:graphic>
          <a:graphicData uri="http://schemas.openxmlformats.org/presentationml/2006/ole">
            <mc:AlternateContent xmlns:mc="http://schemas.openxmlformats.org/markup-compatibility/2006">
              <mc:Choice xmlns:v="urn:schemas-microsoft-com:vml" Requires="v">
                <p:oleObj spid="_x0000_s3228" name="" r:id="rId12" imgW="824865" imgH="533400" progId="Equation.3">
                  <p:embed/>
                </p:oleObj>
              </mc:Choice>
              <mc:Fallback>
                <p:oleObj name="" r:id="rId12" imgW="824865" imgH="533400" progId="Equation.3">
                  <p:embed/>
                  <p:pic>
                    <p:nvPicPr>
                      <p:cNvPr id="0" name="图片 3227"/>
                      <p:cNvPicPr/>
                      <p:nvPr/>
                    </p:nvPicPr>
                    <p:blipFill>
                      <a:blip r:embed="rId13"/>
                      <a:stretch>
                        <a:fillRect/>
                      </a:stretch>
                    </p:blipFill>
                    <p:spPr>
                      <a:xfrm>
                        <a:off x="1331913" y="115888"/>
                        <a:ext cx="2303462" cy="1487487"/>
                      </a:xfrm>
                      <a:prstGeom prst="rect">
                        <a:avLst/>
                      </a:prstGeom>
                      <a:noFill/>
                      <a:ln w="38100">
                        <a:noFill/>
                        <a:miter/>
                      </a:ln>
                    </p:spPr>
                  </p:pic>
                </p:oleObj>
              </mc:Fallback>
            </mc:AlternateContent>
          </a:graphicData>
        </a:graphic>
      </p:graphicFrame>
      <p:grpSp>
        <p:nvGrpSpPr>
          <p:cNvPr id="15371" name="Group 10"/>
          <p:cNvGrpSpPr/>
          <p:nvPr/>
        </p:nvGrpSpPr>
        <p:grpSpPr>
          <a:xfrm>
            <a:off x="3779838" y="476250"/>
            <a:ext cx="609600" cy="1143000"/>
            <a:chOff x="3360" y="219"/>
            <a:chExt cx="384" cy="720"/>
          </a:xfrm>
        </p:grpSpPr>
        <p:sp>
          <p:nvSpPr>
            <p:cNvPr id="15374" name="Rectangle 11"/>
            <p:cNvSpPr/>
            <p:nvPr/>
          </p:nvSpPr>
          <p:spPr>
            <a:xfrm>
              <a:off x="3360" y="219"/>
              <a:ext cx="384" cy="720"/>
            </a:xfrm>
            <a:prstGeom prst="rect">
              <a:avLst/>
            </a:prstGeom>
            <a:solidFill>
              <a:srgbClr val="FF0066"/>
            </a:solidFill>
            <a:ln w="9525">
              <a:noFill/>
            </a:ln>
          </p:spPr>
          <p:txBody>
            <a:bodyPr wrap="none" anchor="ctr"/>
            <a:p>
              <a:endParaRPr lang="zh-CN" altLang="en-US" dirty="0">
                <a:latin typeface="Times New Roman" panose="02020603050405020304" pitchFamily="18" charset="0"/>
              </a:endParaRPr>
            </a:p>
          </p:txBody>
        </p:sp>
        <p:graphicFrame>
          <p:nvGraphicFramePr>
            <p:cNvPr id="15369" name="Object 12"/>
            <p:cNvGraphicFramePr/>
            <p:nvPr/>
          </p:nvGraphicFramePr>
          <p:xfrm>
            <a:off x="3456" y="272"/>
            <a:ext cx="160" cy="592"/>
          </p:xfrm>
          <a:graphic>
            <a:graphicData uri="http://schemas.openxmlformats.org/presentationml/2006/ole">
              <mc:AlternateContent xmlns:mc="http://schemas.openxmlformats.org/markup-compatibility/2006">
                <mc:Choice xmlns:v="urn:schemas-microsoft-com:vml" Requires="v">
                  <p:oleObj spid="_x0000_s3242" name="" r:id="rId14" imgW="254000" imgH="939165" progId="Equation.3">
                    <p:embed/>
                  </p:oleObj>
                </mc:Choice>
                <mc:Fallback>
                  <p:oleObj name="" r:id="rId14" imgW="254000" imgH="939165" progId="Equation.3">
                    <p:embed/>
                    <p:pic>
                      <p:nvPicPr>
                        <p:cNvPr id="0" name="图片 3241"/>
                        <p:cNvPicPr/>
                        <p:nvPr/>
                      </p:nvPicPr>
                      <p:blipFill>
                        <a:blip r:embed="rId15">
                          <a:clrChange>
                            <a:clrFrom>
                              <a:srgbClr val="000000"/>
                            </a:clrFrom>
                            <a:clrTo>
                              <a:srgbClr val="FFFFFF"/>
                            </a:clrTo>
                          </a:clrChange>
                        </a:blip>
                        <a:stretch>
                          <a:fillRect/>
                        </a:stretch>
                      </p:blipFill>
                      <p:spPr>
                        <a:xfrm>
                          <a:off x="3456" y="272"/>
                          <a:ext cx="160" cy="592"/>
                        </a:xfrm>
                        <a:prstGeom prst="rect">
                          <a:avLst/>
                        </a:prstGeom>
                        <a:noFill/>
                        <a:ln w="38100">
                          <a:noFill/>
                          <a:miter/>
                        </a:ln>
                      </p:spPr>
                    </p:pic>
                  </p:oleObj>
                </mc:Fallback>
              </mc:AlternateContent>
            </a:graphicData>
          </a:graphic>
        </p:graphicFrame>
      </p:grpSp>
      <p:sp>
        <p:nvSpPr>
          <p:cNvPr id="15372" name="Text Box 19"/>
          <p:cNvSpPr txBox="1"/>
          <p:nvPr/>
        </p:nvSpPr>
        <p:spPr>
          <a:xfrm>
            <a:off x="539750" y="692150"/>
            <a:ext cx="1162050" cy="579438"/>
          </a:xfrm>
          <a:prstGeom prst="rect">
            <a:avLst/>
          </a:prstGeom>
          <a:noFill/>
          <a:ln w="9525">
            <a:noFill/>
          </a:ln>
        </p:spPr>
        <p:txBody>
          <a:bodyPr>
            <a:spAutoFit/>
          </a:bodyPr>
          <a:p>
            <a:pPr algn="l" eaLnBrk="0" hangingPunct="0">
              <a:spcBef>
                <a:spcPct val="0"/>
              </a:spcBef>
            </a:pPr>
            <a:r>
              <a:rPr lang="zh-CN" altLang="en-US" sz="3200" dirty="0">
                <a:latin typeface="黑体" panose="02010609060101010101" pitchFamily="49" charset="-122"/>
                <a:ea typeface="黑体" panose="02010609060101010101" pitchFamily="49" charset="-122"/>
              </a:rPr>
              <a:t>例</a:t>
            </a:r>
            <a:endParaRPr lang="zh-CN" altLang="en-US" sz="3200" dirty="0">
              <a:latin typeface="黑体" panose="02010609060101010101" pitchFamily="49" charset="-122"/>
              <a:ea typeface="黑体" panose="02010609060101010101" pitchFamily="49" charset="-122"/>
            </a:endParaRPr>
          </a:p>
        </p:txBody>
      </p:sp>
      <p:sp>
        <p:nvSpPr>
          <p:cNvPr id="1097751" name="Text Box 23"/>
          <p:cNvSpPr txBox="1"/>
          <p:nvPr/>
        </p:nvSpPr>
        <p:spPr>
          <a:xfrm>
            <a:off x="539750" y="2060575"/>
            <a:ext cx="914400" cy="579438"/>
          </a:xfrm>
          <a:prstGeom prst="rect">
            <a:avLst/>
          </a:prstGeom>
          <a:noFill/>
          <a:ln w="9525">
            <a:noFill/>
          </a:ln>
        </p:spPr>
        <p:txBody>
          <a:bodyPr>
            <a:spAutoFit/>
          </a:bodyPr>
          <a:p>
            <a:pPr algn="l"/>
            <a:r>
              <a:rPr lang="zh-CN" altLang="en-US" sz="3200" b="1" dirty="0">
                <a:latin typeface="Times New Roman" panose="02020603050405020304" pitchFamily="18" charset="0"/>
                <a:ea typeface="黑体" panose="02010609060101010101" pitchFamily="49" charset="-122"/>
              </a:rPr>
              <a:t>解</a:t>
            </a:r>
            <a:r>
              <a:rPr lang="en-US" altLang="zh-CN" sz="3200" b="1">
                <a:latin typeface="Times New Roman" panose="02020603050405020304" pitchFamily="18" charset="0"/>
                <a:ea typeface="黑体" panose="02010609060101010101" pitchFamily="49" charset="-122"/>
              </a:rPr>
              <a:t>:</a:t>
            </a:r>
            <a:endParaRPr lang="en-US" altLang="zh-CN" sz="3200" b="1">
              <a:latin typeface="Times New Roman" panose="02020603050405020304" pitchFamily="18" charset="0"/>
              <a:ea typeface="黑体" panose="02010609060101010101" pitchFamily="49" charset="-122"/>
            </a:endParaRPr>
          </a:p>
        </p:txBody>
      </p:sp>
      <p:graphicFrame>
        <p:nvGraphicFramePr>
          <p:cNvPr id="15376" name="Object 6"/>
          <p:cNvGraphicFramePr/>
          <p:nvPr/>
        </p:nvGraphicFramePr>
        <p:xfrm>
          <a:off x="1331913" y="1511300"/>
          <a:ext cx="3960812" cy="1443038"/>
        </p:xfrm>
        <a:graphic>
          <a:graphicData uri="http://schemas.openxmlformats.org/presentationml/2006/ole">
            <mc:AlternateContent xmlns:mc="http://schemas.openxmlformats.org/markup-compatibility/2006">
              <mc:Choice xmlns:v="urn:schemas-microsoft-com:vml" Requires="v">
                <p:oleObj spid="_x0000_s3236" name="" r:id="rId16" imgW="3835400" imgH="1397000" progId="Equation.3">
                  <p:embed/>
                </p:oleObj>
              </mc:Choice>
              <mc:Fallback>
                <p:oleObj name="" r:id="rId16" imgW="3835400" imgH="1397000" progId="Equation.3">
                  <p:embed/>
                  <p:pic>
                    <p:nvPicPr>
                      <p:cNvPr id="0" name="图片 3235"/>
                      <p:cNvPicPr/>
                      <p:nvPr/>
                    </p:nvPicPr>
                    <p:blipFill>
                      <a:blip r:embed="rId17"/>
                      <a:stretch>
                        <a:fillRect/>
                      </a:stretch>
                    </p:blipFill>
                    <p:spPr>
                      <a:xfrm>
                        <a:off x="1331913" y="1511300"/>
                        <a:ext cx="3960812" cy="1443038"/>
                      </a:xfrm>
                      <a:prstGeom prst="rect">
                        <a:avLst/>
                      </a:prstGeom>
                      <a:noFill/>
                      <a:ln w="38100">
                        <a:noFill/>
                        <a:miter/>
                      </a:ln>
                    </p:spPr>
                  </p:pic>
                </p:oleObj>
              </mc:Fallback>
            </mc:AlternateContent>
          </a:graphicData>
        </a:graphic>
      </p:graphicFrame>
      <p:graphicFrame>
        <p:nvGraphicFramePr>
          <p:cNvPr id="15377" name="Object 7"/>
          <p:cNvGraphicFramePr/>
          <p:nvPr/>
        </p:nvGraphicFramePr>
        <p:xfrm>
          <a:off x="5724525" y="1701800"/>
          <a:ext cx="254000" cy="939800"/>
        </p:xfrm>
        <a:graphic>
          <a:graphicData uri="http://schemas.openxmlformats.org/presentationml/2006/ole">
            <mc:AlternateContent xmlns:mc="http://schemas.openxmlformats.org/markup-compatibility/2006">
              <mc:Choice xmlns:v="urn:schemas-microsoft-com:vml" Requires="v">
                <p:oleObj spid="_x0000_s3237" name="" r:id="rId18" imgW="254000" imgH="939165" progId="Equation.3">
                  <p:embed/>
                </p:oleObj>
              </mc:Choice>
              <mc:Fallback>
                <p:oleObj name="" r:id="rId18" imgW="254000" imgH="939165" progId="Equation.3">
                  <p:embed/>
                  <p:pic>
                    <p:nvPicPr>
                      <p:cNvPr id="0" name="图片 3236"/>
                      <p:cNvPicPr/>
                      <p:nvPr/>
                    </p:nvPicPr>
                    <p:blipFill>
                      <a:blip r:embed="rId15">
                        <a:clrChange>
                          <a:clrFrom>
                            <a:srgbClr val="000000"/>
                          </a:clrFrom>
                          <a:clrTo>
                            <a:srgbClr val="FF0000"/>
                          </a:clrTo>
                        </a:clrChange>
                      </a:blip>
                      <a:stretch>
                        <a:fillRect/>
                      </a:stretch>
                    </p:blipFill>
                    <p:spPr>
                      <a:xfrm>
                        <a:off x="5724525" y="1701800"/>
                        <a:ext cx="254000" cy="939800"/>
                      </a:xfrm>
                      <a:prstGeom prst="rect">
                        <a:avLst/>
                      </a:prstGeom>
                      <a:noFill/>
                      <a:ln w="38100">
                        <a:noFill/>
                        <a:miter/>
                      </a:ln>
                    </p:spPr>
                  </p:pic>
                </p:oleObj>
              </mc:Fallback>
            </mc:AlternateContent>
          </a:graphicData>
        </a:graphic>
      </p:graphicFrame>
      <p:sp>
        <p:nvSpPr>
          <p:cNvPr id="15378" name="Text Box 8"/>
          <p:cNvSpPr txBox="1"/>
          <p:nvPr/>
        </p:nvSpPr>
        <p:spPr>
          <a:xfrm>
            <a:off x="6300788" y="2420938"/>
            <a:ext cx="1277937" cy="579437"/>
          </a:xfrm>
          <a:prstGeom prst="rect">
            <a:avLst/>
          </a:prstGeom>
          <a:noFill/>
          <a:ln w="9525">
            <a:noFill/>
          </a:ln>
        </p:spPr>
        <p:txBody>
          <a:bodyPr>
            <a:spAutoFit/>
          </a:bodyPr>
          <a:p>
            <a:pPr algn="l"/>
            <a:r>
              <a:rPr lang="en-US" altLang="zh-CN" sz="3200">
                <a:latin typeface="黑体" panose="02010609060101010101" pitchFamily="49" charset="-122"/>
                <a:ea typeface="黑体" panose="02010609060101010101" pitchFamily="49" charset="-122"/>
              </a:rPr>
              <a:t>……</a:t>
            </a:r>
            <a:endParaRPr lang="en-US" altLang="zh-CN" sz="320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97751"/>
                                        </p:tgtEl>
                                        <p:attrNameLst>
                                          <p:attrName>style.visibility</p:attrName>
                                        </p:attrNameLst>
                                      </p:cBhvr>
                                      <p:to>
                                        <p:strVal val="visible"/>
                                      </p:to>
                                    </p:set>
                                    <p:animEffect transition="in" filter="box(in)">
                                      <p:cBhvr>
                                        <p:cTn id="7" dur="500"/>
                                        <p:tgtEl>
                                          <p:spTgt spid="10977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376"/>
                                        </p:tgtEl>
                                        <p:attrNameLst>
                                          <p:attrName>style.visibility</p:attrName>
                                        </p:attrNameLst>
                                      </p:cBhvr>
                                      <p:to>
                                        <p:strVal val="visible"/>
                                      </p:to>
                                    </p:set>
                                    <p:animEffect transition="in" filter="wipe(left)">
                                      <p:cBhvr>
                                        <p:cTn id="12" dur="500"/>
                                        <p:tgtEl>
                                          <p:spTgt spid="1537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5377"/>
                                        </p:tgtEl>
                                        <p:attrNameLst>
                                          <p:attrName>style.visibility</p:attrName>
                                        </p:attrNameLst>
                                      </p:cBhvr>
                                      <p:to>
                                        <p:strVal val="visible"/>
                                      </p:to>
                                    </p:set>
                                    <p:animEffect transition="in" filter="wipe(up)">
                                      <p:cBhvr>
                                        <p:cTn id="17" dur="500"/>
                                        <p:tgtEl>
                                          <p:spTgt spid="1537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378"/>
                                        </p:tgtEl>
                                        <p:attrNameLst>
                                          <p:attrName>style.visibility</p:attrName>
                                        </p:attrNameLst>
                                      </p:cBhvr>
                                      <p:to>
                                        <p:strVal val="visible"/>
                                      </p:to>
                                    </p:set>
                                    <p:animEffect transition="in" filter="wipe(left)">
                                      <p:cBhvr>
                                        <p:cTn id="22" dur="500"/>
                                        <p:tgtEl>
                                          <p:spTgt spid="1537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97730"/>
                                        </p:tgtEl>
                                        <p:attrNameLst>
                                          <p:attrName>style.visibility</p:attrName>
                                        </p:attrNameLst>
                                      </p:cBhvr>
                                      <p:to>
                                        <p:strVal val="visible"/>
                                      </p:to>
                                    </p:set>
                                    <p:animEffect transition="in" filter="wipe(left)">
                                      <p:cBhvr>
                                        <p:cTn id="27" dur="500"/>
                                        <p:tgtEl>
                                          <p:spTgt spid="109773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97731"/>
                                        </p:tgtEl>
                                        <p:attrNameLst>
                                          <p:attrName>style.visibility</p:attrName>
                                        </p:attrNameLst>
                                      </p:cBhvr>
                                      <p:to>
                                        <p:strVal val="visible"/>
                                      </p:to>
                                    </p:set>
                                    <p:animEffect transition="in" filter="wipe(left)">
                                      <p:cBhvr>
                                        <p:cTn id="32" dur="500"/>
                                        <p:tgtEl>
                                          <p:spTgt spid="109773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097734"/>
                                        </p:tgtEl>
                                        <p:attrNameLst>
                                          <p:attrName>style.visibility</p:attrName>
                                        </p:attrNameLst>
                                      </p:cBhvr>
                                      <p:to>
                                        <p:strVal val="visible"/>
                                      </p:to>
                                    </p:set>
                                    <p:animEffect transition="in" filter="wipe(up)">
                                      <p:cBhvr>
                                        <p:cTn id="37" dur="500"/>
                                        <p:tgtEl>
                                          <p:spTgt spid="109773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097732"/>
                                        </p:tgtEl>
                                        <p:attrNameLst>
                                          <p:attrName>style.visibility</p:attrName>
                                        </p:attrNameLst>
                                      </p:cBhvr>
                                      <p:to>
                                        <p:strVal val="visible"/>
                                      </p:to>
                                    </p:set>
                                    <p:animEffect transition="in" filter="wipe(left)">
                                      <p:cBhvr>
                                        <p:cTn id="42" dur="500"/>
                                        <p:tgtEl>
                                          <p:spTgt spid="109773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097733"/>
                                        </p:tgtEl>
                                        <p:attrNameLst>
                                          <p:attrName>style.visibility</p:attrName>
                                        </p:attrNameLst>
                                      </p:cBhvr>
                                      <p:to>
                                        <p:strVal val="visible"/>
                                      </p:to>
                                    </p:set>
                                    <p:animEffect transition="in" filter="wipe(left)">
                                      <p:cBhvr>
                                        <p:cTn id="47" dur="500"/>
                                        <p:tgtEl>
                                          <p:spTgt spid="109773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1097736"/>
                                        </p:tgtEl>
                                        <p:attrNameLst>
                                          <p:attrName>style.visibility</p:attrName>
                                        </p:attrNameLst>
                                      </p:cBhvr>
                                      <p:to>
                                        <p:strVal val="visible"/>
                                      </p:to>
                                    </p:set>
                                    <p:animEffect transition="in" filter="wipe(up)">
                                      <p:cBhvr>
                                        <p:cTn id="52" dur="500"/>
                                        <p:tgtEl>
                                          <p:spTgt spid="109773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097735"/>
                                        </p:tgtEl>
                                        <p:attrNameLst>
                                          <p:attrName>style.visibility</p:attrName>
                                        </p:attrNameLst>
                                      </p:cBhvr>
                                      <p:to>
                                        <p:strVal val="visible"/>
                                      </p:to>
                                    </p:set>
                                    <p:animEffect transition="in" filter="wipe(left)">
                                      <p:cBhvr>
                                        <p:cTn id="57" dur="500"/>
                                        <p:tgtEl>
                                          <p:spTgt spid="10977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7730" grpId="0"/>
      <p:bldP spid="1097751" grpId="0"/>
      <p:bldP spid="15378"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99780" name="Rectangle 4"/>
          <p:cNvSpPr/>
          <p:nvPr/>
        </p:nvSpPr>
        <p:spPr>
          <a:xfrm>
            <a:off x="539750" y="260350"/>
            <a:ext cx="7042150" cy="641350"/>
          </a:xfrm>
          <a:prstGeom prst="rect">
            <a:avLst/>
          </a:prstGeom>
          <a:noFill/>
          <a:ln w="9525">
            <a:noFill/>
          </a:ln>
        </p:spPr>
        <p:txBody>
          <a:bodyPr wrap="none">
            <a:spAutoFit/>
          </a:bodyPr>
          <a:p>
            <a:pPr algn="l">
              <a:spcBef>
                <a:spcPct val="0"/>
              </a:spcBef>
            </a:pPr>
            <a:r>
              <a:rPr lang="zh-CN" altLang="en-US" sz="3600" dirty="0">
                <a:solidFill>
                  <a:srgbClr val="CC0066"/>
                </a:solidFill>
                <a:latin typeface="Tahoma" panose="020B0604030504040204" pitchFamily="34" charset="0"/>
                <a:ea typeface="黑体" panose="02010609060101010101" pitchFamily="49" charset="-122"/>
              </a:rPr>
              <a:t>使用罗必塔法则的几点注意事项：</a:t>
            </a:r>
            <a:endParaRPr lang="zh-CN" altLang="en-US" sz="3600" dirty="0">
              <a:solidFill>
                <a:srgbClr val="CC0066"/>
              </a:solidFill>
              <a:latin typeface="Tahoma" panose="020B0604030504040204" pitchFamily="34" charset="0"/>
              <a:ea typeface="黑体" panose="02010609060101010101" pitchFamily="49" charset="-122"/>
            </a:endParaRPr>
          </a:p>
        </p:txBody>
      </p:sp>
      <p:sp>
        <p:nvSpPr>
          <p:cNvPr id="16390" name="Rectangle 5"/>
          <p:cNvSpPr/>
          <p:nvPr/>
        </p:nvSpPr>
        <p:spPr>
          <a:xfrm>
            <a:off x="250825" y="1628775"/>
            <a:ext cx="8305800" cy="946150"/>
          </a:xfrm>
          <a:prstGeom prst="rect">
            <a:avLst/>
          </a:prstGeom>
          <a:noFill/>
          <a:ln w="9525">
            <a:noFill/>
          </a:ln>
        </p:spPr>
        <p:txBody>
          <a:bodyPr>
            <a:spAutoFit/>
          </a:bodyPr>
          <a:p>
            <a:pPr algn="l">
              <a:spcBef>
                <a:spcPct val="0"/>
              </a:spcBef>
            </a:pPr>
            <a:r>
              <a:rPr lang="en-US" altLang="zh-CN" b="1">
                <a:solidFill>
                  <a:schemeClr val="accent1"/>
                </a:solidFill>
                <a:latin typeface="Times New Roman" panose="02020603050405020304" pitchFamily="18" charset="0"/>
              </a:rPr>
              <a:t>1</a:t>
            </a:r>
            <a:r>
              <a:rPr lang="zh-CN" altLang="en-US" b="1" dirty="0">
                <a:solidFill>
                  <a:schemeClr val="accent1"/>
                </a:solidFill>
                <a:latin typeface="Times New Roman" panose="02020603050405020304" pitchFamily="18" charset="0"/>
              </a:rPr>
              <a:t>）认真审查计算的极限是否是未定式，若不是未定式则不能用洛比达法则，否则将得出错误的结论。</a:t>
            </a:r>
            <a:endParaRPr lang="zh-CN" altLang="en-US" b="1" dirty="0">
              <a:solidFill>
                <a:schemeClr val="accent1"/>
              </a:solidFill>
              <a:latin typeface="Times New Roman" panose="02020603050405020304" pitchFamily="18" charset="0"/>
            </a:endParaRPr>
          </a:p>
        </p:txBody>
      </p:sp>
      <p:graphicFrame>
        <p:nvGraphicFramePr>
          <p:cNvPr id="1099782" name="Object 6"/>
          <p:cNvGraphicFramePr/>
          <p:nvPr/>
        </p:nvGraphicFramePr>
        <p:xfrm>
          <a:off x="2743200" y="2995613"/>
          <a:ext cx="6400800" cy="1219200"/>
        </p:xfrm>
        <a:graphic>
          <a:graphicData uri="http://schemas.openxmlformats.org/presentationml/2006/ole">
            <mc:AlternateContent xmlns:mc="http://schemas.openxmlformats.org/markup-compatibility/2006">
              <mc:Choice xmlns:v="urn:schemas-microsoft-com:vml" Requires="v">
                <p:oleObj spid="_x0000_s3234" name="" r:id="rId1" imgW="2463800" imgH="419100" progId="Equation.3">
                  <p:embed/>
                </p:oleObj>
              </mc:Choice>
              <mc:Fallback>
                <p:oleObj name="" r:id="rId1" imgW="2463800" imgH="419100" progId="Equation.3">
                  <p:embed/>
                  <p:pic>
                    <p:nvPicPr>
                      <p:cNvPr id="0" name="图片 3233"/>
                      <p:cNvPicPr/>
                      <p:nvPr/>
                    </p:nvPicPr>
                    <p:blipFill>
                      <a:blip r:embed="rId2"/>
                      <a:stretch>
                        <a:fillRect/>
                      </a:stretch>
                    </p:blipFill>
                    <p:spPr>
                      <a:xfrm>
                        <a:off x="2743200" y="2995613"/>
                        <a:ext cx="6400800" cy="1219200"/>
                      </a:xfrm>
                      <a:prstGeom prst="rect">
                        <a:avLst/>
                      </a:prstGeom>
                      <a:noFill/>
                      <a:ln w="38100">
                        <a:noFill/>
                        <a:miter/>
                      </a:ln>
                    </p:spPr>
                  </p:pic>
                </p:oleObj>
              </mc:Fallback>
            </mc:AlternateContent>
          </a:graphicData>
        </a:graphic>
      </p:graphicFrame>
      <p:graphicFrame>
        <p:nvGraphicFramePr>
          <p:cNvPr id="1099783" name="Object 7"/>
          <p:cNvGraphicFramePr/>
          <p:nvPr/>
        </p:nvGraphicFramePr>
        <p:xfrm>
          <a:off x="381000" y="2995613"/>
          <a:ext cx="2343150" cy="1181100"/>
        </p:xfrm>
        <a:graphic>
          <a:graphicData uri="http://schemas.openxmlformats.org/presentationml/2006/ole">
            <mc:AlternateContent xmlns:mc="http://schemas.openxmlformats.org/markup-compatibility/2006">
              <mc:Choice xmlns:v="urn:schemas-microsoft-com:vml" Requires="v">
                <p:oleObj spid="_x0000_s3240" name="" r:id="rId3" imgW="876300" imgH="419100" progId="Equation.3">
                  <p:embed/>
                </p:oleObj>
              </mc:Choice>
              <mc:Fallback>
                <p:oleObj name="" r:id="rId3" imgW="876300" imgH="419100" progId="Equation.3">
                  <p:embed/>
                  <p:pic>
                    <p:nvPicPr>
                      <p:cNvPr id="0" name="图片 3239"/>
                      <p:cNvPicPr/>
                      <p:nvPr/>
                    </p:nvPicPr>
                    <p:blipFill>
                      <a:blip r:embed="rId4"/>
                      <a:stretch>
                        <a:fillRect/>
                      </a:stretch>
                    </p:blipFill>
                    <p:spPr>
                      <a:xfrm>
                        <a:off x="381000" y="2995613"/>
                        <a:ext cx="2343150" cy="1181100"/>
                      </a:xfrm>
                      <a:prstGeom prst="rect">
                        <a:avLst/>
                      </a:prstGeom>
                      <a:noFill/>
                      <a:ln w="38100">
                        <a:noFill/>
                        <a:miter/>
                      </a:ln>
                    </p:spPr>
                  </p:pic>
                </p:oleObj>
              </mc:Fallback>
            </mc:AlternateContent>
          </a:graphicData>
        </a:graphic>
      </p:graphicFrame>
      <p:sp>
        <p:nvSpPr>
          <p:cNvPr id="1099784" name="Text Box 8"/>
          <p:cNvSpPr txBox="1"/>
          <p:nvPr/>
        </p:nvSpPr>
        <p:spPr>
          <a:xfrm>
            <a:off x="609600" y="4610100"/>
            <a:ext cx="1524000" cy="519113"/>
          </a:xfrm>
          <a:prstGeom prst="rect">
            <a:avLst/>
          </a:prstGeom>
          <a:noFill/>
          <a:ln w="9525">
            <a:noFill/>
          </a:ln>
        </p:spPr>
        <p:txBody>
          <a:bodyPr>
            <a:spAutoFit/>
          </a:bodyPr>
          <a:p>
            <a:pPr algn="l"/>
            <a:r>
              <a:rPr lang="zh-CN" altLang="en-US" b="1" dirty="0">
                <a:latin typeface="Times New Roman" panose="02020603050405020304" pitchFamily="18" charset="0"/>
              </a:rPr>
              <a:t>事实上</a:t>
            </a:r>
            <a:endParaRPr lang="zh-CN" altLang="en-US" b="1" dirty="0">
              <a:latin typeface="Times New Roman" panose="02020603050405020304" pitchFamily="18" charset="0"/>
            </a:endParaRPr>
          </a:p>
        </p:txBody>
      </p:sp>
      <p:graphicFrame>
        <p:nvGraphicFramePr>
          <p:cNvPr id="1099785" name="Object 9"/>
          <p:cNvGraphicFramePr/>
          <p:nvPr/>
        </p:nvGraphicFramePr>
        <p:xfrm>
          <a:off x="1763713" y="4221163"/>
          <a:ext cx="6678612" cy="1181100"/>
        </p:xfrm>
        <a:graphic>
          <a:graphicData uri="http://schemas.openxmlformats.org/presentationml/2006/ole">
            <mc:AlternateContent xmlns:mc="http://schemas.openxmlformats.org/markup-compatibility/2006">
              <mc:Choice xmlns:v="urn:schemas-microsoft-com:vml" Requires="v">
                <p:oleObj spid="_x0000_s3238" name="" r:id="rId5" imgW="2133600" imgH="419100" progId="Equation.3">
                  <p:embed/>
                </p:oleObj>
              </mc:Choice>
              <mc:Fallback>
                <p:oleObj name="" r:id="rId5" imgW="2133600" imgH="419100" progId="Equation.3">
                  <p:embed/>
                  <p:pic>
                    <p:nvPicPr>
                      <p:cNvPr id="0" name="图片 3237"/>
                      <p:cNvPicPr/>
                      <p:nvPr/>
                    </p:nvPicPr>
                    <p:blipFill>
                      <a:blip r:embed="rId6"/>
                      <a:stretch>
                        <a:fillRect/>
                      </a:stretch>
                    </p:blipFill>
                    <p:spPr>
                      <a:xfrm>
                        <a:off x="1763713" y="4221163"/>
                        <a:ext cx="6678612" cy="11811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99780"/>
                                        </p:tgtEl>
                                        <p:attrNameLst>
                                          <p:attrName>style.visibility</p:attrName>
                                        </p:attrNameLst>
                                      </p:cBhvr>
                                      <p:to>
                                        <p:strVal val="visible"/>
                                      </p:to>
                                    </p:set>
                                    <p:animEffect transition="in" filter="slide(fromBottom)">
                                      <p:cBhvr>
                                        <p:cTn id="7" dur="500"/>
                                        <p:tgtEl>
                                          <p:spTgt spid="109978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6390"/>
                                        </p:tgtEl>
                                        <p:attrNameLst>
                                          <p:attrName>style.visibility</p:attrName>
                                        </p:attrNameLst>
                                      </p:cBhvr>
                                      <p:to>
                                        <p:strVal val="visible"/>
                                      </p:to>
                                    </p:set>
                                    <p:animEffect transition="in" filter="strips(downRight)">
                                      <p:cBhvr>
                                        <p:cTn id="12" dur="500"/>
                                        <p:tgtEl>
                                          <p:spTgt spid="16390"/>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1099783"/>
                                        </p:tgtEl>
                                        <p:attrNameLst>
                                          <p:attrName>style.visibility</p:attrName>
                                        </p:attrNameLst>
                                      </p:cBhvr>
                                      <p:to>
                                        <p:strVal val="visible"/>
                                      </p:to>
                                    </p:set>
                                    <p:animEffect transition="in" filter="strips(downRight)">
                                      <p:cBhvr>
                                        <p:cTn id="17" dur="500"/>
                                        <p:tgtEl>
                                          <p:spTgt spid="1099783"/>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1099782"/>
                                        </p:tgtEl>
                                        <p:attrNameLst>
                                          <p:attrName>style.visibility</p:attrName>
                                        </p:attrNameLst>
                                      </p:cBhvr>
                                      <p:to>
                                        <p:strVal val="visible"/>
                                      </p:to>
                                    </p:set>
                                    <p:animEffect transition="in" filter="strips(downRight)">
                                      <p:cBhvr>
                                        <p:cTn id="22" dur="500"/>
                                        <p:tgtEl>
                                          <p:spTgt spid="1099782"/>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099784"/>
                                        </p:tgtEl>
                                        <p:attrNameLst>
                                          <p:attrName>style.visibility</p:attrName>
                                        </p:attrNameLst>
                                      </p:cBhvr>
                                      <p:to>
                                        <p:strVal val="visible"/>
                                      </p:to>
                                    </p:set>
                                    <p:animEffect transition="in" filter="strips(downRight)">
                                      <p:cBhvr>
                                        <p:cTn id="27" dur="500"/>
                                        <p:tgtEl>
                                          <p:spTgt spid="1099784"/>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1099785"/>
                                        </p:tgtEl>
                                        <p:attrNameLst>
                                          <p:attrName>style.visibility</p:attrName>
                                        </p:attrNameLst>
                                      </p:cBhvr>
                                      <p:to>
                                        <p:strVal val="visible"/>
                                      </p:to>
                                    </p:set>
                                    <p:animEffect transition="in" filter="strips(downRight)">
                                      <p:cBhvr>
                                        <p:cTn id="32" dur="500"/>
                                        <p:tgtEl>
                                          <p:spTgt spid="10997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9780" grpId="0"/>
      <p:bldP spid="16390" grpId="0"/>
      <p:bldP spid="1099784"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7414" name="Text Box 2"/>
          <p:cNvSpPr txBox="1"/>
          <p:nvPr/>
        </p:nvSpPr>
        <p:spPr>
          <a:xfrm>
            <a:off x="468313" y="404813"/>
            <a:ext cx="7086600" cy="519112"/>
          </a:xfrm>
          <a:prstGeom prst="rect">
            <a:avLst/>
          </a:prstGeom>
          <a:noFill/>
          <a:ln w="9525">
            <a:noFill/>
          </a:ln>
        </p:spPr>
        <p:txBody>
          <a:bodyPr>
            <a:spAutoFit/>
          </a:bodyPr>
          <a:p>
            <a:pPr algn="l"/>
            <a:r>
              <a:rPr lang="en-US" altLang="zh-CN" b="1">
                <a:solidFill>
                  <a:schemeClr val="accent1"/>
                </a:solidFill>
                <a:latin typeface="Times New Roman" panose="02020603050405020304" pitchFamily="18" charset="0"/>
              </a:rPr>
              <a:t>2</a:t>
            </a:r>
            <a:r>
              <a:rPr lang="zh-CN" altLang="en-US" b="1" dirty="0">
                <a:solidFill>
                  <a:schemeClr val="accent1"/>
                </a:solidFill>
                <a:latin typeface="Times New Roman" panose="02020603050405020304" pitchFamily="18" charset="0"/>
              </a:rPr>
              <a:t>）解题过程中注意及时化简函数式</a:t>
            </a:r>
            <a:endParaRPr lang="zh-CN" altLang="en-US" b="1" dirty="0">
              <a:solidFill>
                <a:schemeClr val="accent1"/>
              </a:solidFill>
              <a:latin typeface="Times New Roman" panose="02020603050405020304" pitchFamily="18" charset="0"/>
            </a:endParaRPr>
          </a:p>
        </p:txBody>
      </p:sp>
      <p:sp>
        <p:nvSpPr>
          <p:cNvPr id="1100803" name="Text Box 3"/>
          <p:cNvSpPr txBox="1"/>
          <p:nvPr/>
        </p:nvSpPr>
        <p:spPr>
          <a:xfrm>
            <a:off x="990600" y="914400"/>
            <a:ext cx="8229600" cy="946150"/>
          </a:xfrm>
          <a:prstGeom prst="rect">
            <a:avLst/>
          </a:prstGeom>
          <a:noFill/>
          <a:ln w="9525">
            <a:noFill/>
          </a:ln>
        </p:spPr>
        <p:txBody>
          <a:bodyPr>
            <a:spAutoFit/>
          </a:bodyPr>
          <a:p>
            <a:pPr algn="l"/>
            <a:r>
              <a:rPr lang="zh-CN" altLang="en-US" b="1" dirty="0">
                <a:latin typeface="Times New Roman" panose="02020603050405020304" pitchFamily="18" charset="0"/>
              </a:rPr>
              <a:t>如约去零因子，提出能确定极限值非零的部分，且注意与其它求极限的方法结合起来。</a:t>
            </a:r>
            <a:endParaRPr lang="zh-CN" altLang="en-US" b="1" dirty="0">
              <a:latin typeface="Times New Roman" panose="02020603050405020304" pitchFamily="18" charset="0"/>
            </a:endParaRPr>
          </a:p>
        </p:txBody>
      </p:sp>
      <p:sp>
        <p:nvSpPr>
          <p:cNvPr id="17416" name="Text Box 4"/>
          <p:cNvSpPr txBox="1"/>
          <p:nvPr/>
        </p:nvSpPr>
        <p:spPr>
          <a:xfrm>
            <a:off x="395288" y="2060575"/>
            <a:ext cx="8229600" cy="519113"/>
          </a:xfrm>
          <a:prstGeom prst="rect">
            <a:avLst/>
          </a:prstGeom>
          <a:noFill/>
          <a:ln w="9525">
            <a:noFill/>
          </a:ln>
        </p:spPr>
        <p:txBody>
          <a:bodyPr>
            <a:spAutoFit/>
          </a:bodyPr>
          <a:p>
            <a:pPr algn="l"/>
            <a:r>
              <a:rPr lang="en-US" altLang="zh-CN" b="1">
                <a:solidFill>
                  <a:schemeClr val="accent1"/>
                </a:solidFill>
                <a:latin typeface="Times New Roman" panose="02020603050405020304" pitchFamily="18" charset="0"/>
              </a:rPr>
              <a:t>3</a:t>
            </a:r>
            <a:r>
              <a:rPr lang="zh-CN" altLang="en-US" b="1" dirty="0">
                <a:solidFill>
                  <a:schemeClr val="accent1"/>
                </a:solidFill>
                <a:latin typeface="Times New Roman" panose="02020603050405020304" pitchFamily="18" charset="0"/>
              </a:rPr>
              <a:t>）洛比达法则的条件是充分条件，而不是必要条件</a:t>
            </a:r>
            <a:endParaRPr lang="zh-CN" altLang="en-US" b="1" dirty="0">
              <a:solidFill>
                <a:schemeClr val="accent1"/>
              </a:solidFill>
              <a:latin typeface="Times New Roman" panose="02020603050405020304" pitchFamily="18" charset="0"/>
            </a:endParaRPr>
          </a:p>
        </p:txBody>
      </p:sp>
      <p:grpSp>
        <p:nvGrpSpPr>
          <p:cNvPr id="2" name="Group 5"/>
          <p:cNvGrpSpPr/>
          <p:nvPr/>
        </p:nvGrpSpPr>
        <p:grpSpPr>
          <a:xfrm>
            <a:off x="900113" y="2636838"/>
            <a:ext cx="7772400" cy="1143000"/>
            <a:chOff x="528" y="1440"/>
            <a:chExt cx="4896" cy="720"/>
          </a:xfrm>
        </p:grpSpPr>
        <p:sp>
          <p:nvSpPr>
            <p:cNvPr id="17422" name="Text Box 6"/>
            <p:cNvSpPr txBox="1"/>
            <p:nvPr/>
          </p:nvSpPr>
          <p:spPr>
            <a:xfrm>
              <a:off x="528" y="1584"/>
              <a:ext cx="4896" cy="327"/>
            </a:xfrm>
            <a:prstGeom prst="rect">
              <a:avLst/>
            </a:prstGeom>
            <a:noFill/>
            <a:ln w="9525">
              <a:noFill/>
            </a:ln>
          </p:spPr>
          <p:txBody>
            <a:bodyPr>
              <a:spAutoFit/>
            </a:bodyPr>
            <a:p>
              <a:pPr algn="l"/>
              <a:r>
                <a:rPr lang="zh-CN" altLang="en-US" b="1" dirty="0">
                  <a:latin typeface="Times New Roman" panose="02020603050405020304" pitchFamily="18" charset="0"/>
                </a:rPr>
                <a:t>即当               不存在时，不能断定             不存在</a:t>
              </a:r>
              <a:endParaRPr lang="zh-CN" altLang="en-US" b="1" dirty="0">
                <a:latin typeface="Times New Roman" panose="02020603050405020304" pitchFamily="18" charset="0"/>
              </a:endParaRPr>
            </a:p>
          </p:txBody>
        </p:sp>
        <p:graphicFrame>
          <p:nvGraphicFramePr>
            <p:cNvPr id="17412" name="Object 7"/>
            <p:cNvGraphicFramePr/>
            <p:nvPr/>
          </p:nvGraphicFramePr>
          <p:xfrm>
            <a:off x="1104" y="1452"/>
            <a:ext cx="772" cy="708"/>
          </p:xfrm>
          <a:graphic>
            <a:graphicData uri="http://schemas.openxmlformats.org/presentationml/2006/ole">
              <mc:AlternateContent xmlns:mc="http://schemas.openxmlformats.org/markup-compatibility/2006">
                <mc:Choice xmlns:v="urn:schemas-microsoft-com:vml" Requires="v">
                  <p:oleObj spid="_x0000_s3235" name="" r:id="rId1" imgW="622300" imgH="419100" progId="Equation.3">
                    <p:embed/>
                  </p:oleObj>
                </mc:Choice>
                <mc:Fallback>
                  <p:oleObj name="" r:id="rId1" imgW="622300" imgH="419100" progId="Equation.3">
                    <p:embed/>
                    <p:pic>
                      <p:nvPicPr>
                        <p:cNvPr id="0" name="图片 3234"/>
                        <p:cNvPicPr/>
                        <p:nvPr/>
                      </p:nvPicPr>
                      <p:blipFill>
                        <a:blip r:embed="rId2"/>
                        <a:stretch>
                          <a:fillRect/>
                        </a:stretch>
                      </p:blipFill>
                      <p:spPr>
                        <a:xfrm>
                          <a:off x="1104" y="1452"/>
                          <a:ext cx="772" cy="708"/>
                        </a:xfrm>
                        <a:prstGeom prst="rect">
                          <a:avLst/>
                        </a:prstGeom>
                        <a:noFill/>
                        <a:ln w="38100">
                          <a:noFill/>
                          <a:miter/>
                        </a:ln>
                      </p:spPr>
                    </p:pic>
                  </p:oleObj>
                </mc:Fallback>
              </mc:AlternateContent>
            </a:graphicData>
          </a:graphic>
        </p:graphicFrame>
        <p:graphicFrame>
          <p:nvGraphicFramePr>
            <p:cNvPr id="17413" name="Object 8"/>
            <p:cNvGraphicFramePr/>
            <p:nvPr/>
          </p:nvGraphicFramePr>
          <p:xfrm>
            <a:off x="3931" y="1440"/>
            <a:ext cx="725" cy="708"/>
          </p:xfrm>
          <a:graphic>
            <a:graphicData uri="http://schemas.openxmlformats.org/presentationml/2006/ole">
              <mc:AlternateContent xmlns:mc="http://schemas.openxmlformats.org/markup-compatibility/2006">
                <mc:Choice xmlns:v="urn:schemas-microsoft-com:vml" Requires="v">
                  <p:oleObj spid="_x0000_s3241" name="" r:id="rId3" imgW="584200" imgH="419100" progId="Equation.3">
                    <p:embed/>
                  </p:oleObj>
                </mc:Choice>
                <mc:Fallback>
                  <p:oleObj name="" r:id="rId3" imgW="584200" imgH="419100" progId="Equation.3">
                    <p:embed/>
                    <p:pic>
                      <p:nvPicPr>
                        <p:cNvPr id="0" name="图片 3240"/>
                        <p:cNvPicPr/>
                        <p:nvPr/>
                      </p:nvPicPr>
                      <p:blipFill>
                        <a:blip r:embed="rId4"/>
                        <a:stretch>
                          <a:fillRect/>
                        </a:stretch>
                      </p:blipFill>
                      <p:spPr>
                        <a:xfrm>
                          <a:off x="3931" y="1440"/>
                          <a:ext cx="725" cy="708"/>
                        </a:xfrm>
                        <a:prstGeom prst="rect">
                          <a:avLst/>
                        </a:prstGeom>
                        <a:noFill/>
                        <a:ln w="38100">
                          <a:noFill/>
                          <a:miter/>
                        </a:ln>
                      </p:spPr>
                    </p:pic>
                  </p:oleObj>
                </mc:Fallback>
              </mc:AlternateContent>
            </a:graphicData>
          </a:graphic>
        </p:graphicFrame>
      </p:grpSp>
      <p:sp>
        <p:nvSpPr>
          <p:cNvPr id="1100809" name="Text Box 9"/>
          <p:cNvSpPr txBox="1"/>
          <p:nvPr/>
        </p:nvSpPr>
        <p:spPr>
          <a:xfrm>
            <a:off x="827088" y="4005263"/>
            <a:ext cx="609600" cy="519112"/>
          </a:xfrm>
          <a:prstGeom prst="rect">
            <a:avLst/>
          </a:prstGeom>
          <a:noFill/>
          <a:ln w="9525">
            <a:noFill/>
          </a:ln>
        </p:spPr>
        <p:txBody>
          <a:bodyPr>
            <a:spAutoFit/>
          </a:bodyPr>
          <a:p>
            <a:pPr algn="l"/>
            <a:r>
              <a:rPr lang="zh-CN" altLang="en-US" dirty="0">
                <a:latin typeface="Times New Roman" panose="02020603050405020304" pitchFamily="18" charset="0"/>
                <a:ea typeface="黑体" panose="02010609060101010101" pitchFamily="49" charset="-122"/>
              </a:rPr>
              <a:t>例</a:t>
            </a:r>
            <a:endParaRPr lang="zh-CN" altLang="en-US" dirty="0">
              <a:latin typeface="Times New Roman" panose="02020603050405020304" pitchFamily="18" charset="0"/>
              <a:ea typeface="黑体" panose="02010609060101010101" pitchFamily="49" charset="-122"/>
            </a:endParaRPr>
          </a:p>
        </p:txBody>
      </p:sp>
      <p:graphicFrame>
        <p:nvGraphicFramePr>
          <p:cNvPr id="1100810" name="Object 10"/>
          <p:cNvGraphicFramePr/>
          <p:nvPr/>
        </p:nvGraphicFramePr>
        <p:xfrm>
          <a:off x="1619250" y="3716338"/>
          <a:ext cx="4611688" cy="1111250"/>
        </p:xfrm>
        <a:graphic>
          <a:graphicData uri="http://schemas.openxmlformats.org/presentationml/2006/ole">
            <mc:AlternateContent xmlns:mc="http://schemas.openxmlformats.org/markup-compatibility/2006">
              <mc:Choice xmlns:v="urn:schemas-microsoft-com:vml" Requires="v">
                <p:oleObj spid="_x0000_s3243" name="" r:id="rId5" imgW="1713865" imgH="393700" progId="Equation.3">
                  <p:embed/>
                </p:oleObj>
              </mc:Choice>
              <mc:Fallback>
                <p:oleObj name="" r:id="rId5" imgW="1713865" imgH="393700" progId="Equation.3">
                  <p:embed/>
                  <p:pic>
                    <p:nvPicPr>
                      <p:cNvPr id="0" name="图片 3242"/>
                      <p:cNvPicPr/>
                      <p:nvPr/>
                    </p:nvPicPr>
                    <p:blipFill>
                      <a:blip r:embed="rId6"/>
                      <a:stretch>
                        <a:fillRect/>
                      </a:stretch>
                    </p:blipFill>
                    <p:spPr>
                      <a:xfrm>
                        <a:off x="1619250" y="3716338"/>
                        <a:ext cx="4611688" cy="1111250"/>
                      </a:xfrm>
                      <a:prstGeom prst="rect">
                        <a:avLst/>
                      </a:prstGeom>
                      <a:noFill/>
                      <a:ln w="38100">
                        <a:noFill/>
                        <a:miter/>
                      </a:ln>
                    </p:spPr>
                  </p:pic>
                </p:oleObj>
              </mc:Fallback>
            </mc:AlternateContent>
          </a:graphicData>
        </a:graphic>
      </p:graphicFrame>
      <p:sp>
        <p:nvSpPr>
          <p:cNvPr id="1100811" name="Text Box 11"/>
          <p:cNvSpPr txBox="1"/>
          <p:nvPr/>
        </p:nvSpPr>
        <p:spPr>
          <a:xfrm>
            <a:off x="6324600" y="3733800"/>
            <a:ext cx="1676400" cy="519113"/>
          </a:xfrm>
          <a:prstGeom prst="rect">
            <a:avLst/>
          </a:prstGeom>
          <a:noFill/>
          <a:ln w="9525">
            <a:noFill/>
          </a:ln>
        </p:spPr>
        <p:txBody>
          <a:bodyPr>
            <a:spAutoFit/>
          </a:bodyPr>
          <a:p>
            <a:pPr algn="l"/>
            <a:r>
              <a:rPr lang="zh-CN" altLang="en-US" dirty="0">
                <a:latin typeface="Times New Roman" panose="02020603050405020304" pitchFamily="18" charset="0"/>
                <a:ea typeface="黑体" panose="02010609060101010101" pitchFamily="49" charset="-122"/>
              </a:rPr>
              <a:t>不存在</a:t>
            </a:r>
            <a:endParaRPr lang="zh-CN" altLang="en-US" dirty="0">
              <a:latin typeface="Times New Roman" panose="02020603050405020304" pitchFamily="18" charset="0"/>
              <a:ea typeface="黑体" panose="02010609060101010101" pitchFamily="49" charset="-122"/>
            </a:endParaRPr>
          </a:p>
        </p:txBody>
      </p:sp>
      <p:grpSp>
        <p:nvGrpSpPr>
          <p:cNvPr id="3" name="Group 12"/>
          <p:cNvGrpSpPr/>
          <p:nvPr/>
        </p:nvGrpSpPr>
        <p:grpSpPr>
          <a:xfrm>
            <a:off x="774700" y="4652963"/>
            <a:ext cx="5454650" cy="1676400"/>
            <a:chOff x="624" y="2832"/>
            <a:chExt cx="3436" cy="1056"/>
          </a:xfrm>
        </p:grpSpPr>
        <p:sp>
          <p:nvSpPr>
            <p:cNvPr id="17421" name="Text Box 13"/>
            <p:cNvSpPr txBox="1"/>
            <p:nvPr/>
          </p:nvSpPr>
          <p:spPr>
            <a:xfrm>
              <a:off x="624" y="3369"/>
              <a:ext cx="1056" cy="327"/>
            </a:xfrm>
            <a:prstGeom prst="rect">
              <a:avLst/>
            </a:prstGeom>
            <a:noFill/>
            <a:ln w="9525">
              <a:noFill/>
            </a:ln>
          </p:spPr>
          <p:txBody>
            <a:bodyPr>
              <a:spAutoFit/>
            </a:bodyPr>
            <a:p>
              <a:pPr algn="l"/>
              <a:r>
                <a:rPr lang="zh-CN" altLang="en-US" dirty="0">
                  <a:latin typeface="Times New Roman" panose="02020603050405020304" pitchFamily="18" charset="0"/>
                  <a:ea typeface="黑体" panose="02010609060101010101" pitchFamily="49" charset="-122"/>
                </a:rPr>
                <a:t>但</a:t>
              </a:r>
              <a:endParaRPr lang="zh-CN" altLang="en-US" dirty="0">
                <a:latin typeface="Times New Roman" panose="02020603050405020304" pitchFamily="18" charset="0"/>
                <a:ea typeface="黑体" panose="02010609060101010101" pitchFamily="49" charset="-122"/>
              </a:endParaRPr>
            </a:p>
          </p:txBody>
        </p:sp>
        <p:graphicFrame>
          <p:nvGraphicFramePr>
            <p:cNvPr id="17411" name="Object 14"/>
            <p:cNvGraphicFramePr/>
            <p:nvPr/>
          </p:nvGraphicFramePr>
          <p:xfrm>
            <a:off x="1008" y="2832"/>
            <a:ext cx="3052" cy="1056"/>
          </p:xfrm>
          <a:graphic>
            <a:graphicData uri="http://schemas.openxmlformats.org/presentationml/2006/ole">
              <mc:AlternateContent xmlns:mc="http://schemas.openxmlformats.org/markup-compatibility/2006">
                <mc:Choice xmlns:v="urn:schemas-microsoft-com:vml" Requires="v">
                  <p:oleObj spid="_x0000_s3239" name="" r:id="rId7" imgW="1917065" imgH="584200" progId="Equation.3">
                    <p:embed/>
                  </p:oleObj>
                </mc:Choice>
                <mc:Fallback>
                  <p:oleObj name="" r:id="rId7" imgW="1917065" imgH="584200" progId="Equation.3">
                    <p:embed/>
                    <p:pic>
                      <p:nvPicPr>
                        <p:cNvPr id="0" name="图片 3238"/>
                        <p:cNvPicPr/>
                        <p:nvPr/>
                      </p:nvPicPr>
                      <p:blipFill>
                        <a:blip r:embed="rId8"/>
                        <a:stretch>
                          <a:fillRect/>
                        </a:stretch>
                      </p:blipFill>
                      <p:spPr>
                        <a:xfrm>
                          <a:off x="1008" y="2832"/>
                          <a:ext cx="3052" cy="1056"/>
                        </a:xfrm>
                        <a:prstGeom prst="rect">
                          <a:avLst/>
                        </a:prstGeom>
                        <a:noFill/>
                        <a:ln w="38100">
                          <a:noFill/>
                          <a:miter/>
                        </a:ln>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100803"/>
                                        </p:tgtEl>
                                        <p:attrNameLst>
                                          <p:attrName>style.visibility</p:attrName>
                                        </p:attrNameLst>
                                      </p:cBhvr>
                                      <p:to>
                                        <p:strVal val="visible"/>
                                      </p:to>
                                    </p:set>
                                    <p:animEffect transition="in" filter="blinds(horizontal)">
                                      <p:cBhvr>
                                        <p:cTn id="7" dur="500"/>
                                        <p:tgtEl>
                                          <p:spTgt spid="1100803"/>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17416"/>
                                        </p:tgtEl>
                                        <p:attrNameLst>
                                          <p:attrName>style.visibility</p:attrName>
                                        </p:attrNameLst>
                                      </p:cBhvr>
                                      <p:to>
                                        <p:strVal val="visible"/>
                                      </p:to>
                                    </p:set>
                                    <p:anim calcmode="lin" valueType="num">
                                      <p:cBhvr>
                                        <p:cTn id="12" dur="500" fill="hold"/>
                                        <p:tgtEl>
                                          <p:spTgt spid="17416"/>
                                        </p:tgtEl>
                                        <p:attrNameLst>
                                          <p:attrName>ppt_w</p:attrName>
                                        </p:attrNameLst>
                                      </p:cBhvr>
                                      <p:tavLst>
                                        <p:tav tm="0">
                                          <p:val>
                                            <p:fltVal val="0.000000"/>
                                          </p:val>
                                        </p:tav>
                                        <p:tav tm="100000">
                                          <p:val>
                                            <p:strVal val="#ppt_w"/>
                                          </p:val>
                                        </p:tav>
                                      </p:tavLst>
                                    </p:anim>
                                    <p:anim calcmode="lin" valueType="num">
                                      <p:cBhvr>
                                        <p:cTn id="13" dur="500" fill="hold"/>
                                        <p:tgtEl>
                                          <p:spTgt spid="17416"/>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8" presetClass="entr" presetSubtype="3"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strips(upRight)">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100809"/>
                                        </p:tgtEl>
                                        <p:attrNameLst>
                                          <p:attrName>style.visibility</p:attrName>
                                        </p:attrNameLst>
                                      </p:cBhvr>
                                      <p:to>
                                        <p:strVal val="visible"/>
                                      </p:to>
                                    </p:set>
                                    <p:anim calcmode="lin" valueType="num">
                                      <p:cBhvr additive="base">
                                        <p:cTn id="23" dur="500" fill="hold"/>
                                        <p:tgtEl>
                                          <p:spTgt spid="1100809"/>
                                        </p:tgtEl>
                                        <p:attrNameLst>
                                          <p:attrName>ppt_x</p:attrName>
                                        </p:attrNameLst>
                                      </p:cBhvr>
                                      <p:tavLst>
                                        <p:tav tm="0">
                                          <p:val>
                                            <p:strVal val="0-#ppt_w/2"/>
                                          </p:val>
                                        </p:tav>
                                        <p:tav tm="100000">
                                          <p:val>
                                            <p:strVal val="#ppt_x"/>
                                          </p:val>
                                        </p:tav>
                                      </p:tavLst>
                                    </p:anim>
                                    <p:anim calcmode="lin" valueType="num">
                                      <p:cBhvr additive="base">
                                        <p:cTn id="24" dur="500" fill="hold"/>
                                        <p:tgtEl>
                                          <p:spTgt spid="1100809"/>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1100810"/>
                                        </p:tgtEl>
                                        <p:attrNameLst>
                                          <p:attrName>style.visibility</p:attrName>
                                        </p:attrNameLst>
                                      </p:cBhvr>
                                      <p:to>
                                        <p:strVal val="visible"/>
                                      </p:to>
                                    </p:set>
                                    <p:animEffect transition="in" filter="blinds(horizontal)">
                                      <p:cBhvr>
                                        <p:cTn id="29" dur="500"/>
                                        <p:tgtEl>
                                          <p:spTgt spid="1100810"/>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100811"/>
                                        </p:tgtEl>
                                        <p:attrNameLst>
                                          <p:attrName>style.visibility</p:attrName>
                                        </p:attrNameLst>
                                      </p:cBhvr>
                                      <p:to>
                                        <p:strVal val="visible"/>
                                      </p:to>
                                    </p:set>
                                    <p:animEffect transition="in" filter="blinds(horizontal)">
                                      <p:cBhvr>
                                        <p:cTn id="34" dur="500"/>
                                        <p:tgtEl>
                                          <p:spTgt spid="1100811"/>
                                        </p:tgtEl>
                                      </p:cBhvr>
                                    </p:animEffect>
                                  </p:childTnLst>
                                </p:cTn>
                              </p:par>
                            </p:childTnLst>
                          </p:cTn>
                        </p:par>
                      </p:childTnLst>
                    </p:cTn>
                  </p:par>
                  <p:par>
                    <p:cTn id="35" fill="hold">
                      <p:stCondLst>
                        <p:cond delay="indefinite"/>
                      </p:stCondLst>
                      <p:childTnLst>
                        <p:par>
                          <p:cTn id="36" fill="hold">
                            <p:stCondLst>
                              <p:cond delay="0"/>
                            </p:stCondLst>
                            <p:childTnLst>
                              <p:par>
                                <p:cTn id="37" presetID="17" presetClass="entr" presetSubtype="10"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anim calcmode="lin" valueType="num">
                                      <p:cBhvr>
                                        <p:cTn id="39" dur="500" fill="hold"/>
                                        <p:tgtEl>
                                          <p:spTgt spid="3"/>
                                        </p:tgtEl>
                                        <p:attrNameLst>
                                          <p:attrName>ppt_w</p:attrName>
                                        </p:attrNameLst>
                                      </p:cBhvr>
                                      <p:tavLst>
                                        <p:tav tm="0">
                                          <p:val>
                                            <p:fltVal val="0.000000"/>
                                          </p:val>
                                        </p:tav>
                                        <p:tav tm="100000">
                                          <p:val>
                                            <p:strVal val="#ppt_w"/>
                                          </p:val>
                                        </p:tav>
                                      </p:tavLst>
                                    </p:anim>
                                    <p:anim calcmode="lin" valueType="num">
                                      <p:cBhvr>
                                        <p:cTn id="40" dur="5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0803" grpId="0"/>
      <p:bldP spid="17416" grpId="0"/>
      <p:bldP spid="1100809" grpId="0"/>
      <p:bldP spid="1100811"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pSp>
        <p:nvGrpSpPr>
          <p:cNvPr id="2" name="Group 2"/>
          <p:cNvGrpSpPr/>
          <p:nvPr/>
        </p:nvGrpSpPr>
        <p:grpSpPr>
          <a:xfrm>
            <a:off x="539750" y="260350"/>
            <a:ext cx="6705600" cy="1676400"/>
            <a:chOff x="96" y="-96"/>
            <a:chExt cx="4224" cy="1056"/>
          </a:xfrm>
        </p:grpSpPr>
        <p:sp>
          <p:nvSpPr>
            <p:cNvPr id="18443" name="Text Box 3"/>
            <p:cNvSpPr txBox="1"/>
            <p:nvPr/>
          </p:nvSpPr>
          <p:spPr>
            <a:xfrm>
              <a:off x="96" y="432"/>
              <a:ext cx="4224" cy="327"/>
            </a:xfrm>
            <a:prstGeom prst="rect">
              <a:avLst/>
            </a:prstGeom>
            <a:noFill/>
            <a:ln w="9525">
              <a:noFill/>
            </a:ln>
          </p:spPr>
          <p:txBody>
            <a:bodyPr>
              <a:spAutoFit/>
            </a:bodyPr>
            <a:p>
              <a:pPr algn="l"/>
              <a:r>
                <a:rPr lang="zh-CN" altLang="en-US" b="1" dirty="0">
                  <a:latin typeface="Times New Roman" panose="02020603050405020304" pitchFamily="18" charset="0"/>
                </a:rPr>
                <a:t>再如                            用洛比达法则不存在</a:t>
              </a:r>
              <a:endParaRPr lang="zh-CN" altLang="en-US" b="1" dirty="0">
                <a:latin typeface="Times New Roman" panose="02020603050405020304" pitchFamily="18" charset="0"/>
              </a:endParaRPr>
            </a:p>
          </p:txBody>
        </p:sp>
        <p:graphicFrame>
          <p:nvGraphicFramePr>
            <p:cNvPr id="18436" name="Object 4"/>
            <p:cNvGraphicFramePr/>
            <p:nvPr/>
          </p:nvGraphicFramePr>
          <p:xfrm>
            <a:off x="672" y="-96"/>
            <a:ext cx="1344" cy="1056"/>
          </p:xfrm>
          <a:graphic>
            <a:graphicData uri="http://schemas.openxmlformats.org/presentationml/2006/ole">
              <mc:AlternateContent xmlns:mc="http://schemas.openxmlformats.org/markup-compatibility/2006">
                <mc:Choice xmlns:v="urn:schemas-microsoft-com:vml" Requires="v">
                  <p:oleObj spid="_x0000_s3244" name="" r:id="rId1" imgW="774065" imgH="584200" progId="Equation.3">
                    <p:embed/>
                  </p:oleObj>
                </mc:Choice>
                <mc:Fallback>
                  <p:oleObj name="" r:id="rId1" imgW="774065" imgH="584200" progId="Equation.3">
                    <p:embed/>
                    <p:pic>
                      <p:nvPicPr>
                        <p:cNvPr id="0" name="图片 3243"/>
                        <p:cNvPicPr/>
                        <p:nvPr/>
                      </p:nvPicPr>
                      <p:blipFill>
                        <a:blip r:embed="rId2"/>
                        <a:stretch>
                          <a:fillRect/>
                        </a:stretch>
                      </p:blipFill>
                      <p:spPr>
                        <a:xfrm>
                          <a:off x="672" y="-96"/>
                          <a:ext cx="1344" cy="1056"/>
                        </a:xfrm>
                        <a:prstGeom prst="rect">
                          <a:avLst/>
                        </a:prstGeom>
                        <a:noFill/>
                        <a:ln w="38100">
                          <a:noFill/>
                          <a:miter/>
                        </a:ln>
                      </p:spPr>
                    </p:pic>
                  </p:oleObj>
                </mc:Fallback>
              </mc:AlternateContent>
            </a:graphicData>
          </a:graphic>
        </p:graphicFrame>
      </p:grpSp>
      <p:grpSp>
        <p:nvGrpSpPr>
          <p:cNvPr id="3" name="Group 5"/>
          <p:cNvGrpSpPr/>
          <p:nvPr/>
        </p:nvGrpSpPr>
        <p:grpSpPr>
          <a:xfrm>
            <a:off x="539750" y="1989138"/>
            <a:ext cx="7239000" cy="1676400"/>
            <a:chOff x="384" y="720"/>
            <a:chExt cx="4560" cy="1056"/>
          </a:xfrm>
        </p:grpSpPr>
        <p:sp>
          <p:nvSpPr>
            <p:cNvPr id="18442" name="Text Box 6"/>
            <p:cNvSpPr txBox="1"/>
            <p:nvPr/>
          </p:nvSpPr>
          <p:spPr>
            <a:xfrm>
              <a:off x="384" y="1248"/>
              <a:ext cx="1632" cy="327"/>
            </a:xfrm>
            <a:prstGeom prst="rect">
              <a:avLst/>
            </a:prstGeom>
            <a:noFill/>
            <a:ln w="9525">
              <a:noFill/>
            </a:ln>
          </p:spPr>
          <p:txBody>
            <a:bodyPr>
              <a:spAutoFit/>
            </a:bodyPr>
            <a:p>
              <a:pPr algn="l"/>
              <a:r>
                <a:rPr lang="zh-CN" altLang="en-US" b="1" dirty="0">
                  <a:latin typeface="Times New Roman" panose="02020603050405020304" pitchFamily="18" charset="0"/>
                </a:rPr>
                <a:t>事实上</a:t>
              </a:r>
              <a:endParaRPr lang="zh-CN" altLang="en-US" b="1" dirty="0">
                <a:latin typeface="Times New Roman" panose="02020603050405020304" pitchFamily="18" charset="0"/>
              </a:endParaRPr>
            </a:p>
          </p:txBody>
        </p:sp>
        <p:graphicFrame>
          <p:nvGraphicFramePr>
            <p:cNvPr id="18435" name="Object 7"/>
            <p:cNvGraphicFramePr/>
            <p:nvPr/>
          </p:nvGraphicFramePr>
          <p:xfrm>
            <a:off x="1154" y="720"/>
            <a:ext cx="3790" cy="1056"/>
          </p:xfrm>
          <a:graphic>
            <a:graphicData uri="http://schemas.openxmlformats.org/presentationml/2006/ole">
              <mc:AlternateContent xmlns:mc="http://schemas.openxmlformats.org/markup-compatibility/2006">
                <mc:Choice xmlns:v="urn:schemas-microsoft-com:vml" Requires="v">
                  <p:oleObj spid="_x0000_s3245" name="" r:id="rId3" imgW="2183765" imgH="584200" progId="Equation.3">
                    <p:embed/>
                  </p:oleObj>
                </mc:Choice>
                <mc:Fallback>
                  <p:oleObj name="" r:id="rId3" imgW="2183765" imgH="584200" progId="Equation.3">
                    <p:embed/>
                    <p:pic>
                      <p:nvPicPr>
                        <p:cNvPr id="0" name="图片 3244"/>
                        <p:cNvPicPr/>
                        <p:nvPr/>
                      </p:nvPicPr>
                      <p:blipFill>
                        <a:blip r:embed="rId4"/>
                        <a:stretch>
                          <a:fillRect/>
                        </a:stretch>
                      </p:blipFill>
                      <p:spPr>
                        <a:xfrm>
                          <a:off x="1154" y="720"/>
                          <a:ext cx="3790" cy="1056"/>
                        </a:xfrm>
                        <a:prstGeom prst="rect">
                          <a:avLst/>
                        </a:prstGeom>
                        <a:noFill/>
                        <a:ln w="38100">
                          <a:noFill/>
                          <a:miter/>
                        </a:ln>
                      </p:spPr>
                    </p:pic>
                  </p:oleObj>
                </mc:Fallback>
              </mc:AlternateContent>
            </a:graphicData>
          </a:graphic>
        </p:graphicFrame>
      </p:grpSp>
      <p:sp>
        <p:nvSpPr>
          <p:cNvPr id="18439" name="Text Box 8"/>
          <p:cNvSpPr txBox="1"/>
          <p:nvPr/>
        </p:nvSpPr>
        <p:spPr>
          <a:xfrm>
            <a:off x="250825" y="3933825"/>
            <a:ext cx="8664575" cy="519113"/>
          </a:xfrm>
          <a:prstGeom prst="rect">
            <a:avLst/>
          </a:prstGeom>
          <a:noFill/>
          <a:ln w="9525">
            <a:noFill/>
          </a:ln>
        </p:spPr>
        <p:txBody>
          <a:bodyPr>
            <a:spAutoFit/>
          </a:bodyPr>
          <a:p>
            <a:pPr algn="l"/>
            <a:r>
              <a:rPr lang="en-US" altLang="zh-CN" b="1">
                <a:solidFill>
                  <a:schemeClr val="accent1"/>
                </a:solidFill>
                <a:latin typeface="Times New Roman" panose="02020603050405020304" pitchFamily="18" charset="0"/>
              </a:rPr>
              <a:t>4</a:t>
            </a:r>
            <a:r>
              <a:rPr lang="zh-CN" altLang="en-US" b="1" dirty="0">
                <a:solidFill>
                  <a:schemeClr val="accent1"/>
                </a:solidFill>
                <a:latin typeface="Times New Roman" panose="02020603050405020304" pitchFamily="18" charset="0"/>
              </a:rPr>
              <a:t>）反复应用洛比达法则，若出现循环，要停止使用</a:t>
            </a:r>
            <a:r>
              <a:rPr lang="zh-CN" altLang="en-US" dirty="0">
                <a:solidFill>
                  <a:schemeClr val="accent1"/>
                </a:solidFill>
                <a:latin typeface="Times New Roman" panose="02020603050405020304" pitchFamily="18" charset="0"/>
              </a:rPr>
              <a:t>。</a:t>
            </a:r>
            <a:endParaRPr lang="zh-CN" altLang="en-US" dirty="0">
              <a:solidFill>
                <a:schemeClr val="accent1"/>
              </a:solidFill>
              <a:latin typeface="Times New Roman" panose="02020603050405020304" pitchFamily="18" charset="0"/>
            </a:endParaRPr>
          </a:p>
        </p:txBody>
      </p:sp>
      <p:grpSp>
        <p:nvGrpSpPr>
          <p:cNvPr id="4" name="Group 9"/>
          <p:cNvGrpSpPr/>
          <p:nvPr/>
        </p:nvGrpSpPr>
        <p:grpSpPr>
          <a:xfrm>
            <a:off x="684213" y="4724400"/>
            <a:ext cx="2895600" cy="1295400"/>
            <a:chOff x="432" y="2400"/>
            <a:chExt cx="1824" cy="816"/>
          </a:xfrm>
        </p:grpSpPr>
        <p:sp>
          <p:nvSpPr>
            <p:cNvPr id="18441" name="Text Box 10"/>
            <p:cNvSpPr txBox="1"/>
            <p:nvPr/>
          </p:nvSpPr>
          <p:spPr>
            <a:xfrm>
              <a:off x="432" y="2640"/>
              <a:ext cx="720" cy="327"/>
            </a:xfrm>
            <a:prstGeom prst="rect">
              <a:avLst/>
            </a:prstGeom>
            <a:noFill/>
            <a:ln w="9525">
              <a:noFill/>
            </a:ln>
          </p:spPr>
          <p:txBody>
            <a:bodyPr>
              <a:spAutoFit/>
            </a:bodyPr>
            <a:p>
              <a:pPr algn="l"/>
              <a:r>
                <a:rPr lang="zh-CN" altLang="en-US" dirty="0">
                  <a:latin typeface="Times New Roman" panose="02020603050405020304" pitchFamily="18" charset="0"/>
                  <a:ea typeface="黑体" panose="02010609060101010101" pitchFamily="49" charset="-122"/>
                </a:rPr>
                <a:t>例</a:t>
              </a:r>
              <a:endParaRPr lang="zh-CN" altLang="en-US" dirty="0">
                <a:latin typeface="Times New Roman" panose="02020603050405020304" pitchFamily="18" charset="0"/>
                <a:ea typeface="黑体" panose="02010609060101010101" pitchFamily="49" charset="-122"/>
              </a:endParaRPr>
            </a:p>
          </p:txBody>
        </p:sp>
        <p:graphicFrame>
          <p:nvGraphicFramePr>
            <p:cNvPr id="18434" name="Object 11"/>
            <p:cNvGraphicFramePr/>
            <p:nvPr/>
          </p:nvGraphicFramePr>
          <p:xfrm>
            <a:off x="864" y="2400"/>
            <a:ext cx="1392" cy="816"/>
          </p:xfrm>
          <a:graphic>
            <a:graphicData uri="http://schemas.openxmlformats.org/presentationml/2006/ole">
              <mc:AlternateContent xmlns:mc="http://schemas.openxmlformats.org/markup-compatibility/2006">
                <mc:Choice xmlns:v="urn:schemas-microsoft-com:vml" Requires="v">
                  <p:oleObj spid="_x0000_s3076" name="" r:id="rId5" imgW="838200" imgH="419100" progId="Equation.3">
                    <p:embed/>
                  </p:oleObj>
                </mc:Choice>
                <mc:Fallback>
                  <p:oleObj name="" r:id="rId5" imgW="838200" imgH="419100" progId="Equation.3">
                    <p:embed/>
                    <p:pic>
                      <p:nvPicPr>
                        <p:cNvPr id="0" name="图片 3075"/>
                        <p:cNvPicPr/>
                        <p:nvPr/>
                      </p:nvPicPr>
                      <p:blipFill>
                        <a:blip r:embed="rId6"/>
                        <a:stretch>
                          <a:fillRect/>
                        </a:stretch>
                      </p:blipFill>
                      <p:spPr>
                        <a:xfrm>
                          <a:off x="864" y="2400"/>
                          <a:ext cx="1392" cy="816"/>
                        </a:xfrm>
                        <a:prstGeom prst="rect">
                          <a:avLst/>
                        </a:prstGeom>
                        <a:noFill/>
                        <a:ln w="38100">
                          <a:noFill/>
                          <a:miter/>
                        </a:ln>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000000"/>
                                          </p:val>
                                        </p:tav>
                                        <p:tav tm="100000">
                                          <p:val>
                                            <p:strVal val="#ppt_w"/>
                                          </p:val>
                                        </p:tav>
                                      </p:tavLst>
                                    </p:anim>
                                    <p:anim calcmode="lin" valueType="num">
                                      <p:cBhvr>
                                        <p:cTn id="13"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8439"/>
                                        </p:tgtEl>
                                        <p:attrNameLst>
                                          <p:attrName>style.visibility</p:attrName>
                                        </p:attrNameLst>
                                      </p:cBhvr>
                                      <p:to>
                                        <p:strVal val="visible"/>
                                      </p:to>
                                    </p:set>
                                    <p:animEffect transition="in" filter="blinds(horizontal)">
                                      <p:cBhvr>
                                        <p:cTn id="18" dur="500"/>
                                        <p:tgtEl>
                                          <p:spTgt spid="18439"/>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dissolve">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9"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157122" name="Rectangle 2"/>
          <p:cNvSpPr/>
          <p:nvPr/>
        </p:nvSpPr>
        <p:spPr>
          <a:xfrm>
            <a:off x="1042988" y="5373688"/>
            <a:ext cx="7129462" cy="1179512"/>
          </a:xfrm>
          <a:prstGeom prst="rect">
            <a:avLst/>
          </a:prstGeom>
          <a:solidFill>
            <a:schemeClr val="hlink"/>
          </a:solidFill>
          <a:ln w="9525">
            <a:noFill/>
          </a:ln>
        </p:spPr>
        <p:txBody>
          <a:bodyPr wrap="none" anchor="ctr"/>
          <a:p>
            <a:endParaRPr lang="zh-CN" altLang="en-US" dirty="0">
              <a:latin typeface="Times New Roman" panose="02020603050405020304" pitchFamily="18" charset="0"/>
            </a:endParaRPr>
          </a:p>
        </p:txBody>
      </p:sp>
      <p:graphicFrame>
        <p:nvGraphicFramePr>
          <p:cNvPr id="19458" name="Object 3"/>
          <p:cNvGraphicFramePr/>
          <p:nvPr/>
        </p:nvGraphicFramePr>
        <p:xfrm>
          <a:off x="1403350" y="363538"/>
          <a:ext cx="3816350" cy="1127125"/>
        </p:xfrm>
        <a:graphic>
          <a:graphicData uri="http://schemas.openxmlformats.org/presentationml/2006/ole">
            <mc:AlternateContent xmlns:mc="http://schemas.openxmlformats.org/markup-compatibility/2006">
              <mc:Choice xmlns:v="urn:schemas-microsoft-com:vml" Requires="v">
                <p:oleObj spid="_x0000_s3092" name="" r:id="rId1" imgW="1459865" imgH="431800" progId="Equation.3">
                  <p:embed/>
                </p:oleObj>
              </mc:Choice>
              <mc:Fallback>
                <p:oleObj name="" r:id="rId1" imgW="1459865" imgH="431800" progId="Equation.3">
                  <p:embed/>
                  <p:pic>
                    <p:nvPicPr>
                      <p:cNvPr id="0" name="图片 3091"/>
                      <p:cNvPicPr/>
                      <p:nvPr/>
                    </p:nvPicPr>
                    <p:blipFill>
                      <a:blip r:embed="rId2"/>
                      <a:stretch>
                        <a:fillRect/>
                      </a:stretch>
                    </p:blipFill>
                    <p:spPr>
                      <a:xfrm>
                        <a:off x="1403350" y="363538"/>
                        <a:ext cx="3816350" cy="1127125"/>
                      </a:xfrm>
                      <a:prstGeom prst="rect">
                        <a:avLst/>
                      </a:prstGeom>
                      <a:noFill/>
                      <a:ln w="38100">
                        <a:noFill/>
                        <a:miter/>
                      </a:ln>
                    </p:spPr>
                  </p:pic>
                </p:oleObj>
              </mc:Fallback>
            </mc:AlternateContent>
          </a:graphicData>
        </a:graphic>
      </p:graphicFrame>
      <p:graphicFrame>
        <p:nvGraphicFramePr>
          <p:cNvPr id="1157124" name="Object 4"/>
          <p:cNvGraphicFramePr/>
          <p:nvPr/>
        </p:nvGraphicFramePr>
        <p:xfrm>
          <a:off x="1357313" y="1871663"/>
          <a:ext cx="2700337" cy="949325"/>
        </p:xfrm>
        <a:graphic>
          <a:graphicData uri="http://schemas.openxmlformats.org/presentationml/2006/ole">
            <mc:AlternateContent xmlns:mc="http://schemas.openxmlformats.org/markup-compatibility/2006">
              <mc:Choice xmlns:v="urn:schemas-microsoft-com:vml" Requires="v">
                <p:oleObj spid="_x0000_s3077" name="" r:id="rId3" imgW="2997200" imgH="1054100" progId="Equation.3">
                  <p:embed/>
                </p:oleObj>
              </mc:Choice>
              <mc:Fallback>
                <p:oleObj name="" r:id="rId3" imgW="2997200" imgH="1054100" progId="Equation.3">
                  <p:embed/>
                  <p:pic>
                    <p:nvPicPr>
                      <p:cNvPr id="0" name="图片 3076"/>
                      <p:cNvPicPr/>
                      <p:nvPr/>
                    </p:nvPicPr>
                    <p:blipFill>
                      <a:blip r:embed="rId4"/>
                      <a:stretch>
                        <a:fillRect/>
                      </a:stretch>
                    </p:blipFill>
                    <p:spPr>
                      <a:xfrm>
                        <a:off x="1357313" y="1871663"/>
                        <a:ext cx="2700337" cy="949325"/>
                      </a:xfrm>
                      <a:prstGeom prst="rect">
                        <a:avLst/>
                      </a:prstGeom>
                      <a:noFill/>
                      <a:ln w="38100">
                        <a:noFill/>
                        <a:miter/>
                      </a:ln>
                    </p:spPr>
                  </p:pic>
                </p:oleObj>
              </mc:Fallback>
            </mc:AlternateContent>
          </a:graphicData>
        </a:graphic>
      </p:graphicFrame>
      <p:graphicFrame>
        <p:nvGraphicFramePr>
          <p:cNvPr id="1157125" name="Object 5"/>
          <p:cNvGraphicFramePr/>
          <p:nvPr/>
        </p:nvGraphicFramePr>
        <p:xfrm>
          <a:off x="4181475" y="1876425"/>
          <a:ext cx="3867150" cy="949325"/>
        </p:xfrm>
        <a:graphic>
          <a:graphicData uri="http://schemas.openxmlformats.org/presentationml/2006/ole">
            <mc:AlternateContent xmlns:mc="http://schemas.openxmlformats.org/markup-compatibility/2006">
              <mc:Choice xmlns:v="urn:schemas-microsoft-com:vml" Requires="v">
                <p:oleObj spid="_x0000_s3093" name="" r:id="rId5" imgW="4292600" imgH="1054100" progId="Equation.3">
                  <p:embed/>
                </p:oleObj>
              </mc:Choice>
              <mc:Fallback>
                <p:oleObj name="" r:id="rId5" imgW="4292600" imgH="1054100" progId="Equation.3">
                  <p:embed/>
                  <p:pic>
                    <p:nvPicPr>
                      <p:cNvPr id="0" name="图片 3092"/>
                      <p:cNvPicPr/>
                      <p:nvPr/>
                    </p:nvPicPr>
                    <p:blipFill>
                      <a:blip r:embed="rId6"/>
                      <a:stretch>
                        <a:fillRect/>
                      </a:stretch>
                    </p:blipFill>
                    <p:spPr>
                      <a:xfrm>
                        <a:off x="4181475" y="1876425"/>
                        <a:ext cx="3867150" cy="949325"/>
                      </a:xfrm>
                      <a:prstGeom prst="rect">
                        <a:avLst/>
                      </a:prstGeom>
                      <a:noFill/>
                      <a:ln w="38100">
                        <a:noFill/>
                        <a:miter/>
                      </a:ln>
                    </p:spPr>
                  </p:pic>
                </p:oleObj>
              </mc:Fallback>
            </mc:AlternateContent>
          </a:graphicData>
        </a:graphic>
      </p:graphicFrame>
      <p:grpSp>
        <p:nvGrpSpPr>
          <p:cNvPr id="2" name="Group 6"/>
          <p:cNvGrpSpPr/>
          <p:nvPr/>
        </p:nvGrpSpPr>
        <p:grpSpPr>
          <a:xfrm>
            <a:off x="5715000" y="304800"/>
            <a:ext cx="533400" cy="990600"/>
            <a:chOff x="3360" y="240"/>
            <a:chExt cx="384" cy="720"/>
          </a:xfrm>
        </p:grpSpPr>
        <p:sp>
          <p:nvSpPr>
            <p:cNvPr id="19473" name="Rectangle 7"/>
            <p:cNvSpPr/>
            <p:nvPr/>
          </p:nvSpPr>
          <p:spPr>
            <a:xfrm>
              <a:off x="3360" y="240"/>
              <a:ext cx="384" cy="720"/>
            </a:xfrm>
            <a:prstGeom prst="rect">
              <a:avLst/>
            </a:prstGeom>
            <a:solidFill>
              <a:srgbClr val="FF0066"/>
            </a:solidFill>
            <a:ln w="9525">
              <a:noFill/>
            </a:ln>
          </p:spPr>
          <p:txBody>
            <a:bodyPr wrap="none" anchor="ctr"/>
            <a:p>
              <a:endParaRPr lang="zh-CN" altLang="en-US" dirty="0">
                <a:latin typeface="Times New Roman" panose="02020603050405020304" pitchFamily="18" charset="0"/>
              </a:endParaRPr>
            </a:p>
          </p:txBody>
        </p:sp>
        <p:graphicFrame>
          <p:nvGraphicFramePr>
            <p:cNvPr id="19467" name="Object 8"/>
            <p:cNvGraphicFramePr/>
            <p:nvPr/>
          </p:nvGraphicFramePr>
          <p:xfrm>
            <a:off x="3428" y="293"/>
            <a:ext cx="216" cy="592"/>
          </p:xfrm>
          <a:graphic>
            <a:graphicData uri="http://schemas.openxmlformats.org/presentationml/2006/ole">
              <mc:AlternateContent xmlns:mc="http://schemas.openxmlformats.org/markup-compatibility/2006">
                <mc:Choice xmlns:v="urn:schemas-microsoft-com:vml" Requires="v">
                  <p:oleObj spid="_x0000_s3091" name="" r:id="rId7" imgW="342900" imgH="939165" progId="Equation.3">
                    <p:embed/>
                  </p:oleObj>
                </mc:Choice>
                <mc:Fallback>
                  <p:oleObj name="" r:id="rId7" imgW="342900" imgH="939165" progId="Equation.3">
                    <p:embed/>
                    <p:pic>
                      <p:nvPicPr>
                        <p:cNvPr id="0" name="图片 3090"/>
                        <p:cNvPicPr/>
                        <p:nvPr/>
                      </p:nvPicPr>
                      <p:blipFill>
                        <a:blip r:embed="rId8">
                          <a:clrChange>
                            <a:clrFrom>
                              <a:srgbClr val="000000"/>
                            </a:clrFrom>
                            <a:clrTo>
                              <a:srgbClr val="000000"/>
                            </a:clrTo>
                          </a:clrChange>
                        </a:blip>
                        <a:stretch>
                          <a:fillRect/>
                        </a:stretch>
                      </p:blipFill>
                      <p:spPr>
                        <a:xfrm>
                          <a:off x="3428" y="293"/>
                          <a:ext cx="216" cy="592"/>
                        </a:xfrm>
                        <a:prstGeom prst="rect">
                          <a:avLst/>
                        </a:prstGeom>
                        <a:noFill/>
                        <a:ln w="38100">
                          <a:noFill/>
                          <a:miter/>
                        </a:ln>
                      </p:spPr>
                    </p:pic>
                  </p:oleObj>
                </mc:Fallback>
              </mc:AlternateContent>
            </a:graphicData>
          </a:graphic>
        </p:graphicFrame>
      </p:grpSp>
      <p:graphicFrame>
        <p:nvGraphicFramePr>
          <p:cNvPr id="1157129" name="Object 9"/>
          <p:cNvGraphicFramePr/>
          <p:nvPr/>
        </p:nvGraphicFramePr>
        <p:xfrm>
          <a:off x="1371600" y="3124200"/>
          <a:ext cx="2986088" cy="1017588"/>
        </p:xfrm>
        <a:graphic>
          <a:graphicData uri="http://schemas.openxmlformats.org/presentationml/2006/ole">
            <mc:AlternateContent xmlns:mc="http://schemas.openxmlformats.org/markup-compatibility/2006">
              <mc:Choice xmlns:v="urn:schemas-microsoft-com:vml" Requires="v">
                <p:oleObj spid="_x0000_s3088" name="" r:id="rId9" imgW="3313430" imgH="1129665" progId="Equation.3">
                  <p:embed/>
                </p:oleObj>
              </mc:Choice>
              <mc:Fallback>
                <p:oleObj name="" r:id="rId9" imgW="3313430" imgH="1129665" progId="Equation.3">
                  <p:embed/>
                  <p:pic>
                    <p:nvPicPr>
                      <p:cNvPr id="0" name="图片 3087"/>
                      <p:cNvPicPr/>
                      <p:nvPr/>
                    </p:nvPicPr>
                    <p:blipFill>
                      <a:blip r:embed="rId10"/>
                      <a:stretch>
                        <a:fillRect/>
                      </a:stretch>
                    </p:blipFill>
                    <p:spPr>
                      <a:xfrm>
                        <a:off x="1371600" y="3124200"/>
                        <a:ext cx="2986088" cy="1017588"/>
                      </a:xfrm>
                      <a:prstGeom prst="rect">
                        <a:avLst/>
                      </a:prstGeom>
                      <a:noFill/>
                      <a:ln w="38100">
                        <a:noFill/>
                        <a:miter/>
                      </a:ln>
                    </p:spPr>
                  </p:pic>
                </p:oleObj>
              </mc:Fallback>
            </mc:AlternateContent>
          </a:graphicData>
        </a:graphic>
      </p:graphicFrame>
      <p:graphicFrame>
        <p:nvGraphicFramePr>
          <p:cNvPr id="1157130" name="Object 10"/>
          <p:cNvGraphicFramePr/>
          <p:nvPr/>
        </p:nvGraphicFramePr>
        <p:xfrm>
          <a:off x="4433888" y="3135313"/>
          <a:ext cx="3660775" cy="949325"/>
        </p:xfrm>
        <a:graphic>
          <a:graphicData uri="http://schemas.openxmlformats.org/presentationml/2006/ole">
            <mc:AlternateContent xmlns:mc="http://schemas.openxmlformats.org/markup-compatibility/2006">
              <mc:Choice xmlns:v="urn:schemas-microsoft-com:vml" Requires="v">
                <p:oleObj spid="_x0000_s3078" name="" r:id="rId11" imgW="4064000" imgH="1054100" progId="Equation.3">
                  <p:embed/>
                </p:oleObj>
              </mc:Choice>
              <mc:Fallback>
                <p:oleObj name="" r:id="rId11" imgW="4064000" imgH="1054100" progId="Equation.3">
                  <p:embed/>
                  <p:pic>
                    <p:nvPicPr>
                      <p:cNvPr id="0" name="图片 3077"/>
                      <p:cNvPicPr/>
                      <p:nvPr/>
                    </p:nvPicPr>
                    <p:blipFill>
                      <a:blip r:embed="rId12"/>
                      <a:stretch>
                        <a:fillRect/>
                      </a:stretch>
                    </p:blipFill>
                    <p:spPr>
                      <a:xfrm>
                        <a:off x="4433888" y="3135313"/>
                        <a:ext cx="3660775" cy="949325"/>
                      </a:xfrm>
                      <a:prstGeom prst="rect">
                        <a:avLst/>
                      </a:prstGeom>
                      <a:noFill/>
                      <a:ln w="38100">
                        <a:noFill/>
                        <a:miter/>
                      </a:ln>
                    </p:spPr>
                  </p:pic>
                </p:oleObj>
              </mc:Fallback>
            </mc:AlternateContent>
          </a:graphicData>
        </a:graphic>
      </p:graphicFrame>
      <p:graphicFrame>
        <p:nvGraphicFramePr>
          <p:cNvPr id="1157131" name="Object 11"/>
          <p:cNvGraphicFramePr/>
          <p:nvPr/>
        </p:nvGraphicFramePr>
        <p:xfrm>
          <a:off x="1371600" y="4495800"/>
          <a:ext cx="2632075" cy="674688"/>
        </p:xfrm>
        <a:graphic>
          <a:graphicData uri="http://schemas.openxmlformats.org/presentationml/2006/ole">
            <mc:AlternateContent xmlns:mc="http://schemas.openxmlformats.org/markup-compatibility/2006">
              <mc:Choice xmlns:v="urn:schemas-microsoft-com:vml" Requires="v">
                <p:oleObj spid="_x0000_s3089" name="" r:id="rId13" imgW="2921000" imgH="749300" progId="Equation.3">
                  <p:embed/>
                </p:oleObj>
              </mc:Choice>
              <mc:Fallback>
                <p:oleObj name="" r:id="rId13" imgW="2921000" imgH="749300" progId="Equation.3">
                  <p:embed/>
                  <p:pic>
                    <p:nvPicPr>
                      <p:cNvPr id="0" name="图片 3088"/>
                      <p:cNvPicPr/>
                      <p:nvPr/>
                    </p:nvPicPr>
                    <p:blipFill>
                      <a:blip r:embed="rId14"/>
                      <a:stretch>
                        <a:fillRect/>
                      </a:stretch>
                    </p:blipFill>
                    <p:spPr>
                      <a:xfrm>
                        <a:off x="1371600" y="4495800"/>
                        <a:ext cx="2632075" cy="674688"/>
                      </a:xfrm>
                      <a:prstGeom prst="rect">
                        <a:avLst/>
                      </a:prstGeom>
                      <a:noFill/>
                      <a:ln w="38100">
                        <a:noFill/>
                        <a:miter/>
                      </a:ln>
                    </p:spPr>
                  </p:pic>
                </p:oleObj>
              </mc:Fallback>
            </mc:AlternateContent>
          </a:graphicData>
        </a:graphic>
      </p:graphicFrame>
      <p:graphicFrame>
        <p:nvGraphicFramePr>
          <p:cNvPr id="1157132" name="Object 12"/>
          <p:cNvGraphicFramePr/>
          <p:nvPr/>
        </p:nvGraphicFramePr>
        <p:xfrm>
          <a:off x="4038600" y="4675188"/>
          <a:ext cx="990600" cy="220662"/>
        </p:xfrm>
        <a:graphic>
          <a:graphicData uri="http://schemas.openxmlformats.org/presentationml/2006/ole">
            <mc:AlternateContent xmlns:mc="http://schemas.openxmlformats.org/markup-compatibility/2006">
              <mc:Choice xmlns:v="urn:schemas-microsoft-com:vml" Requires="v">
                <p:oleObj spid="_x0000_s3087" name="" r:id="rId15" imgW="1141730" imgH="254000" progId="Equation.3">
                  <p:embed/>
                </p:oleObj>
              </mc:Choice>
              <mc:Fallback>
                <p:oleObj name="" r:id="rId15" imgW="1141730" imgH="254000" progId="Equation.3">
                  <p:embed/>
                  <p:pic>
                    <p:nvPicPr>
                      <p:cNvPr id="0" name="图片 3086"/>
                      <p:cNvPicPr/>
                      <p:nvPr/>
                    </p:nvPicPr>
                    <p:blipFill>
                      <a:blip r:embed="rId16"/>
                      <a:stretch>
                        <a:fillRect/>
                      </a:stretch>
                    </p:blipFill>
                    <p:spPr>
                      <a:xfrm>
                        <a:off x="4038600" y="4675188"/>
                        <a:ext cx="990600" cy="220662"/>
                      </a:xfrm>
                      <a:prstGeom prst="rect">
                        <a:avLst/>
                      </a:prstGeom>
                      <a:noFill/>
                      <a:ln w="38100">
                        <a:noFill/>
                        <a:miter/>
                      </a:ln>
                    </p:spPr>
                  </p:pic>
                </p:oleObj>
              </mc:Fallback>
            </mc:AlternateContent>
          </a:graphicData>
        </a:graphic>
      </p:graphicFrame>
      <p:graphicFrame>
        <p:nvGraphicFramePr>
          <p:cNvPr id="1157133" name="Object 13"/>
          <p:cNvGraphicFramePr/>
          <p:nvPr/>
        </p:nvGraphicFramePr>
        <p:xfrm>
          <a:off x="8386763" y="1901825"/>
          <a:ext cx="257175" cy="814388"/>
        </p:xfrm>
        <a:graphic>
          <a:graphicData uri="http://schemas.openxmlformats.org/presentationml/2006/ole">
            <mc:AlternateContent xmlns:mc="http://schemas.openxmlformats.org/markup-compatibility/2006">
              <mc:Choice xmlns:v="urn:schemas-microsoft-com:vml" Requires="v">
                <p:oleObj spid="_x0000_s3080" name="" r:id="rId17" imgW="342900" imgH="939165" progId="Equation.3">
                  <p:embed/>
                </p:oleObj>
              </mc:Choice>
              <mc:Fallback>
                <p:oleObj name="" r:id="rId17" imgW="342900" imgH="939165" progId="Equation.3">
                  <p:embed/>
                  <p:pic>
                    <p:nvPicPr>
                      <p:cNvPr id="0" name="图片 3079"/>
                      <p:cNvPicPr/>
                      <p:nvPr/>
                    </p:nvPicPr>
                    <p:blipFill>
                      <a:blip r:embed="rId8">
                        <a:clrChange>
                          <a:clrFrom>
                            <a:srgbClr val="000000"/>
                          </a:clrFrom>
                          <a:clrTo>
                            <a:srgbClr val="FF0000"/>
                          </a:clrTo>
                        </a:clrChange>
                      </a:blip>
                      <a:stretch>
                        <a:fillRect/>
                      </a:stretch>
                    </p:blipFill>
                    <p:spPr>
                      <a:xfrm>
                        <a:off x="8386763" y="1901825"/>
                        <a:ext cx="257175" cy="814388"/>
                      </a:xfrm>
                      <a:prstGeom prst="rect">
                        <a:avLst/>
                      </a:prstGeom>
                      <a:noFill/>
                      <a:ln w="38100">
                        <a:noFill/>
                        <a:miter/>
                      </a:ln>
                    </p:spPr>
                  </p:pic>
                </p:oleObj>
              </mc:Fallback>
            </mc:AlternateContent>
          </a:graphicData>
        </a:graphic>
      </p:graphicFrame>
      <p:graphicFrame>
        <p:nvGraphicFramePr>
          <p:cNvPr id="1157134" name="Object 14"/>
          <p:cNvGraphicFramePr/>
          <p:nvPr/>
        </p:nvGraphicFramePr>
        <p:xfrm>
          <a:off x="8431213" y="3206750"/>
          <a:ext cx="184150" cy="779463"/>
        </p:xfrm>
        <a:graphic>
          <a:graphicData uri="http://schemas.openxmlformats.org/presentationml/2006/ole">
            <mc:AlternateContent xmlns:mc="http://schemas.openxmlformats.org/markup-compatibility/2006">
              <mc:Choice xmlns:v="urn:schemas-microsoft-com:vml" Requires="v">
                <p:oleObj spid="_x0000_s3090" name="" r:id="rId18" imgW="254000" imgH="939165" progId="Equation.3">
                  <p:embed/>
                </p:oleObj>
              </mc:Choice>
              <mc:Fallback>
                <p:oleObj name="" r:id="rId18" imgW="254000" imgH="939165" progId="Equation.3">
                  <p:embed/>
                  <p:pic>
                    <p:nvPicPr>
                      <p:cNvPr id="0" name="图片 3089"/>
                      <p:cNvPicPr/>
                      <p:nvPr/>
                    </p:nvPicPr>
                    <p:blipFill>
                      <a:blip r:embed="rId19">
                        <a:clrChange>
                          <a:clrFrom>
                            <a:srgbClr val="000000"/>
                          </a:clrFrom>
                          <a:clrTo>
                            <a:srgbClr val="FF0000"/>
                          </a:clrTo>
                        </a:clrChange>
                      </a:blip>
                      <a:stretch>
                        <a:fillRect/>
                      </a:stretch>
                    </p:blipFill>
                    <p:spPr>
                      <a:xfrm>
                        <a:off x="8431213" y="3206750"/>
                        <a:ext cx="184150" cy="779463"/>
                      </a:xfrm>
                      <a:prstGeom prst="rect">
                        <a:avLst/>
                      </a:prstGeom>
                      <a:noFill/>
                      <a:ln w="38100">
                        <a:noFill/>
                        <a:miter/>
                      </a:ln>
                    </p:spPr>
                  </p:pic>
                </p:oleObj>
              </mc:Fallback>
            </mc:AlternateContent>
          </a:graphicData>
        </a:graphic>
      </p:graphicFrame>
      <p:sp>
        <p:nvSpPr>
          <p:cNvPr id="1157135" name="Text Box 15"/>
          <p:cNvSpPr txBox="1"/>
          <p:nvPr/>
        </p:nvSpPr>
        <p:spPr>
          <a:xfrm>
            <a:off x="1447800" y="5454650"/>
            <a:ext cx="7543800" cy="946150"/>
          </a:xfrm>
          <a:prstGeom prst="rect">
            <a:avLst/>
          </a:prstGeom>
          <a:noFill/>
          <a:ln w="9525">
            <a:noFill/>
          </a:ln>
        </p:spPr>
        <p:txBody>
          <a:bodyPr>
            <a:spAutoFit/>
          </a:bodyPr>
          <a:p>
            <a:pPr algn="l">
              <a:spcBef>
                <a:spcPct val="0"/>
              </a:spcBef>
            </a:pPr>
            <a:r>
              <a:rPr lang="zh-CN" altLang="en-US" dirty="0">
                <a:latin typeface="黑体" panose="02010609060101010101" pitchFamily="49" charset="-122"/>
                <a:ea typeface="黑体" panose="02010609060101010101" pitchFamily="49" charset="-122"/>
              </a:rPr>
              <a:t>运用罗必达法则时</a:t>
            </a:r>
            <a:r>
              <a:rPr lang="en-US" altLang="zh-CN">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定式因子如有极限应</a:t>
            </a:r>
            <a:endParaRPr lang="zh-CN" altLang="en-US" dirty="0">
              <a:latin typeface="黑体" panose="02010609060101010101" pitchFamily="49" charset="-122"/>
              <a:ea typeface="黑体" panose="02010609060101010101" pitchFamily="49" charset="-122"/>
            </a:endParaRPr>
          </a:p>
          <a:p>
            <a:pPr algn="l">
              <a:spcBef>
                <a:spcPct val="0"/>
              </a:spcBef>
            </a:pPr>
            <a:r>
              <a:rPr lang="zh-CN" altLang="en-US" dirty="0">
                <a:latin typeface="黑体" panose="02010609060101010101" pitchFamily="49" charset="-122"/>
                <a:ea typeface="黑体" panose="02010609060101010101" pitchFamily="49" charset="-122"/>
              </a:rPr>
              <a:t>单独分出计算</a:t>
            </a:r>
            <a:r>
              <a:rPr lang="en-US" altLang="zh-CN">
                <a:latin typeface="Times New Roman" panose="02020603050405020304" pitchFamily="18" charset="0"/>
                <a:ea typeface="隶书" pitchFamily="49" charset="-122"/>
              </a:rPr>
              <a:t>.</a:t>
            </a:r>
            <a:endParaRPr lang="en-US" altLang="zh-CN">
              <a:latin typeface="Times New Roman" panose="02020603050405020304" pitchFamily="18" charset="0"/>
              <a:ea typeface="隶书" pitchFamily="49" charset="-122"/>
            </a:endParaRPr>
          </a:p>
        </p:txBody>
      </p:sp>
      <p:sp>
        <p:nvSpPr>
          <p:cNvPr id="19471" name="Text Box 16"/>
          <p:cNvSpPr txBox="1"/>
          <p:nvPr/>
        </p:nvSpPr>
        <p:spPr>
          <a:xfrm>
            <a:off x="381000" y="590550"/>
            <a:ext cx="1162050" cy="519113"/>
          </a:xfrm>
          <a:prstGeom prst="rect">
            <a:avLst/>
          </a:prstGeom>
          <a:noFill/>
          <a:ln w="9525">
            <a:noFill/>
          </a:ln>
        </p:spPr>
        <p:txBody>
          <a:bodyPr>
            <a:spAutoFit/>
          </a:bodyPr>
          <a:p>
            <a:pPr algn="l" eaLnBrk="0" hangingPunct="0">
              <a:spcBef>
                <a:spcPct val="0"/>
              </a:spcBef>
            </a:pPr>
            <a:r>
              <a:rPr lang="zh-CN" altLang="en-US" b="1" dirty="0">
                <a:latin typeface="黑体" panose="02010609060101010101" pitchFamily="49" charset="-122"/>
                <a:ea typeface="黑体" panose="02010609060101010101" pitchFamily="49" charset="-122"/>
              </a:rPr>
              <a:t>例</a:t>
            </a:r>
            <a:endParaRPr lang="zh-CN" altLang="en-US" b="1" dirty="0">
              <a:latin typeface="黑体" panose="02010609060101010101" pitchFamily="49" charset="-122"/>
              <a:ea typeface="黑体" panose="02010609060101010101" pitchFamily="49" charset="-122"/>
            </a:endParaRPr>
          </a:p>
        </p:txBody>
      </p:sp>
      <p:sp>
        <p:nvSpPr>
          <p:cNvPr id="1157137" name="Text Box 17"/>
          <p:cNvSpPr txBox="1"/>
          <p:nvPr/>
        </p:nvSpPr>
        <p:spPr>
          <a:xfrm>
            <a:off x="468313" y="1916113"/>
            <a:ext cx="914400" cy="579437"/>
          </a:xfrm>
          <a:prstGeom prst="rect">
            <a:avLst/>
          </a:prstGeom>
          <a:noFill/>
          <a:ln w="9525">
            <a:noFill/>
          </a:ln>
        </p:spPr>
        <p:txBody>
          <a:bodyPr>
            <a:spAutoFit/>
          </a:bodyPr>
          <a:p>
            <a:pPr algn="l"/>
            <a:r>
              <a:rPr lang="zh-CN" altLang="en-US" sz="3200" b="1" dirty="0">
                <a:latin typeface="Times New Roman" panose="02020603050405020304" pitchFamily="18" charset="0"/>
                <a:ea typeface="黑体" panose="02010609060101010101" pitchFamily="49" charset="-122"/>
              </a:rPr>
              <a:t>解</a:t>
            </a:r>
            <a:endParaRPr lang="zh-CN" altLang="en-US" sz="3200" b="1" dirty="0">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57137"/>
                                        </p:tgtEl>
                                        <p:attrNameLst>
                                          <p:attrName>style.visibility</p:attrName>
                                        </p:attrNameLst>
                                      </p:cBhvr>
                                      <p:to>
                                        <p:strVal val="visible"/>
                                      </p:to>
                                    </p:set>
                                    <p:animEffect transition="in" filter="box(in)">
                                      <p:cBhvr>
                                        <p:cTn id="12" dur="500"/>
                                        <p:tgtEl>
                                          <p:spTgt spid="115713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57124"/>
                                        </p:tgtEl>
                                        <p:attrNameLst>
                                          <p:attrName>style.visibility</p:attrName>
                                        </p:attrNameLst>
                                      </p:cBhvr>
                                      <p:to>
                                        <p:strVal val="visible"/>
                                      </p:to>
                                    </p:set>
                                    <p:animEffect transition="in" filter="wipe(left)">
                                      <p:cBhvr>
                                        <p:cTn id="17" dur="500"/>
                                        <p:tgtEl>
                                          <p:spTgt spid="115712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57125"/>
                                        </p:tgtEl>
                                        <p:attrNameLst>
                                          <p:attrName>style.visibility</p:attrName>
                                        </p:attrNameLst>
                                      </p:cBhvr>
                                      <p:to>
                                        <p:strVal val="visible"/>
                                      </p:to>
                                    </p:set>
                                    <p:animEffect transition="in" filter="wipe(left)">
                                      <p:cBhvr>
                                        <p:cTn id="22" dur="500"/>
                                        <p:tgtEl>
                                          <p:spTgt spid="11571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157133"/>
                                        </p:tgtEl>
                                        <p:attrNameLst>
                                          <p:attrName>style.visibility</p:attrName>
                                        </p:attrNameLst>
                                      </p:cBhvr>
                                      <p:to>
                                        <p:strVal val="visible"/>
                                      </p:to>
                                    </p:set>
                                    <p:animEffect transition="in" filter="wipe(up)">
                                      <p:cBhvr>
                                        <p:cTn id="27" dur="500"/>
                                        <p:tgtEl>
                                          <p:spTgt spid="115713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157129"/>
                                        </p:tgtEl>
                                        <p:attrNameLst>
                                          <p:attrName>style.visibility</p:attrName>
                                        </p:attrNameLst>
                                      </p:cBhvr>
                                      <p:to>
                                        <p:strVal val="visible"/>
                                      </p:to>
                                    </p:set>
                                    <p:animEffect transition="in" filter="wipe(left)">
                                      <p:cBhvr>
                                        <p:cTn id="32" dur="500"/>
                                        <p:tgtEl>
                                          <p:spTgt spid="115712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157130"/>
                                        </p:tgtEl>
                                        <p:attrNameLst>
                                          <p:attrName>style.visibility</p:attrName>
                                        </p:attrNameLst>
                                      </p:cBhvr>
                                      <p:to>
                                        <p:strVal val="visible"/>
                                      </p:to>
                                    </p:set>
                                    <p:animEffect transition="in" filter="wipe(left)">
                                      <p:cBhvr>
                                        <p:cTn id="37" dur="500"/>
                                        <p:tgtEl>
                                          <p:spTgt spid="115713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157134"/>
                                        </p:tgtEl>
                                        <p:attrNameLst>
                                          <p:attrName>style.visibility</p:attrName>
                                        </p:attrNameLst>
                                      </p:cBhvr>
                                      <p:to>
                                        <p:strVal val="visible"/>
                                      </p:to>
                                    </p:set>
                                    <p:animEffect transition="in" filter="wipe(up)">
                                      <p:cBhvr>
                                        <p:cTn id="42" dur="500"/>
                                        <p:tgtEl>
                                          <p:spTgt spid="115713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157131"/>
                                        </p:tgtEl>
                                        <p:attrNameLst>
                                          <p:attrName>style.visibility</p:attrName>
                                        </p:attrNameLst>
                                      </p:cBhvr>
                                      <p:to>
                                        <p:strVal val="visible"/>
                                      </p:to>
                                    </p:set>
                                    <p:animEffect transition="in" filter="wipe(left)">
                                      <p:cBhvr>
                                        <p:cTn id="47" dur="500"/>
                                        <p:tgtEl>
                                          <p:spTgt spid="115713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157132"/>
                                        </p:tgtEl>
                                        <p:attrNameLst>
                                          <p:attrName>style.visibility</p:attrName>
                                        </p:attrNameLst>
                                      </p:cBhvr>
                                      <p:to>
                                        <p:strVal val="visible"/>
                                      </p:to>
                                    </p:set>
                                    <p:animEffect transition="in" filter="wipe(left)">
                                      <p:cBhvr>
                                        <p:cTn id="52" dur="500"/>
                                        <p:tgtEl>
                                          <p:spTgt spid="115713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157122"/>
                                        </p:tgtEl>
                                        <p:attrNameLst>
                                          <p:attrName>style.visibility</p:attrName>
                                        </p:attrNameLst>
                                      </p:cBhvr>
                                      <p:to>
                                        <p:strVal val="visible"/>
                                      </p:to>
                                    </p:set>
                                    <p:animEffect transition="in" filter="wipe(up)">
                                      <p:cBhvr>
                                        <p:cTn id="57" dur="500"/>
                                        <p:tgtEl>
                                          <p:spTgt spid="1157122"/>
                                        </p:tgtEl>
                                      </p:cBhvr>
                                    </p:animEffect>
                                  </p:childTnLst>
                                </p:cTn>
                              </p:par>
                            </p:childTnLst>
                          </p:cTn>
                        </p:par>
                        <p:par>
                          <p:cTn id="58" fill="hold">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1157135"/>
                                        </p:tgtEl>
                                        <p:attrNameLst>
                                          <p:attrName>style.visibility</p:attrName>
                                        </p:attrNameLst>
                                      </p:cBhvr>
                                      <p:to>
                                        <p:strVal val="visible"/>
                                      </p:to>
                                    </p:set>
                                    <p:animEffect transition="in" filter="wipe(left)">
                                      <p:cBhvr>
                                        <p:cTn id="61" dur="500"/>
                                        <p:tgtEl>
                                          <p:spTgt spid="1157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22" grpId="0" animBg="1"/>
      <p:bldP spid="1157135" grpId="0"/>
      <p:bldP spid="1157137"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29" name="Text Box 2"/>
          <p:cNvSpPr txBox="1"/>
          <p:nvPr/>
        </p:nvSpPr>
        <p:spPr>
          <a:xfrm>
            <a:off x="2611438" y="1430338"/>
            <a:ext cx="5313362" cy="579437"/>
          </a:xfrm>
          <a:prstGeom prst="rect">
            <a:avLst/>
          </a:prstGeom>
          <a:noFill/>
          <a:ln w="9525">
            <a:noFill/>
          </a:ln>
        </p:spPr>
        <p:txBody>
          <a:bodyPr>
            <a:spAutoFit/>
          </a:bodyPr>
          <a:p>
            <a:pPr algn="just">
              <a:spcBef>
                <a:spcPct val="0"/>
              </a:spcBef>
            </a:pPr>
            <a:r>
              <a:rPr lang="zh-CN" altLang="en-US" sz="3200" dirty="0">
                <a:solidFill>
                  <a:srgbClr val="FF0000"/>
                </a:solidFill>
                <a:latin typeface="黑体" panose="02010609060101010101" pitchFamily="49" charset="-122"/>
                <a:ea typeface="黑体" panose="02010609060101010101" pitchFamily="49" charset="-122"/>
              </a:rPr>
              <a:t>第二节  未定式的极限</a:t>
            </a:r>
            <a:endParaRPr lang="zh-CN" altLang="en-US" sz="3200" dirty="0">
              <a:solidFill>
                <a:srgbClr val="FF0000"/>
              </a:solidFill>
              <a:latin typeface="黑体" panose="02010609060101010101" pitchFamily="49" charset="-122"/>
              <a:ea typeface="黑体" panose="02010609060101010101" pitchFamily="49" charset="-122"/>
            </a:endParaRPr>
          </a:p>
        </p:txBody>
      </p:sp>
      <p:sp>
        <p:nvSpPr>
          <p:cNvPr id="1030" name="Text Box 3"/>
          <p:cNvSpPr txBox="1"/>
          <p:nvPr/>
        </p:nvSpPr>
        <p:spPr>
          <a:xfrm>
            <a:off x="1285875" y="542925"/>
            <a:ext cx="7527925" cy="641350"/>
          </a:xfrm>
          <a:prstGeom prst="rect">
            <a:avLst/>
          </a:prstGeom>
          <a:noFill/>
          <a:ln w="9525">
            <a:noFill/>
          </a:ln>
        </p:spPr>
        <p:txBody>
          <a:bodyPr>
            <a:spAutoFit/>
          </a:bodyPr>
          <a:p>
            <a:pPr algn="just" eaLnBrk="0" hangingPunct="0">
              <a:spcBef>
                <a:spcPct val="0"/>
              </a:spcBef>
            </a:pPr>
            <a:r>
              <a:rPr lang="zh-CN" altLang="en-US" sz="3600" dirty="0">
                <a:solidFill>
                  <a:srgbClr val="FF0000"/>
                </a:solidFill>
                <a:latin typeface="黑体" panose="02010609060101010101" pitchFamily="49" charset="-122"/>
                <a:ea typeface="黑体" panose="02010609060101010101" pitchFamily="49" charset="-122"/>
              </a:rPr>
              <a:t>第三章  微分中值定理及导数的应用</a:t>
            </a:r>
            <a:endParaRPr lang="zh-CN" altLang="en-US" sz="3600" dirty="0">
              <a:solidFill>
                <a:srgbClr val="FF0000"/>
              </a:solidFill>
              <a:latin typeface="黑体" panose="02010609060101010101" pitchFamily="49" charset="-122"/>
              <a:ea typeface="黑体" panose="02010609060101010101" pitchFamily="49" charset="-122"/>
            </a:endParaRPr>
          </a:p>
        </p:txBody>
      </p:sp>
      <p:graphicFrame>
        <p:nvGraphicFramePr>
          <p:cNvPr id="1026" name="Object 8"/>
          <p:cNvGraphicFramePr/>
          <p:nvPr/>
        </p:nvGraphicFramePr>
        <p:xfrm>
          <a:off x="2443163" y="2116138"/>
          <a:ext cx="4808537" cy="1150937"/>
        </p:xfrm>
        <a:graphic>
          <a:graphicData uri="http://schemas.openxmlformats.org/presentationml/2006/ole">
            <mc:AlternateContent xmlns:mc="http://schemas.openxmlformats.org/markup-compatibility/2006">
              <mc:Choice xmlns:v="urn:schemas-microsoft-com:vml" Requires="v">
                <p:oleObj spid="_x0000_s3086" name="" r:id="rId1" imgW="1471930" imgH="405765" progId="Equation.3">
                  <p:embed/>
                </p:oleObj>
              </mc:Choice>
              <mc:Fallback>
                <p:oleObj name="" r:id="rId1" imgW="1471930" imgH="405765" progId="Equation.3">
                  <p:embed/>
                  <p:pic>
                    <p:nvPicPr>
                      <p:cNvPr id="0" name="图片 3085"/>
                      <p:cNvPicPr/>
                      <p:nvPr/>
                    </p:nvPicPr>
                    <p:blipFill>
                      <a:blip r:embed="rId2"/>
                      <a:stretch>
                        <a:fillRect/>
                      </a:stretch>
                    </p:blipFill>
                    <p:spPr>
                      <a:xfrm>
                        <a:off x="2443163" y="2116138"/>
                        <a:ext cx="4808537" cy="1150937"/>
                      </a:xfrm>
                      <a:prstGeom prst="rect">
                        <a:avLst/>
                      </a:prstGeom>
                      <a:noFill/>
                      <a:ln w="38100">
                        <a:noFill/>
                        <a:miter/>
                      </a:ln>
                    </p:spPr>
                  </p:pic>
                </p:oleObj>
              </mc:Fallback>
            </mc:AlternateContent>
          </a:graphicData>
        </a:graphic>
      </p:graphicFrame>
      <p:graphicFrame>
        <p:nvGraphicFramePr>
          <p:cNvPr id="1027" name="Object 9"/>
          <p:cNvGraphicFramePr/>
          <p:nvPr/>
        </p:nvGraphicFramePr>
        <p:xfrm>
          <a:off x="2422525" y="3195638"/>
          <a:ext cx="5078413" cy="1166812"/>
        </p:xfrm>
        <a:graphic>
          <a:graphicData uri="http://schemas.openxmlformats.org/presentationml/2006/ole">
            <mc:AlternateContent xmlns:mc="http://schemas.openxmlformats.org/markup-compatibility/2006">
              <mc:Choice xmlns:v="urn:schemas-microsoft-com:vml" Requires="v">
                <p:oleObj spid="_x0000_s3083" name="" r:id="rId3" imgW="1535430" imgH="405765" progId="Equation.3">
                  <p:embed/>
                </p:oleObj>
              </mc:Choice>
              <mc:Fallback>
                <p:oleObj name="" r:id="rId3" imgW="1535430" imgH="405765" progId="Equation.3">
                  <p:embed/>
                  <p:pic>
                    <p:nvPicPr>
                      <p:cNvPr id="0" name="图片 3082"/>
                      <p:cNvPicPr/>
                      <p:nvPr/>
                    </p:nvPicPr>
                    <p:blipFill>
                      <a:blip r:embed="rId4"/>
                      <a:stretch>
                        <a:fillRect/>
                      </a:stretch>
                    </p:blipFill>
                    <p:spPr>
                      <a:xfrm>
                        <a:off x="2422525" y="3195638"/>
                        <a:ext cx="5078413" cy="1166812"/>
                      </a:xfrm>
                      <a:prstGeom prst="rect">
                        <a:avLst/>
                      </a:prstGeom>
                      <a:noFill/>
                      <a:ln w="38100">
                        <a:noFill/>
                        <a:miter/>
                      </a:ln>
                    </p:spPr>
                  </p:pic>
                </p:oleObj>
              </mc:Fallback>
            </mc:AlternateContent>
          </a:graphicData>
        </a:graphic>
      </p:graphicFrame>
      <p:sp>
        <p:nvSpPr>
          <p:cNvPr id="1031" name="Text Box 11"/>
          <p:cNvSpPr txBox="1"/>
          <p:nvPr/>
        </p:nvSpPr>
        <p:spPr>
          <a:xfrm>
            <a:off x="2209800" y="4191000"/>
            <a:ext cx="4419600" cy="457200"/>
          </a:xfrm>
          <a:prstGeom prst="rect">
            <a:avLst/>
          </a:prstGeom>
          <a:noFill/>
          <a:ln w="9525">
            <a:noFill/>
          </a:ln>
        </p:spPr>
        <p:txBody>
          <a:bodyPr>
            <a:spAutoFit/>
          </a:bodyPr>
          <a:p>
            <a:pPr algn="l"/>
            <a:endParaRPr lang="zh-CN" altLang="zh-CN" sz="2400" b="1" dirty="0">
              <a:latin typeface="Times New Roman" panose="02020603050405020304" pitchFamily="18" charset="0"/>
            </a:endParaRPr>
          </a:p>
        </p:txBody>
      </p:sp>
      <p:graphicFrame>
        <p:nvGraphicFramePr>
          <p:cNvPr id="1028" name="Object 12"/>
          <p:cNvGraphicFramePr/>
          <p:nvPr/>
        </p:nvGraphicFramePr>
        <p:xfrm>
          <a:off x="2403475" y="4670425"/>
          <a:ext cx="5405438" cy="612775"/>
        </p:xfrm>
        <a:graphic>
          <a:graphicData uri="http://schemas.openxmlformats.org/presentationml/2006/ole">
            <mc:AlternateContent xmlns:mc="http://schemas.openxmlformats.org/markup-compatibility/2006">
              <mc:Choice xmlns:v="urn:schemas-microsoft-com:vml" Requires="v">
                <p:oleObj spid="_x0000_s3081" name="" r:id="rId5" imgW="1902460" imgH="215900" progId="Equation.3">
                  <p:embed/>
                </p:oleObj>
              </mc:Choice>
              <mc:Fallback>
                <p:oleObj name="" r:id="rId5" imgW="1902460" imgH="215900" progId="Equation.3">
                  <p:embed/>
                  <p:pic>
                    <p:nvPicPr>
                      <p:cNvPr id="0" name="图片 3080"/>
                      <p:cNvPicPr/>
                      <p:nvPr/>
                    </p:nvPicPr>
                    <p:blipFill>
                      <a:blip r:embed="rId6"/>
                      <a:stretch>
                        <a:fillRect/>
                      </a:stretch>
                    </p:blipFill>
                    <p:spPr>
                      <a:xfrm>
                        <a:off x="2403475" y="4670425"/>
                        <a:ext cx="5405438" cy="612775"/>
                      </a:xfrm>
                      <a:prstGeom prst="rect">
                        <a:avLst/>
                      </a:prstGeom>
                      <a:noFill/>
                      <a:ln w="38100">
                        <a:noFill/>
                        <a:miter/>
                      </a:ln>
                    </p:spPr>
                  </p:pic>
                </p:oleObj>
              </mc:Fallback>
            </mc:AlternateContent>
          </a:graphicData>
        </a:graphic>
      </p:graphicFrame>
    </p:spTree>
  </p:cSld>
  <p:clrMapOvr>
    <a:masterClrMapping/>
  </p:clrMapOvr>
  <p:transition>
    <p:wipe dir="d"/>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107971" name="Text Box 3"/>
          <p:cNvSpPr txBox="1"/>
          <p:nvPr/>
        </p:nvSpPr>
        <p:spPr>
          <a:xfrm>
            <a:off x="838200" y="4502150"/>
            <a:ext cx="1066800" cy="519113"/>
          </a:xfrm>
          <a:prstGeom prst="rect">
            <a:avLst/>
          </a:prstGeom>
          <a:noFill/>
          <a:ln w="9525">
            <a:noFill/>
          </a:ln>
        </p:spPr>
        <p:txBody>
          <a:bodyPr>
            <a:spAutoFit/>
          </a:bodyPr>
          <a:p>
            <a:pPr algn="l"/>
            <a:r>
              <a:rPr lang="zh-CN" altLang="zh-CN" b="1" dirty="0">
                <a:latin typeface="黑体" panose="02010609060101010101" pitchFamily="49" charset="-122"/>
                <a:ea typeface="黑体" panose="02010609060101010101" pitchFamily="49" charset="-122"/>
              </a:rPr>
              <a:t>例</a:t>
            </a:r>
            <a:endParaRPr lang="zh-CN" altLang="en-US" b="1" dirty="0">
              <a:latin typeface="Times New Roman" panose="02020603050405020304" pitchFamily="18" charset="0"/>
            </a:endParaRPr>
          </a:p>
        </p:txBody>
      </p:sp>
      <p:sp>
        <p:nvSpPr>
          <p:cNvPr id="1107972" name="Text Box 4"/>
          <p:cNvSpPr txBox="1"/>
          <p:nvPr/>
        </p:nvSpPr>
        <p:spPr>
          <a:xfrm>
            <a:off x="838200" y="5391150"/>
            <a:ext cx="914400" cy="519113"/>
          </a:xfrm>
          <a:prstGeom prst="rect">
            <a:avLst/>
          </a:prstGeom>
          <a:noFill/>
          <a:ln w="9525">
            <a:noFill/>
          </a:ln>
        </p:spPr>
        <p:txBody>
          <a:bodyPr>
            <a:spAutoFit/>
          </a:bodyPr>
          <a:p>
            <a:pPr algn="l"/>
            <a:r>
              <a:rPr lang="zh-CN" altLang="en-US" b="1" dirty="0">
                <a:latin typeface="Times New Roman" panose="02020603050405020304" pitchFamily="18" charset="0"/>
                <a:ea typeface="黑体" panose="02010609060101010101" pitchFamily="49" charset="-122"/>
              </a:rPr>
              <a:t>解</a:t>
            </a:r>
            <a:endParaRPr lang="zh-CN" altLang="en-US" b="1" dirty="0">
              <a:latin typeface="Times New Roman" panose="02020603050405020304" pitchFamily="18" charset="0"/>
            </a:endParaRPr>
          </a:p>
        </p:txBody>
      </p:sp>
      <p:graphicFrame>
        <p:nvGraphicFramePr>
          <p:cNvPr id="1107973" name="Object 5"/>
          <p:cNvGraphicFramePr/>
          <p:nvPr/>
        </p:nvGraphicFramePr>
        <p:xfrm>
          <a:off x="1784350" y="4508500"/>
          <a:ext cx="2032000" cy="596900"/>
        </p:xfrm>
        <a:graphic>
          <a:graphicData uri="http://schemas.openxmlformats.org/presentationml/2006/ole">
            <mc:AlternateContent xmlns:mc="http://schemas.openxmlformats.org/markup-compatibility/2006">
              <mc:Choice xmlns:v="urn:schemas-microsoft-com:vml" Requires="v">
                <p:oleObj spid="_x0000_s3079" name="" r:id="rId1" imgW="2032000" imgH="596900" progId="Equation.3">
                  <p:embed/>
                </p:oleObj>
              </mc:Choice>
              <mc:Fallback>
                <p:oleObj name="" r:id="rId1" imgW="2032000" imgH="596900" progId="Equation.3">
                  <p:embed/>
                  <p:pic>
                    <p:nvPicPr>
                      <p:cNvPr id="0" name="图片 3078"/>
                      <p:cNvPicPr/>
                      <p:nvPr/>
                    </p:nvPicPr>
                    <p:blipFill>
                      <a:blip r:embed="rId2"/>
                      <a:stretch>
                        <a:fillRect/>
                      </a:stretch>
                    </p:blipFill>
                    <p:spPr>
                      <a:xfrm>
                        <a:off x="1784350" y="4508500"/>
                        <a:ext cx="2032000" cy="596900"/>
                      </a:xfrm>
                      <a:prstGeom prst="rect">
                        <a:avLst/>
                      </a:prstGeom>
                      <a:noFill/>
                      <a:ln w="38100">
                        <a:noFill/>
                        <a:miter/>
                      </a:ln>
                    </p:spPr>
                  </p:pic>
                </p:oleObj>
              </mc:Fallback>
            </mc:AlternateContent>
          </a:graphicData>
        </a:graphic>
      </p:graphicFrame>
      <p:graphicFrame>
        <p:nvGraphicFramePr>
          <p:cNvPr id="1107974" name="Object 6"/>
          <p:cNvGraphicFramePr/>
          <p:nvPr/>
        </p:nvGraphicFramePr>
        <p:xfrm>
          <a:off x="4724400" y="4578350"/>
          <a:ext cx="1143000" cy="420688"/>
        </p:xfrm>
        <a:graphic>
          <a:graphicData uri="http://schemas.openxmlformats.org/presentationml/2006/ole">
            <mc:AlternateContent xmlns:mc="http://schemas.openxmlformats.org/markup-compatibility/2006">
              <mc:Choice xmlns:v="urn:schemas-microsoft-com:vml" Requires="v">
                <p:oleObj spid="_x0000_s3081" name="" r:id="rId3" imgW="1066165" imgH="393700" progId="Equation.3">
                  <p:embed/>
                </p:oleObj>
              </mc:Choice>
              <mc:Fallback>
                <p:oleObj name="" r:id="rId3" imgW="1066165" imgH="393700" progId="Equation.3">
                  <p:embed/>
                  <p:pic>
                    <p:nvPicPr>
                      <p:cNvPr id="0" name="图片 3080"/>
                      <p:cNvPicPr/>
                      <p:nvPr/>
                    </p:nvPicPr>
                    <p:blipFill>
                      <a:blip r:embed="rId4">
                        <a:clrChange>
                          <a:clrFrom>
                            <a:srgbClr val="000000"/>
                          </a:clrFrom>
                          <a:clrTo>
                            <a:srgbClr val="FF0000"/>
                          </a:clrTo>
                        </a:clrChange>
                      </a:blip>
                      <a:stretch>
                        <a:fillRect/>
                      </a:stretch>
                    </p:blipFill>
                    <p:spPr>
                      <a:xfrm>
                        <a:off x="4724400" y="4578350"/>
                        <a:ext cx="1143000" cy="420688"/>
                      </a:xfrm>
                      <a:prstGeom prst="rect">
                        <a:avLst/>
                      </a:prstGeom>
                      <a:noFill/>
                      <a:ln w="38100">
                        <a:noFill/>
                        <a:miter/>
                      </a:ln>
                    </p:spPr>
                  </p:pic>
                </p:oleObj>
              </mc:Fallback>
            </mc:AlternateContent>
          </a:graphicData>
        </a:graphic>
      </p:graphicFrame>
      <p:graphicFrame>
        <p:nvGraphicFramePr>
          <p:cNvPr id="1107975" name="Object 7"/>
          <p:cNvGraphicFramePr/>
          <p:nvPr/>
        </p:nvGraphicFramePr>
        <p:xfrm>
          <a:off x="1638300" y="5207000"/>
          <a:ext cx="2209800" cy="889000"/>
        </p:xfrm>
        <a:graphic>
          <a:graphicData uri="http://schemas.openxmlformats.org/presentationml/2006/ole">
            <mc:AlternateContent xmlns:mc="http://schemas.openxmlformats.org/markup-compatibility/2006">
              <mc:Choice xmlns:v="urn:schemas-microsoft-com:vml" Requires="v">
                <p:oleObj spid="_x0000_s3082" name="" r:id="rId5" imgW="2209800" imgH="889000" progId="Equation.3">
                  <p:embed/>
                </p:oleObj>
              </mc:Choice>
              <mc:Fallback>
                <p:oleObj name="" r:id="rId5" imgW="2209800" imgH="889000" progId="Equation.3">
                  <p:embed/>
                  <p:pic>
                    <p:nvPicPr>
                      <p:cNvPr id="0" name="图片 3081"/>
                      <p:cNvPicPr/>
                      <p:nvPr/>
                    </p:nvPicPr>
                    <p:blipFill>
                      <a:blip r:embed="rId6"/>
                      <a:stretch>
                        <a:fillRect/>
                      </a:stretch>
                    </p:blipFill>
                    <p:spPr>
                      <a:xfrm>
                        <a:off x="1638300" y="5207000"/>
                        <a:ext cx="2209800" cy="889000"/>
                      </a:xfrm>
                      <a:prstGeom prst="rect">
                        <a:avLst/>
                      </a:prstGeom>
                      <a:noFill/>
                      <a:ln w="38100">
                        <a:noFill/>
                        <a:miter/>
                      </a:ln>
                    </p:spPr>
                  </p:pic>
                </p:oleObj>
              </mc:Fallback>
            </mc:AlternateContent>
          </a:graphicData>
        </a:graphic>
      </p:graphicFrame>
      <p:graphicFrame>
        <p:nvGraphicFramePr>
          <p:cNvPr id="1107976" name="Object 8"/>
          <p:cNvGraphicFramePr/>
          <p:nvPr/>
        </p:nvGraphicFramePr>
        <p:xfrm>
          <a:off x="3924300" y="5181600"/>
          <a:ext cx="1371600" cy="876300"/>
        </p:xfrm>
        <a:graphic>
          <a:graphicData uri="http://schemas.openxmlformats.org/presentationml/2006/ole">
            <mc:AlternateContent xmlns:mc="http://schemas.openxmlformats.org/markup-compatibility/2006">
              <mc:Choice xmlns:v="urn:schemas-microsoft-com:vml" Requires="v">
                <p:oleObj spid="_x0000_s3083" name="" r:id="rId7" imgW="1371600" imgH="876300" progId="Equation.3">
                  <p:embed/>
                </p:oleObj>
              </mc:Choice>
              <mc:Fallback>
                <p:oleObj name="" r:id="rId7" imgW="1371600" imgH="876300" progId="Equation.3">
                  <p:embed/>
                  <p:pic>
                    <p:nvPicPr>
                      <p:cNvPr id="0" name="图片 3082"/>
                      <p:cNvPicPr/>
                      <p:nvPr/>
                    </p:nvPicPr>
                    <p:blipFill>
                      <a:blip r:embed="rId8"/>
                      <a:stretch>
                        <a:fillRect/>
                      </a:stretch>
                    </p:blipFill>
                    <p:spPr>
                      <a:xfrm>
                        <a:off x="3924300" y="5181600"/>
                        <a:ext cx="1371600" cy="876300"/>
                      </a:xfrm>
                      <a:prstGeom prst="rect">
                        <a:avLst/>
                      </a:prstGeom>
                      <a:noFill/>
                      <a:ln w="38100">
                        <a:noFill/>
                        <a:miter/>
                      </a:ln>
                    </p:spPr>
                  </p:pic>
                </p:oleObj>
              </mc:Fallback>
            </mc:AlternateContent>
          </a:graphicData>
        </a:graphic>
      </p:graphicFrame>
      <p:graphicFrame>
        <p:nvGraphicFramePr>
          <p:cNvPr id="1107978" name="Object 10"/>
          <p:cNvGraphicFramePr/>
          <p:nvPr/>
        </p:nvGraphicFramePr>
        <p:xfrm>
          <a:off x="5292725" y="5589588"/>
          <a:ext cx="876300" cy="252412"/>
        </p:xfrm>
        <a:graphic>
          <a:graphicData uri="http://schemas.openxmlformats.org/presentationml/2006/ole">
            <mc:AlternateContent xmlns:mc="http://schemas.openxmlformats.org/markup-compatibility/2006">
              <mc:Choice xmlns:v="urn:schemas-microsoft-com:vml" Requires="v">
                <p:oleObj spid="_x0000_s3084" name="" r:id="rId9" imgW="875665" imgH="254000" progId="Equation.3">
                  <p:embed/>
                </p:oleObj>
              </mc:Choice>
              <mc:Fallback>
                <p:oleObj name="" r:id="rId9" imgW="875665" imgH="254000" progId="Equation.3">
                  <p:embed/>
                  <p:pic>
                    <p:nvPicPr>
                      <p:cNvPr id="0" name="图片 3083"/>
                      <p:cNvPicPr/>
                      <p:nvPr/>
                    </p:nvPicPr>
                    <p:blipFill>
                      <a:blip r:embed="rId10"/>
                      <a:stretch>
                        <a:fillRect/>
                      </a:stretch>
                    </p:blipFill>
                    <p:spPr>
                      <a:xfrm>
                        <a:off x="5292725" y="5589588"/>
                        <a:ext cx="876300" cy="252412"/>
                      </a:xfrm>
                      <a:prstGeom prst="rect">
                        <a:avLst/>
                      </a:prstGeom>
                      <a:noFill/>
                      <a:ln w="38100">
                        <a:noFill/>
                        <a:miter/>
                      </a:ln>
                    </p:spPr>
                  </p:pic>
                </p:oleObj>
              </mc:Fallback>
            </mc:AlternateContent>
          </a:graphicData>
        </a:graphic>
      </p:graphicFrame>
      <p:sp>
        <p:nvSpPr>
          <p:cNvPr id="1107979" name="Text Box 11"/>
          <p:cNvSpPr txBox="1"/>
          <p:nvPr/>
        </p:nvSpPr>
        <p:spPr>
          <a:xfrm>
            <a:off x="762000" y="1676400"/>
            <a:ext cx="7620000" cy="946150"/>
          </a:xfrm>
          <a:prstGeom prst="rect">
            <a:avLst/>
          </a:prstGeom>
          <a:noFill/>
          <a:ln w="9525">
            <a:noFill/>
          </a:ln>
        </p:spPr>
        <p:txBody>
          <a:bodyPr>
            <a:spAutoFit/>
          </a:bodyPr>
          <a:p>
            <a:pPr algn="l"/>
            <a:r>
              <a:rPr lang="zh-CN" altLang="en-US" b="1" dirty="0">
                <a:solidFill>
                  <a:schemeClr val="accent1"/>
                </a:solidFill>
                <a:latin typeface="黑体" panose="02010609060101010101" pitchFamily="49" charset="-122"/>
                <a:ea typeface="黑体" panose="02010609060101010101" pitchFamily="49" charset="-122"/>
              </a:rPr>
              <a:t>关键</a:t>
            </a:r>
            <a:r>
              <a:rPr lang="en-US" altLang="zh-CN" b="1">
                <a:solidFill>
                  <a:schemeClr val="accent1"/>
                </a:solidFill>
                <a:latin typeface="黑体" panose="02010609060101010101" pitchFamily="49" charset="-122"/>
                <a:ea typeface="黑体" panose="02010609060101010101" pitchFamily="49" charset="-122"/>
              </a:rPr>
              <a:t>:</a:t>
            </a:r>
            <a:r>
              <a:rPr lang="zh-CN" altLang="en-US" b="1" dirty="0">
                <a:latin typeface="Times New Roman" panose="02020603050405020304" pitchFamily="18" charset="0"/>
              </a:rPr>
              <a:t>将其它类型未定式化为洛必达法则可解决的类型               </a:t>
            </a:r>
            <a:r>
              <a:rPr lang="en-US" altLang="zh-CN" b="1">
                <a:latin typeface="Times New Roman" panose="02020603050405020304" pitchFamily="18" charset="0"/>
              </a:rPr>
              <a:t>.</a:t>
            </a:r>
            <a:endParaRPr lang="en-US" altLang="zh-CN" b="1">
              <a:latin typeface="Times New Roman" panose="02020603050405020304" pitchFamily="18" charset="0"/>
            </a:endParaRPr>
          </a:p>
        </p:txBody>
      </p:sp>
      <p:graphicFrame>
        <p:nvGraphicFramePr>
          <p:cNvPr id="1107980" name="Object 12"/>
          <p:cNvGraphicFramePr/>
          <p:nvPr/>
        </p:nvGraphicFramePr>
        <p:xfrm>
          <a:off x="2025650" y="2133600"/>
          <a:ext cx="522288" cy="606425"/>
        </p:xfrm>
        <a:graphic>
          <a:graphicData uri="http://schemas.openxmlformats.org/presentationml/2006/ole">
            <mc:AlternateContent xmlns:mc="http://schemas.openxmlformats.org/markup-compatibility/2006">
              <mc:Choice xmlns:v="urn:schemas-microsoft-com:vml" Requires="v">
                <p:oleObj spid="_x0000_s3085" name="" r:id="rId11" imgW="723900" imgH="837565" progId="Equation.3">
                  <p:embed/>
                </p:oleObj>
              </mc:Choice>
              <mc:Fallback>
                <p:oleObj name="" r:id="rId11" imgW="723900" imgH="837565" progId="Equation.3">
                  <p:embed/>
                  <p:pic>
                    <p:nvPicPr>
                      <p:cNvPr id="0" name="图片 3084"/>
                      <p:cNvPicPr/>
                      <p:nvPr/>
                    </p:nvPicPr>
                    <p:blipFill>
                      <a:blip r:embed="rId12">
                        <a:clrChange>
                          <a:clrFrom>
                            <a:srgbClr val="000000"/>
                          </a:clrFrom>
                          <a:clrTo>
                            <a:srgbClr val="3366FF"/>
                          </a:clrTo>
                        </a:clrChange>
                      </a:blip>
                      <a:stretch>
                        <a:fillRect/>
                      </a:stretch>
                    </p:blipFill>
                    <p:spPr>
                      <a:xfrm>
                        <a:off x="2025650" y="2133600"/>
                        <a:ext cx="522288" cy="606425"/>
                      </a:xfrm>
                      <a:prstGeom prst="rect">
                        <a:avLst/>
                      </a:prstGeom>
                      <a:noFill/>
                      <a:ln w="38100">
                        <a:noFill/>
                        <a:miter/>
                      </a:ln>
                    </p:spPr>
                  </p:pic>
                </p:oleObj>
              </mc:Fallback>
            </mc:AlternateContent>
          </a:graphicData>
        </a:graphic>
      </p:graphicFrame>
      <p:graphicFrame>
        <p:nvGraphicFramePr>
          <p:cNvPr id="1107981" name="Object 13"/>
          <p:cNvGraphicFramePr/>
          <p:nvPr/>
        </p:nvGraphicFramePr>
        <p:xfrm>
          <a:off x="2590800" y="2133600"/>
          <a:ext cx="522288" cy="596900"/>
        </p:xfrm>
        <a:graphic>
          <a:graphicData uri="http://schemas.openxmlformats.org/presentationml/2006/ole">
            <mc:AlternateContent xmlns:mc="http://schemas.openxmlformats.org/markup-compatibility/2006">
              <mc:Choice xmlns:v="urn:schemas-microsoft-com:vml" Requires="v">
                <p:oleObj spid="_x0000_s3086" name="" r:id="rId13" imgW="723900" imgH="824865" progId="Equation.3">
                  <p:embed/>
                </p:oleObj>
              </mc:Choice>
              <mc:Fallback>
                <p:oleObj name="" r:id="rId13" imgW="723900" imgH="824865" progId="Equation.3">
                  <p:embed/>
                  <p:pic>
                    <p:nvPicPr>
                      <p:cNvPr id="0" name="图片 3085"/>
                      <p:cNvPicPr/>
                      <p:nvPr/>
                    </p:nvPicPr>
                    <p:blipFill>
                      <a:blip r:embed="rId14">
                        <a:clrChange>
                          <a:clrFrom>
                            <a:srgbClr val="000000"/>
                          </a:clrFrom>
                          <a:clrTo>
                            <a:srgbClr val="3366FF"/>
                          </a:clrTo>
                        </a:clrChange>
                      </a:blip>
                      <a:stretch>
                        <a:fillRect/>
                      </a:stretch>
                    </p:blipFill>
                    <p:spPr>
                      <a:xfrm>
                        <a:off x="2590800" y="2133600"/>
                        <a:ext cx="522288" cy="596900"/>
                      </a:xfrm>
                      <a:prstGeom prst="rect">
                        <a:avLst/>
                      </a:prstGeom>
                      <a:noFill/>
                      <a:ln w="38100">
                        <a:noFill/>
                        <a:miter/>
                      </a:ln>
                    </p:spPr>
                  </p:pic>
                </p:oleObj>
              </mc:Fallback>
            </mc:AlternateContent>
          </a:graphicData>
        </a:graphic>
      </p:graphicFrame>
      <p:graphicFrame>
        <p:nvGraphicFramePr>
          <p:cNvPr id="1107982" name="Object 14"/>
          <p:cNvGraphicFramePr/>
          <p:nvPr/>
        </p:nvGraphicFramePr>
        <p:xfrm>
          <a:off x="900113" y="2924175"/>
          <a:ext cx="1997075" cy="565150"/>
        </p:xfrm>
        <a:graphic>
          <a:graphicData uri="http://schemas.openxmlformats.org/presentationml/2006/ole">
            <mc:AlternateContent xmlns:mc="http://schemas.openxmlformats.org/markup-compatibility/2006">
              <mc:Choice xmlns:v="urn:schemas-microsoft-com:vml" Requires="v">
                <p:oleObj spid="_x0000_s3114" name="" r:id="rId15" imgW="1523365" imgH="431800" progId="Equation.3">
                  <p:embed/>
                </p:oleObj>
              </mc:Choice>
              <mc:Fallback>
                <p:oleObj name="" r:id="rId15" imgW="1523365" imgH="431800" progId="Equation.3">
                  <p:embed/>
                  <p:pic>
                    <p:nvPicPr>
                      <p:cNvPr id="0" name="图片 3113"/>
                      <p:cNvPicPr/>
                      <p:nvPr/>
                    </p:nvPicPr>
                    <p:blipFill>
                      <a:blip r:embed="rId16">
                        <a:clrChange>
                          <a:clrFrom>
                            <a:srgbClr val="000000"/>
                          </a:clrFrom>
                          <a:clrTo>
                            <a:srgbClr val="FF0033"/>
                          </a:clrTo>
                        </a:clrChange>
                      </a:blip>
                      <a:stretch>
                        <a:fillRect/>
                      </a:stretch>
                    </p:blipFill>
                    <p:spPr>
                      <a:xfrm>
                        <a:off x="900113" y="2924175"/>
                        <a:ext cx="1997075" cy="565150"/>
                      </a:xfrm>
                      <a:prstGeom prst="rect">
                        <a:avLst/>
                      </a:prstGeom>
                      <a:noFill/>
                      <a:ln w="38100">
                        <a:noFill/>
                        <a:miter/>
                      </a:ln>
                    </p:spPr>
                  </p:pic>
                </p:oleObj>
              </mc:Fallback>
            </mc:AlternateContent>
          </a:graphicData>
        </a:graphic>
      </p:graphicFrame>
      <p:sp>
        <p:nvSpPr>
          <p:cNvPr id="1107983" name="Text Box 15"/>
          <p:cNvSpPr txBox="1"/>
          <p:nvPr/>
        </p:nvSpPr>
        <p:spPr>
          <a:xfrm>
            <a:off x="838200" y="3648075"/>
            <a:ext cx="1143000" cy="519113"/>
          </a:xfrm>
          <a:prstGeom prst="rect">
            <a:avLst/>
          </a:prstGeom>
          <a:noFill/>
          <a:ln w="9525">
            <a:noFill/>
          </a:ln>
        </p:spPr>
        <p:txBody>
          <a:bodyPr>
            <a:spAutoFit/>
          </a:bodyPr>
          <a:p>
            <a:pPr algn="l"/>
            <a:r>
              <a:rPr lang="zh-CN" altLang="en-US" b="1" dirty="0">
                <a:latin typeface="Times New Roman" panose="02020603050405020304" pitchFamily="18" charset="0"/>
              </a:rPr>
              <a:t>步骤</a:t>
            </a:r>
            <a:r>
              <a:rPr lang="en-US" altLang="zh-CN" b="1">
                <a:latin typeface="Times New Roman" panose="02020603050405020304" pitchFamily="18" charset="0"/>
              </a:rPr>
              <a:t>:</a:t>
            </a:r>
            <a:endParaRPr lang="en-US" altLang="zh-CN" b="1">
              <a:latin typeface="Times New Roman" panose="02020603050405020304" pitchFamily="18" charset="0"/>
            </a:endParaRPr>
          </a:p>
        </p:txBody>
      </p:sp>
      <p:graphicFrame>
        <p:nvGraphicFramePr>
          <p:cNvPr id="1107984" name="Object 16"/>
          <p:cNvGraphicFramePr/>
          <p:nvPr/>
        </p:nvGraphicFramePr>
        <p:xfrm>
          <a:off x="1849438" y="3505200"/>
          <a:ext cx="2265362" cy="876300"/>
        </p:xfrm>
        <a:graphic>
          <a:graphicData uri="http://schemas.openxmlformats.org/presentationml/2006/ole">
            <mc:AlternateContent xmlns:mc="http://schemas.openxmlformats.org/markup-compatibility/2006">
              <mc:Choice xmlns:v="urn:schemas-microsoft-com:vml" Requires="v">
                <p:oleObj spid="_x0000_s3117" name="" r:id="rId17" imgW="2133600" imgH="825500" progId="Equation.3">
                  <p:embed/>
                </p:oleObj>
              </mc:Choice>
              <mc:Fallback>
                <p:oleObj name="" r:id="rId17" imgW="2133600" imgH="825500" progId="Equation.3">
                  <p:embed/>
                  <p:pic>
                    <p:nvPicPr>
                      <p:cNvPr id="0" name="图片 3116"/>
                      <p:cNvPicPr/>
                      <p:nvPr/>
                    </p:nvPicPr>
                    <p:blipFill>
                      <a:blip r:embed="rId18">
                        <a:clrChange>
                          <a:clrFrom>
                            <a:srgbClr val="000000"/>
                          </a:clrFrom>
                          <a:clrTo>
                            <a:srgbClr val="3366FF"/>
                          </a:clrTo>
                        </a:clrChange>
                      </a:blip>
                      <a:stretch>
                        <a:fillRect/>
                      </a:stretch>
                    </p:blipFill>
                    <p:spPr>
                      <a:xfrm>
                        <a:off x="1849438" y="3505200"/>
                        <a:ext cx="2265362" cy="876300"/>
                      </a:xfrm>
                      <a:prstGeom prst="rect">
                        <a:avLst/>
                      </a:prstGeom>
                      <a:noFill/>
                      <a:ln w="38100">
                        <a:noFill/>
                        <a:miter/>
                      </a:ln>
                    </p:spPr>
                  </p:pic>
                </p:oleObj>
              </mc:Fallback>
            </mc:AlternateContent>
          </a:graphicData>
        </a:graphic>
      </p:graphicFrame>
      <p:graphicFrame>
        <p:nvGraphicFramePr>
          <p:cNvPr id="1107985" name="Object 17"/>
          <p:cNvGraphicFramePr/>
          <p:nvPr/>
        </p:nvGraphicFramePr>
        <p:xfrm>
          <a:off x="4419600" y="3505200"/>
          <a:ext cx="2443163" cy="890588"/>
        </p:xfrm>
        <a:graphic>
          <a:graphicData uri="http://schemas.openxmlformats.org/presentationml/2006/ole">
            <mc:AlternateContent xmlns:mc="http://schemas.openxmlformats.org/markup-compatibility/2006">
              <mc:Choice xmlns:v="urn:schemas-microsoft-com:vml" Requires="v">
                <p:oleObj spid="_x0000_s3106" name="" r:id="rId19" imgW="2298700" imgH="838200" progId="Equation.3">
                  <p:embed/>
                </p:oleObj>
              </mc:Choice>
              <mc:Fallback>
                <p:oleObj name="" r:id="rId19" imgW="2298700" imgH="838200" progId="Equation.3">
                  <p:embed/>
                  <p:pic>
                    <p:nvPicPr>
                      <p:cNvPr id="0" name="图片 3105"/>
                      <p:cNvPicPr/>
                      <p:nvPr/>
                    </p:nvPicPr>
                    <p:blipFill>
                      <a:blip r:embed="rId20">
                        <a:clrChange>
                          <a:clrFrom>
                            <a:srgbClr val="000000"/>
                          </a:clrFrom>
                          <a:clrTo>
                            <a:srgbClr val="3366FF"/>
                          </a:clrTo>
                        </a:clrChange>
                      </a:blip>
                      <a:stretch>
                        <a:fillRect/>
                      </a:stretch>
                    </p:blipFill>
                    <p:spPr>
                      <a:xfrm>
                        <a:off x="4419600" y="3505200"/>
                        <a:ext cx="2443163" cy="890588"/>
                      </a:xfrm>
                      <a:prstGeom prst="rect">
                        <a:avLst/>
                      </a:prstGeom>
                      <a:noFill/>
                      <a:ln w="38100">
                        <a:noFill/>
                        <a:miter/>
                      </a:ln>
                    </p:spPr>
                  </p:pic>
                </p:oleObj>
              </mc:Fallback>
            </mc:AlternateContent>
          </a:graphicData>
        </a:graphic>
      </p:graphicFrame>
      <p:graphicFrame>
        <p:nvGraphicFramePr>
          <p:cNvPr id="20492" name="Object 21"/>
          <p:cNvGraphicFramePr>
            <a:graphicFrameLocks noGrp="1"/>
          </p:cNvGraphicFramePr>
          <p:nvPr>
            <p:ph/>
          </p:nvPr>
        </p:nvGraphicFramePr>
        <p:xfrm>
          <a:off x="468313" y="692150"/>
          <a:ext cx="5543550" cy="628650"/>
        </p:xfrm>
        <a:graphic>
          <a:graphicData uri="http://schemas.openxmlformats.org/presentationml/2006/ole">
            <mc:AlternateContent xmlns:mc="http://schemas.openxmlformats.org/markup-compatibility/2006">
              <mc:Choice xmlns:v="urn:schemas-microsoft-com:vml" Requires="v">
                <p:oleObj spid="_x0000_s3113" name="" r:id="rId21" imgW="1902460" imgH="215900" progId="Equation.3">
                  <p:embed/>
                </p:oleObj>
              </mc:Choice>
              <mc:Fallback>
                <p:oleObj name="" r:id="rId21" imgW="1902460" imgH="215900" progId="Equation.3">
                  <p:embed/>
                  <p:pic>
                    <p:nvPicPr>
                      <p:cNvPr id="0" name="图片 3112"/>
                      <p:cNvPicPr/>
                      <p:nvPr/>
                    </p:nvPicPr>
                    <p:blipFill>
                      <a:blip r:embed="rId22">
                        <a:clrChange>
                          <a:clrFrom>
                            <a:srgbClr val="000000"/>
                          </a:clrFrom>
                          <a:clrTo>
                            <a:srgbClr val="FF0033"/>
                          </a:clrTo>
                        </a:clrChange>
                      </a:blip>
                      <a:stretch>
                        <a:fillRect/>
                      </a:stretch>
                    </p:blipFill>
                    <p:spPr>
                      <a:xfrm>
                        <a:off x="468313" y="692150"/>
                        <a:ext cx="5543550" cy="628650"/>
                      </a:xfrm>
                      <a:prstGeom prst="rect">
                        <a:avLst/>
                      </a:prstGeom>
                      <a:noFill/>
                      <a:ln w="38100">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107979"/>
                                        </p:tgtEl>
                                        <p:attrNameLst>
                                          <p:attrName>style.visibility</p:attrName>
                                        </p:attrNameLst>
                                      </p:cBhvr>
                                      <p:to>
                                        <p:strVal val="visible"/>
                                      </p:to>
                                    </p:set>
                                    <p:animEffect transition="in" filter="wipe(left)">
                                      <p:cBhvr>
                                        <p:cTn id="7" dur="75"/>
                                        <p:tgtEl>
                                          <p:spTgt spid="1107979"/>
                                        </p:tgtEl>
                                      </p:cBhvr>
                                    </p:animEffect>
                                  </p:childTnLst>
                                </p:cTn>
                              </p:par>
                            </p:childTnLst>
                          </p:cTn>
                        </p:par>
                        <p:par>
                          <p:cTn id="8" fill="hold">
                            <p:stCondLst>
                              <p:cond delay="3000"/>
                            </p:stCondLst>
                            <p:childTnLst>
                              <p:par>
                                <p:cTn id="9" presetID="22" presetClass="entr" presetSubtype="8" fill="hold" nodeType="afterEffect">
                                  <p:stCondLst>
                                    <p:cond delay="0"/>
                                  </p:stCondLst>
                                  <p:childTnLst>
                                    <p:set>
                                      <p:cBhvr>
                                        <p:cTn id="10" dur="1" fill="hold">
                                          <p:stCondLst>
                                            <p:cond delay="0"/>
                                          </p:stCondLst>
                                        </p:cTn>
                                        <p:tgtEl>
                                          <p:spTgt spid="1107980"/>
                                        </p:tgtEl>
                                        <p:attrNameLst>
                                          <p:attrName>style.visibility</p:attrName>
                                        </p:attrNameLst>
                                      </p:cBhvr>
                                      <p:to>
                                        <p:strVal val="visible"/>
                                      </p:to>
                                    </p:set>
                                    <p:animEffect transition="in" filter="wipe(left)">
                                      <p:cBhvr>
                                        <p:cTn id="11" dur="500"/>
                                        <p:tgtEl>
                                          <p:spTgt spid="1107980"/>
                                        </p:tgtEl>
                                      </p:cBhvr>
                                    </p:animEffect>
                                  </p:childTnLst>
                                </p:cTn>
                              </p:par>
                            </p:childTnLst>
                          </p:cTn>
                        </p:par>
                        <p:par>
                          <p:cTn id="12" fill="hold">
                            <p:stCondLst>
                              <p:cond delay="3500"/>
                            </p:stCondLst>
                            <p:childTnLst>
                              <p:par>
                                <p:cTn id="13" presetID="22" presetClass="entr" presetSubtype="8" fill="hold" nodeType="afterEffect">
                                  <p:stCondLst>
                                    <p:cond delay="0"/>
                                  </p:stCondLst>
                                  <p:childTnLst>
                                    <p:set>
                                      <p:cBhvr>
                                        <p:cTn id="14" dur="1" fill="hold">
                                          <p:stCondLst>
                                            <p:cond delay="0"/>
                                          </p:stCondLst>
                                        </p:cTn>
                                        <p:tgtEl>
                                          <p:spTgt spid="1107981"/>
                                        </p:tgtEl>
                                        <p:attrNameLst>
                                          <p:attrName>style.visibility</p:attrName>
                                        </p:attrNameLst>
                                      </p:cBhvr>
                                      <p:to>
                                        <p:strVal val="visible"/>
                                      </p:to>
                                    </p:set>
                                    <p:animEffect transition="in" filter="wipe(left)">
                                      <p:cBhvr>
                                        <p:cTn id="15" dur="500"/>
                                        <p:tgtEl>
                                          <p:spTgt spid="110798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107982"/>
                                        </p:tgtEl>
                                        <p:attrNameLst>
                                          <p:attrName>style.visibility</p:attrName>
                                        </p:attrNameLst>
                                      </p:cBhvr>
                                      <p:to>
                                        <p:strVal val="visible"/>
                                      </p:to>
                                    </p:set>
                                    <p:animEffect transition="in" filter="wipe(left)">
                                      <p:cBhvr>
                                        <p:cTn id="20" dur="500"/>
                                        <p:tgtEl>
                                          <p:spTgt spid="110798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107983"/>
                                        </p:tgtEl>
                                        <p:attrNameLst>
                                          <p:attrName>style.visibility</p:attrName>
                                        </p:attrNameLst>
                                      </p:cBhvr>
                                      <p:to>
                                        <p:strVal val="visible"/>
                                      </p:to>
                                    </p:set>
                                    <p:animEffect transition="in" filter="wipe(left)">
                                      <p:cBhvr>
                                        <p:cTn id="25" dur="500"/>
                                        <p:tgtEl>
                                          <p:spTgt spid="110798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107984"/>
                                        </p:tgtEl>
                                        <p:attrNameLst>
                                          <p:attrName>style.visibility</p:attrName>
                                        </p:attrNameLst>
                                      </p:cBhvr>
                                      <p:to>
                                        <p:strVal val="visible"/>
                                      </p:to>
                                    </p:set>
                                    <p:animEffect transition="in" filter="wipe(left)">
                                      <p:cBhvr>
                                        <p:cTn id="30" dur="500"/>
                                        <p:tgtEl>
                                          <p:spTgt spid="110798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107985"/>
                                        </p:tgtEl>
                                        <p:attrNameLst>
                                          <p:attrName>style.visibility</p:attrName>
                                        </p:attrNameLst>
                                      </p:cBhvr>
                                      <p:to>
                                        <p:strVal val="visible"/>
                                      </p:to>
                                    </p:set>
                                    <p:animEffect transition="in" filter="wipe(left)">
                                      <p:cBhvr>
                                        <p:cTn id="35" dur="500"/>
                                        <p:tgtEl>
                                          <p:spTgt spid="110798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107971"/>
                                        </p:tgtEl>
                                        <p:attrNameLst>
                                          <p:attrName>style.visibility</p:attrName>
                                        </p:attrNameLst>
                                      </p:cBhvr>
                                      <p:to>
                                        <p:strVal val="visible"/>
                                      </p:to>
                                    </p:set>
                                    <p:animEffect transition="in" filter="wipe(left)">
                                      <p:cBhvr>
                                        <p:cTn id="40" dur="500"/>
                                        <p:tgtEl>
                                          <p:spTgt spid="1107971"/>
                                        </p:tgtEl>
                                      </p:cBhvr>
                                    </p:animEffect>
                                  </p:childTnLst>
                                </p:cTn>
                              </p:par>
                            </p:childTnLst>
                          </p:cTn>
                        </p:par>
                        <p:par>
                          <p:cTn id="41" fill="hold">
                            <p:stCondLst>
                              <p:cond delay="500"/>
                            </p:stCondLst>
                            <p:childTnLst>
                              <p:par>
                                <p:cTn id="42" presetID="22" presetClass="entr" presetSubtype="8" fill="hold" nodeType="afterEffect">
                                  <p:stCondLst>
                                    <p:cond delay="0"/>
                                  </p:stCondLst>
                                  <p:childTnLst>
                                    <p:set>
                                      <p:cBhvr>
                                        <p:cTn id="43" dur="1" fill="hold">
                                          <p:stCondLst>
                                            <p:cond delay="0"/>
                                          </p:stCondLst>
                                        </p:cTn>
                                        <p:tgtEl>
                                          <p:spTgt spid="1107973"/>
                                        </p:tgtEl>
                                        <p:attrNameLst>
                                          <p:attrName>style.visibility</p:attrName>
                                        </p:attrNameLst>
                                      </p:cBhvr>
                                      <p:to>
                                        <p:strVal val="visible"/>
                                      </p:to>
                                    </p:set>
                                    <p:animEffect transition="in" filter="wipe(left)">
                                      <p:cBhvr>
                                        <p:cTn id="44" dur="500"/>
                                        <p:tgtEl>
                                          <p:spTgt spid="110797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1107974"/>
                                        </p:tgtEl>
                                        <p:attrNameLst>
                                          <p:attrName>style.visibility</p:attrName>
                                        </p:attrNameLst>
                                      </p:cBhvr>
                                      <p:to>
                                        <p:strVal val="visible"/>
                                      </p:to>
                                    </p:set>
                                    <p:animEffect transition="in" filter="wipe(left)">
                                      <p:cBhvr>
                                        <p:cTn id="49" dur="500"/>
                                        <p:tgtEl>
                                          <p:spTgt spid="110797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107972"/>
                                        </p:tgtEl>
                                        <p:attrNameLst>
                                          <p:attrName>style.visibility</p:attrName>
                                        </p:attrNameLst>
                                      </p:cBhvr>
                                      <p:to>
                                        <p:strVal val="visible"/>
                                      </p:to>
                                    </p:set>
                                    <p:animEffect transition="in" filter="wipe(left)">
                                      <p:cBhvr>
                                        <p:cTn id="54" dur="500"/>
                                        <p:tgtEl>
                                          <p:spTgt spid="1107972"/>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1107975"/>
                                        </p:tgtEl>
                                        <p:attrNameLst>
                                          <p:attrName>style.visibility</p:attrName>
                                        </p:attrNameLst>
                                      </p:cBhvr>
                                      <p:to>
                                        <p:strVal val="visible"/>
                                      </p:to>
                                    </p:set>
                                    <p:animEffect transition="in" filter="wipe(left)">
                                      <p:cBhvr>
                                        <p:cTn id="59" dur="500"/>
                                        <p:tgtEl>
                                          <p:spTgt spid="1107975"/>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1107976"/>
                                        </p:tgtEl>
                                        <p:attrNameLst>
                                          <p:attrName>style.visibility</p:attrName>
                                        </p:attrNameLst>
                                      </p:cBhvr>
                                      <p:to>
                                        <p:strVal val="visible"/>
                                      </p:to>
                                    </p:set>
                                    <p:animEffect transition="in" filter="wipe(left)">
                                      <p:cBhvr>
                                        <p:cTn id="64" dur="500"/>
                                        <p:tgtEl>
                                          <p:spTgt spid="1107976"/>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1107978"/>
                                        </p:tgtEl>
                                        <p:attrNameLst>
                                          <p:attrName>style.visibility</p:attrName>
                                        </p:attrNameLst>
                                      </p:cBhvr>
                                      <p:to>
                                        <p:strVal val="visible"/>
                                      </p:to>
                                    </p:set>
                                    <p:animEffect transition="in" filter="wipe(left)">
                                      <p:cBhvr>
                                        <p:cTn id="69" dur="500"/>
                                        <p:tgtEl>
                                          <p:spTgt spid="11079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7971" grpId="0"/>
      <p:bldP spid="1107972" grpId="0"/>
      <p:bldP spid="1107979" grpId="0"/>
      <p:bldP spid="1107983"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aphicFrame>
        <p:nvGraphicFramePr>
          <p:cNvPr id="1119236" name="Object 4"/>
          <p:cNvGraphicFramePr/>
          <p:nvPr/>
        </p:nvGraphicFramePr>
        <p:xfrm>
          <a:off x="1116013" y="981075"/>
          <a:ext cx="6807200" cy="1449388"/>
        </p:xfrm>
        <a:graphic>
          <a:graphicData uri="http://schemas.openxmlformats.org/presentationml/2006/ole">
            <mc:AlternateContent xmlns:mc="http://schemas.openxmlformats.org/markup-compatibility/2006">
              <mc:Choice xmlns:v="urn:schemas-microsoft-com:vml" Requires="v">
                <p:oleObj spid="_x0000_s3115" name="" r:id="rId1" imgW="2221230" imgH="495300" progId="Equation.3">
                  <p:embed/>
                </p:oleObj>
              </mc:Choice>
              <mc:Fallback>
                <p:oleObj name="" r:id="rId1" imgW="2221230" imgH="495300" progId="Equation.3">
                  <p:embed/>
                  <p:pic>
                    <p:nvPicPr>
                      <p:cNvPr id="0" name="图片 3114"/>
                      <p:cNvPicPr/>
                      <p:nvPr/>
                    </p:nvPicPr>
                    <p:blipFill>
                      <a:blip r:embed="rId2"/>
                      <a:stretch>
                        <a:fillRect/>
                      </a:stretch>
                    </p:blipFill>
                    <p:spPr>
                      <a:xfrm>
                        <a:off x="1116013" y="981075"/>
                        <a:ext cx="6807200" cy="1449388"/>
                      </a:xfrm>
                      <a:prstGeom prst="rect">
                        <a:avLst/>
                      </a:prstGeom>
                      <a:noFill/>
                      <a:ln w="38100">
                        <a:noFill/>
                        <a:miter/>
                      </a:ln>
                    </p:spPr>
                  </p:pic>
                </p:oleObj>
              </mc:Fallback>
            </mc:AlternateContent>
          </a:graphicData>
        </a:graphic>
      </p:graphicFrame>
      <p:sp>
        <p:nvSpPr>
          <p:cNvPr id="21517" name="Text Box 5"/>
          <p:cNvSpPr txBox="1"/>
          <p:nvPr/>
        </p:nvSpPr>
        <p:spPr>
          <a:xfrm>
            <a:off x="539750" y="785813"/>
            <a:ext cx="941388" cy="519112"/>
          </a:xfrm>
          <a:prstGeom prst="rect">
            <a:avLst/>
          </a:prstGeom>
          <a:noFill/>
          <a:ln w="9525">
            <a:noFill/>
          </a:ln>
        </p:spPr>
        <p:txBody>
          <a:bodyPr>
            <a:spAutoFit/>
          </a:bodyPr>
          <a:p>
            <a:pPr algn="l"/>
            <a:r>
              <a:rPr lang="zh-CN" altLang="en-US" b="1" dirty="0">
                <a:latin typeface="Times New Roman" panose="02020603050405020304" pitchFamily="18" charset="0"/>
              </a:rPr>
              <a:t>例</a:t>
            </a:r>
            <a:endParaRPr lang="zh-CN" altLang="en-US" b="1" dirty="0">
              <a:latin typeface="Times New Roman" panose="02020603050405020304" pitchFamily="18" charset="0"/>
            </a:endParaRPr>
          </a:p>
        </p:txBody>
      </p:sp>
      <p:graphicFrame>
        <p:nvGraphicFramePr>
          <p:cNvPr id="21507" name="Object 6"/>
          <p:cNvGraphicFramePr/>
          <p:nvPr/>
        </p:nvGraphicFramePr>
        <p:xfrm>
          <a:off x="1306513" y="661988"/>
          <a:ext cx="1747837" cy="835025"/>
        </p:xfrm>
        <a:graphic>
          <a:graphicData uri="http://schemas.openxmlformats.org/presentationml/2006/ole">
            <mc:AlternateContent xmlns:mc="http://schemas.openxmlformats.org/markup-compatibility/2006">
              <mc:Choice xmlns:v="urn:schemas-microsoft-com:vml" Requires="v">
                <p:oleObj spid="_x0000_s3111" name="" r:id="rId3" imgW="660400" imgH="279400" progId="Equation.3">
                  <p:embed/>
                </p:oleObj>
              </mc:Choice>
              <mc:Fallback>
                <p:oleObj name="" r:id="rId3" imgW="660400" imgH="279400" progId="Equation.3">
                  <p:embed/>
                  <p:pic>
                    <p:nvPicPr>
                      <p:cNvPr id="0" name="图片 3110"/>
                      <p:cNvPicPr/>
                      <p:nvPr/>
                    </p:nvPicPr>
                    <p:blipFill>
                      <a:blip r:embed="rId4"/>
                      <a:stretch>
                        <a:fillRect/>
                      </a:stretch>
                    </p:blipFill>
                    <p:spPr>
                      <a:xfrm>
                        <a:off x="1306513" y="661988"/>
                        <a:ext cx="1747837" cy="835025"/>
                      </a:xfrm>
                      <a:prstGeom prst="rect">
                        <a:avLst/>
                      </a:prstGeom>
                      <a:noFill/>
                      <a:ln w="38100">
                        <a:noFill/>
                        <a:miter/>
                      </a:ln>
                    </p:spPr>
                  </p:pic>
                </p:oleObj>
              </mc:Fallback>
            </mc:AlternateContent>
          </a:graphicData>
        </a:graphic>
      </p:graphicFrame>
      <p:graphicFrame>
        <p:nvGraphicFramePr>
          <p:cNvPr id="21508" name="Object 7"/>
          <p:cNvGraphicFramePr/>
          <p:nvPr/>
        </p:nvGraphicFramePr>
        <p:xfrm>
          <a:off x="3879850" y="749300"/>
          <a:ext cx="763588" cy="390525"/>
        </p:xfrm>
        <a:graphic>
          <a:graphicData uri="http://schemas.openxmlformats.org/presentationml/2006/ole">
            <mc:AlternateContent xmlns:mc="http://schemas.openxmlformats.org/markup-compatibility/2006">
              <mc:Choice xmlns:v="urn:schemas-microsoft-com:vml" Requires="v">
                <p:oleObj spid="_x0000_s3116" name="" r:id="rId5" imgW="330200" imgH="152400" progId="Equation.3">
                  <p:embed/>
                </p:oleObj>
              </mc:Choice>
              <mc:Fallback>
                <p:oleObj name="" r:id="rId5" imgW="330200" imgH="152400" progId="Equation.3">
                  <p:embed/>
                  <p:pic>
                    <p:nvPicPr>
                      <p:cNvPr id="0" name="图片 3115"/>
                      <p:cNvPicPr/>
                      <p:nvPr/>
                    </p:nvPicPr>
                    <p:blipFill>
                      <a:blip r:embed="rId6"/>
                      <a:stretch>
                        <a:fillRect/>
                      </a:stretch>
                    </p:blipFill>
                    <p:spPr>
                      <a:xfrm>
                        <a:off x="3879850" y="749300"/>
                        <a:ext cx="763588" cy="390525"/>
                      </a:xfrm>
                      <a:prstGeom prst="rect">
                        <a:avLst/>
                      </a:prstGeom>
                      <a:noFill/>
                      <a:ln w="38100">
                        <a:noFill/>
                        <a:miter/>
                      </a:ln>
                    </p:spPr>
                  </p:pic>
                </p:oleObj>
              </mc:Fallback>
            </mc:AlternateContent>
          </a:graphicData>
        </a:graphic>
      </p:graphicFrame>
      <p:graphicFrame>
        <p:nvGraphicFramePr>
          <p:cNvPr id="1119240" name="Object 8"/>
          <p:cNvGraphicFramePr/>
          <p:nvPr>
            <p:ph/>
          </p:nvPr>
        </p:nvGraphicFramePr>
        <p:xfrm>
          <a:off x="5219700" y="765175"/>
          <a:ext cx="1066800" cy="393700"/>
        </p:xfrm>
        <a:graphic>
          <a:graphicData uri="http://schemas.openxmlformats.org/presentationml/2006/ole">
            <mc:AlternateContent xmlns:mc="http://schemas.openxmlformats.org/markup-compatibility/2006">
              <mc:Choice xmlns:v="urn:schemas-microsoft-com:vml" Requires="v">
                <p:oleObj spid="_x0000_s3094" name="" r:id="rId7" imgW="1066165" imgH="393700" progId="Equation.3">
                  <p:embed/>
                </p:oleObj>
              </mc:Choice>
              <mc:Fallback>
                <p:oleObj name="" r:id="rId7" imgW="1066165" imgH="393700" progId="Equation.3">
                  <p:embed/>
                  <p:pic>
                    <p:nvPicPr>
                      <p:cNvPr id="0" name="图片 3093"/>
                      <p:cNvPicPr/>
                      <p:nvPr/>
                    </p:nvPicPr>
                    <p:blipFill>
                      <a:blip r:embed="rId8">
                        <a:clrChange>
                          <a:clrFrom>
                            <a:srgbClr val="000000"/>
                          </a:clrFrom>
                          <a:clrTo>
                            <a:srgbClr val="FF0000"/>
                          </a:clrTo>
                        </a:clrChange>
                      </a:blip>
                      <a:stretch>
                        <a:fillRect/>
                      </a:stretch>
                    </p:blipFill>
                    <p:spPr>
                      <a:xfrm>
                        <a:off x="5219700" y="765175"/>
                        <a:ext cx="1066800" cy="393700"/>
                      </a:xfrm>
                      <a:prstGeom prst="rect">
                        <a:avLst/>
                      </a:prstGeom>
                      <a:noFill/>
                      <a:ln w="38100">
                        <a:miter/>
                      </a:ln>
                    </p:spPr>
                  </p:pic>
                </p:oleObj>
              </mc:Fallback>
            </mc:AlternateContent>
          </a:graphicData>
        </a:graphic>
      </p:graphicFrame>
      <p:graphicFrame>
        <p:nvGraphicFramePr>
          <p:cNvPr id="21510" name="Object 54"/>
          <p:cNvGraphicFramePr/>
          <p:nvPr/>
        </p:nvGraphicFramePr>
        <p:xfrm>
          <a:off x="3779838" y="2492375"/>
          <a:ext cx="3384550" cy="1011238"/>
        </p:xfrm>
        <a:graphic>
          <a:graphicData uri="http://schemas.openxmlformats.org/presentationml/2006/ole">
            <mc:AlternateContent xmlns:mc="http://schemas.openxmlformats.org/markup-compatibility/2006">
              <mc:Choice xmlns:v="urn:schemas-microsoft-com:vml" Requires="v">
                <p:oleObj spid="_x0000_s3110" name="" r:id="rId9" imgW="1357630" imgH="405765" progId="Equation.3">
                  <p:embed/>
                </p:oleObj>
              </mc:Choice>
              <mc:Fallback>
                <p:oleObj name="" r:id="rId9" imgW="1357630" imgH="405765" progId="Equation.3">
                  <p:embed/>
                  <p:pic>
                    <p:nvPicPr>
                      <p:cNvPr id="0" name="图片 3109"/>
                      <p:cNvPicPr/>
                      <p:nvPr/>
                    </p:nvPicPr>
                    <p:blipFill>
                      <a:blip r:embed="rId10">
                        <a:clrChange>
                          <a:clrFrom>
                            <a:srgbClr val="000000"/>
                          </a:clrFrom>
                          <a:clrTo>
                            <a:srgbClr val="000000"/>
                          </a:clrTo>
                        </a:clrChange>
                      </a:blip>
                      <a:stretch>
                        <a:fillRect/>
                      </a:stretch>
                    </p:blipFill>
                    <p:spPr>
                      <a:xfrm>
                        <a:off x="3779838" y="2492375"/>
                        <a:ext cx="3384550" cy="1011238"/>
                      </a:xfrm>
                      <a:prstGeom prst="rect">
                        <a:avLst/>
                      </a:prstGeom>
                      <a:noFill/>
                      <a:ln w="38100">
                        <a:noFill/>
                        <a:miter/>
                      </a:ln>
                    </p:spPr>
                  </p:pic>
                </p:oleObj>
              </mc:Fallback>
            </mc:AlternateContent>
          </a:graphicData>
        </a:graphic>
      </p:graphicFrame>
      <p:graphicFrame>
        <p:nvGraphicFramePr>
          <p:cNvPr id="21511" name="Object 55"/>
          <p:cNvGraphicFramePr/>
          <p:nvPr/>
        </p:nvGraphicFramePr>
        <p:xfrm>
          <a:off x="4140200" y="3573463"/>
          <a:ext cx="2184400" cy="1077912"/>
        </p:xfrm>
        <a:graphic>
          <a:graphicData uri="http://schemas.openxmlformats.org/presentationml/2006/ole">
            <mc:AlternateContent xmlns:mc="http://schemas.openxmlformats.org/markup-compatibility/2006">
              <mc:Choice xmlns:v="urn:schemas-microsoft-com:vml" Requires="v">
                <p:oleObj spid="_x0000_s3105" name="" r:id="rId11" imgW="875665" imgH="431800" progId="Equation.3">
                  <p:embed/>
                </p:oleObj>
              </mc:Choice>
              <mc:Fallback>
                <p:oleObj name="" r:id="rId11" imgW="875665" imgH="431800" progId="Equation.3">
                  <p:embed/>
                  <p:pic>
                    <p:nvPicPr>
                      <p:cNvPr id="0" name="图片 3104"/>
                      <p:cNvPicPr/>
                      <p:nvPr/>
                    </p:nvPicPr>
                    <p:blipFill>
                      <a:blip r:embed="rId12">
                        <a:clrChange>
                          <a:clrFrom>
                            <a:srgbClr val="000000"/>
                          </a:clrFrom>
                          <a:clrTo>
                            <a:srgbClr val="000000"/>
                          </a:clrTo>
                        </a:clrChange>
                      </a:blip>
                      <a:stretch>
                        <a:fillRect/>
                      </a:stretch>
                    </p:blipFill>
                    <p:spPr>
                      <a:xfrm>
                        <a:off x="4140200" y="3573463"/>
                        <a:ext cx="2184400" cy="1077912"/>
                      </a:xfrm>
                      <a:prstGeom prst="rect">
                        <a:avLst/>
                      </a:prstGeom>
                      <a:noFill/>
                      <a:ln w="38100">
                        <a:noFill/>
                        <a:miter/>
                      </a:ln>
                    </p:spPr>
                  </p:pic>
                </p:oleObj>
              </mc:Fallback>
            </mc:AlternateContent>
          </a:graphicData>
        </a:graphic>
      </p:graphicFrame>
      <p:graphicFrame>
        <p:nvGraphicFramePr>
          <p:cNvPr id="1119288" name="Object 56"/>
          <p:cNvGraphicFramePr/>
          <p:nvPr/>
        </p:nvGraphicFramePr>
        <p:xfrm>
          <a:off x="6372225" y="3644900"/>
          <a:ext cx="2157413" cy="1030288"/>
        </p:xfrm>
        <a:graphic>
          <a:graphicData uri="http://schemas.openxmlformats.org/presentationml/2006/ole">
            <mc:AlternateContent xmlns:mc="http://schemas.openxmlformats.org/markup-compatibility/2006">
              <mc:Choice xmlns:v="urn:schemas-microsoft-com:vml" Requires="v">
                <p:oleObj spid="_x0000_s3103" name="" r:id="rId13" imgW="876300" imgH="419100" progId="Equation.3">
                  <p:embed/>
                </p:oleObj>
              </mc:Choice>
              <mc:Fallback>
                <p:oleObj name="" r:id="rId13" imgW="876300" imgH="419100" progId="Equation.3">
                  <p:embed/>
                  <p:pic>
                    <p:nvPicPr>
                      <p:cNvPr id="0" name="图片 3102"/>
                      <p:cNvPicPr/>
                      <p:nvPr/>
                    </p:nvPicPr>
                    <p:blipFill>
                      <a:blip r:embed="rId14">
                        <a:clrChange>
                          <a:clrFrom>
                            <a:srgbClr val="000000"/>
                          </a:clrFrom>
                          <a:clrTo>
                            <a:srgbClr val="000000"/>
                          </a:clrTo>
                        </a:clrChange>
                      </a:blip>
                      <a:stretch>
                        <a:fillRect/>
                      </a:stretch>
                    </p:blipFill>
                    <p:spPr>
                      <a:xfrm>
                        <a:off x="6372225" y="3644900"/>
                        <a:ext cx="2157413" cy="1030288"/>
                      </a:xfrm>
                      <a:prstGeom prst="rect">
                        <a:avLst/>
                      </a:prstGeom>
                      <a:noFill/>
                      <a:ln w="38100">
                        <a:noFill/>
                        <a:miter/>
                      </a:ln>
                    </p:spPr>
                  </p:pic>
                </p:oleObj>
              </mc:Fallback>
            </mc:AlternateContent>
          </a:graphicData>
        </a:graphic>
      </p:graphicFrame>
      <p:graphicFrame>
        <p:nvGraphicFramePr>
          <p:cNvPr id="1119289" name="Object 57"/>
          <p:cNvGraphicFramePr/>
          <p:nvPr/>
        </p:nvGraphicFramePr>
        <p:xfrm>
          <a:off x="4067175" y="4868863"/>
          <a:ext cx="1689100" cy="1030287"/>
        </p:xfrm>
        <a:graphic>
          <a:graphicData uri="http://schemas.openxmlformats.org/presentationml/2006/ole">
            <mc:AlternateContent xmlns:mc="http://schemas.openxmlformats.org/markup-compatibility/2006">
              <mc:Choice xmlns:v="urn:schemas-microsoft-com:vml" Requires="v">
                <p:oleObj spid="_x0000_s3108" name="" r:id="rId15" imgW="685800" imgH="419100" progId="Equation.3">
                  <p:embed/>
                </p:oleObj>
              </mc:Choice>
              <mc:Fallback>
                <p:oleObj name="" r:id="rId15" imgW="685800" imgH="419100" progId="Equation.3">
                  <p:embed/>
                  <p:pic>
                    <p:nvPicPr>
                      <p:cNvPr id="0" name="图片 3107"/>
                      <p:cNvPicPr/>
                      <p:nvPr/>
                    </p:nvPicPr>
                    <p:blipFill>
                      <a:blip r:embed="rId16">
                        <a:clrChange>
                          <a:clrFrom>
                            <a:srgbClr val="000000"/>
                          </a:clrFrom>
                          <a:clrTo>
                            <a:srgbClr val="000000"/>
                          </a:clrTo>
                        </a:clrChange>
                      </a:blip>
                      <a:stretch>
                        <a:fillRect/>
                      </a:stretch>
                    </p:blipFill>
                    <p:spPr>
                      <a:xfrm>
                        <a:off x="4067175" y="4868863"/>
                        <a:ext cx="1689100" cy="1030287"/>
                      </a:xfrm>
                      <a:prstGeom prst="rect">
                        <a:avLst/>
                      </a:prstGeom>
                      <a:noFill/>
                      <a:ln w="38100">
                        <a:noFill/>
                        <a:miter/>
                      </a:ln>
                    </p:spPr>
                  </p:pic>
                </p:oleObj>
              </mc:Fallback>
            </mc:AlternateContent>
          </a:graphicData>
        </a:graphic>
      </p:graphicFrame>
      <p:graphicFrame>
        <p:nvGraphicFramePr>
          <p:cNvPr id="1119290" name="Object 58"/>
          <p:cNvGraphicFramePr/>
          <p:nvPr/>
        </p:nvGraphicFramePr>
        <p:xfrm>
          <a:off x="5867400" y="4797425"/>
          <a:ext cx="1501775" cy="1030288"/>
        </p:xfrm>
        <a:graphic>
          <a:graphicData uri="http://schemas.openxmlformats.org/presentationml/2006/ole">
            <mc:AlternateContent xmlns:mc="http://schemas.openxmlformats.org/markup-compatibility/2006">
              <mc:Choice xmlns:v="urn:schemas-microsoft-com:vml" Requires="v">
                <p:oleObj spid="_x0000_s3112" name="" r:id="rId17" imgW="609600" imgH="419100" progId="Equation.3">
                  <p:embed/>
                </p:oleObj>
              </mc:Choice>
              <mc:Fallback>
                <p:oleObj name="" r:id="rId17" imgW="609600" imgH="419100" progId="Equation.3">
                  <p:embed/>
                  <p:pic>
                    <p:nvPicPr>
                      <p:cNvPr id="0" name="图片 3111"/>
                      <p:cNvPicPr/>
                      <p:nvPr/>
                    </p:nvPicPr>
                    <p:blipFill>
                      <a:blip r:embed="rId18">
                        <a:clrChange>
                          <a:clrFrom>
                            <a:srgbClr val="000000"/>
                          </a:clrFrom>
                          <a:clrTo>
                            <a:srgbClr val="000000"/>
                          </a:clrTo>
                        </a:clrChange>
                      </a:blip>
                      <a:stretch>
                        <a:fillRect/>
                      </a:stretch>
                    </p:blipFill>
                    <p:spPr>
                      <a:xfrm>
                        <a:off x="5867400" y="4797425"/>
                        <a:ext cx="1501775" cy="1030288"/>
                      </a:xfrm>
                      <a:prstGeom prst="rect">
                        <a:avLst/>
                      </a:prstGeom>
                      <a:noFill/>
                      <a:ln w="38100">
                        <a:noFill/>
                        <a:miter/>
                      </a:ln>
                    </p:spPr>
                  </p:pic>
                </p:oleObj>
              </mc:Fallback>
            </mc:AlternateContent>
          </a:graphicData>
        </a:graphic>
      </p:graphicFrame>
      <p:graphicFrame>
        <p:nvGraphicFramePr>
          <p:cNvPr id="1119291" name="Object 59"/>
          <p:cNvGraphicFramePr/>
          <p:nvPr/>
        </p:nvGraphicFramePr>
        <p:xfrm>
          <a:off x="7451725" y="5157788"/>
          <a:ext cx="688975" cy="311150"/>
        </p:xfrm>
        <a:graphic>
          <a:graphicData uri="http://schemas.openxmlformats.org/presentationml/2006/ole">
            <mc:AlternateContent xmlns:mc="http://schemas.openxmlformats.org/markup-compatibility/2006">
              <mc:Choice xmlns:v="urn:schemas-microsoft-com:vml" Requires="v">
                <p:oleObj spid="_x0000_s3104" name="" r:id="rId19" imgW="278765" imgH="127000" progId="Equation.3">
                  <p:embed/>
                </p:oleObj>
              </mc:Choice>
              <mc:Fallback>
                <p:oleObj name="" r:id="rId19" imgW="278765" imgH="127000" progId="Equation.3">
                  <p:embed/>
                  <p:pic>
                    <p:nvPicPr>
                      <p:cNvPr id="0" name="图片 3103"/>
                      <p:cNvPicPr/>
                      <p:nvPr/>
                    </p:nvPicPr>
                    <p:blipFill>
                      <a:blip r:embed="rId20">
                        <a:clrChange>
                          <a:clrFrom>
                            <a:srgbClr val="000000"/>
                          </a:clrFrom>
                          <a:clrTo>
                            <a:srgbClr val="000000"/>
                          </a:clrTo>
                        </a:clrChange>
                      </a:blip>
                      <a:stretch>
                        <a:fillRect/>
                      </a:stretch>
                    </p:blipFill>
                    <p:spPr>
                      <a:xfrm>
                        <a:off x="7451725" y="5157788"/>
                        <a:ext cx="688975" cy="311150"/>
                      </a:xfrm>
                      <a:prstGeom prst="rect">
                        <a:avLst/>
                      </a:prstGeom>
                      <a:noFill/>
                      <a:ln w="38100">
                        <a:noFill/>
                        <a:miter/>
                      </a:ln>
                    </p:spPr>
                  </p:pic>
                </p:oleObj>
              </mc:Fallback>
            </mc:AlternateContent>
          </a:graphicData>
        </a:graphic>
      </p:graphicFrame>
      <p:graphicFrame>
        <p:nvGraphicFramePr>
          <p:cNvPr id="1119305" name="Object 73"/>
          <p:cNvGraphicFramePr/>
          <p:nvPr/>
        </p:nvGraphicFramePr>
        <p:xfrm>
          <a:off x="1403350" y="3429000"/>
          <a:ext cx="1008063" cy="552450"/>
        </p:xfrm>
        <a:graphic>
          <a:graphicData uri="http://schemas.openxmlformats.org/presentationml/2006/ole">
            <mc:AlternateContent xmlns:mc="http://schemas.openxmlformats.org/markup-compatibility/2006">
              <mc:Choice xmlns:v="urn:schemas-microsoft-com:vml" Requires="v">
                <p:oleObj spid="_x0000_s3107" name="" r:id="rId21" imgW="393065" imgH="215900" progId="Equation.3">
                  <p:embed/>
                </p:oleObj>
              </mc:Choice>
              <mc:Fallback>
                <p:oleObj name="" r:id="rId21" imgW="393065" imgH="215900" progId="Equation.3">
                  <p:embed/>
                  <p:pic>
                    <p:nvPicPr>
                      <p:cNvPr id="0" name="图片 3106"/>
                      <p:cNvPicPr/>
                      <p:nvPr/>
                    </p:nvPicPr>
                    <p:blipFill>
                      <a:blip r:embed="rId22">
                        <a:clrChange>
                          <a:clrFrom>
                            <a:srgbClr val="000000"/>
                          </a:clrFrom>
                          <a:clrTo>
                            <a:srgbClr val="FF0033"/>
                          </a:clrTo>
                        </a:clrChange>
                      </a:blip>
                      <a:stretch>
                        <a:fillRect/>
                      </a:stretch>
                    </p:blipFill>
                    <p:spPr>
                      <a:xfrm>
                        <a:off x="1403350" y="3429000"/>
                        <a:ext cx="1008063" cy="552450"/>
                      </a:xfrm>
                      <a:prstGeom prst="rect">
                        <a:avLst/>
                      </a:prstGeom>
                      <a:noFill/>
                      <a:ln w="38100">
                        <a:noFill/>
                        <a:miter/>
                      </a:ln>
                    </p:spPr>
                  </p:pic>
                </p:oleObj>
              </mc:Fallback>
            </mc:AlternateContent>
          </a:graphicData>
        </a:graphic>
      </p:graphicFrame>
      <p:graphicFrame>
        <p:nvGraphicFramePr>
          <p:cNvPr id="21532" name="Object 54"/>
          <p:cNvGraphicFramePr/>
          <p:nvPr/>
        </p:nvGraphicFramePr>
        <p:xfrm>
          <a:off x="611188" y="2636838"/>
          <a:ext cx="3289300" cy="727075"/>
        </p:xfrm>
        <a:graphic>
          <a:graphicData uri="http://schemas.openxmlformats.org/presentationml/2006/ole">
            <mc:AlternateContent xmlns:mc="http://schemas.openxmlformats.org/markup-compatibility/2006">
              <mc:Choice xmlns:v="urn:schemas-microsoft-com:vml" Requires="v">
                <p:oleObj spid="_x0000_s3109" name="" r:id="rId23" imgW="1320165" imgH="292100" progId="Equation.3">
                  <p:embed/>
                </p:oleObj>
              </mc:Choice>
              <mc:Fallback>
                <p:oleObj name="" r:id="rId23" imgW="1320165" imgH="292100" progId="Equation.3">
                  <p:embed/>
                  <p:pic>
                    <p:nvPicPr>
                      <p:cNvPr id="0" name="图片 3108"/>
                      <p:cNvPicPr/>
                      <p:nvPr/>
                    </p:nvPicPr>
                    <p:blipFill>
                      <a:blip r:embed="rId24">
                        <a:clrChange>
                          <a:clrFrom>
                            <a:srgbClr val="000000"/>
                          </a:clrFrom>
                          <a:clrTo>
                            <a:srgbClr val="000000"/>
                          </a:clrTo>
                        </a:clrChange>
                      </a:blip>
                      <a:stretch>
                        <a:fillRect/>
                      </a:stretch>
                    </p:blipFill>
                    <p:spPr>
                      <a:xfrm>
                        <a:off x="611188" y="2636838"/>
                        <a:ext cx="3289300" cy="72707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19240"/>
                                        </p:tgtEl>
                                        <p:attrNameLst>
                                          <p:attrName>style.visibility</p:attrName>
                                        </p:attrNameLst>
                                      </p:cBhvr>
                                      <p:to>
                                        <p:strVal val="visible"/>
                                      </p:to>
                                    </p:set>
                                    <p:animEffect transition="in" filter="wipe(left)">
                                      <p:cBhvr>
                                        <p:cTn id="7" dur="500"/>
                                        <p:tgtEl>
                                          <p:spTgt spid="111924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1119236"/>
                                        </p:tgtEl>
                                        <p:attrNameLst>
                                          <p:attrName>style.visibility</p:attrName>
                                        </p:attrNameLst>
                                      </p:cBhvr>
                                      <p:to>
                                        <p:strVal val="visible"/>
                                      </p:to>
                                    </p:set>
                                    <p:animEffect transition="in" filter="strips(downRight)">
                                      <p:cBhvr>
                                        <p:cTn id="12" dur="500"/>
                                        <p:tgtEl>
                                          <p:spTgt spid="1119236"/>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21532"/>
                                        </p:tgtEl>
                                        <p:attrNameLst>
                                          <p:attrName>style.visibility</p:attrName>
                                        </p:attrNameLst>
                                      </p:cBhvr>
                                      <p:to>
                                        <p:strVal val="visible"/>
                                      </p:to>
                                    </p:set>
                                    <p:animEffect transition="in" filter="slide(fromBottom)">
                                      <p:cBhvr>
                                        <p:cTn id="17" dur="500"/>
                                        <p:tgtEl>
                                          <p:spTgt spid="21532"/>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nodeType="clickEffect">
                                  <p:stCondLst>
                                    <p:cond delay="0"/>
                                  </p:stCondLst>
                                  <p:childTnLst>
                                    <p:set>
                                      <p:cBhvr>
                                        <p:cTn id="21" dur="1" fill="hold">
                                          <p:stCondLst>
                                            <p:cond delay="0"/>
                                          </p:stCondLst>
                                        </p:cTn>
                                        <p:tgtEl>
                                          <p:spTgt spid="1119305"/>
                                        </p:tgtEl>
                                        <p:attrNameLst>
                                          <p:attrName>style.visibility</p:attrName>
                                        </p:attrNameLst>
                                      </p:cBhvr>
                                      <p:to>
                                        <p:strVal val="visible"/>
                                      </p:to>
                                    </p:set>
                                    <p:animEffect transition="in" filter="slide(fromLeft)">
                                      <p:cBhvr>
                                        <p:cTn id="22" dur="500"/>
                                        <p:tgtEl>
                                          <p:spTgt spid="1119305"/>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21510"/>
                                        </p:tgtEl>
                                        <p:attrNameLst>
                                          <p:attrName>style.visibility</p:attrName>
                                        </p:attrNameLst>
                                      </p:cBhvr>
                                      <p:to>
                                        <p:strVal val="visible"/>
                                      </p:to>
                                    </p:set>
                                    <p:animEffect transition="in" filter="slide(fromBottom)">
                                      <p:cBhvr>
                                        <p:cTn id="27" dur="500"/>
                                        <p:tgtEl>
                                          <p:spTgt spid="2151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21511"/>
                                        </p:tgtEl>
                                        <p:attrNameLst>
                                          <p:attrName>style.visibility</p:attrName>
                                        </p:attrNameLst>
                                      </p:cBhvr>
                                      <p:to>
                                        <p:strVal val="visible"/>
                                      </p:to>
                                    </p:set>
                                    <p:animEffect transition="in" filter="slide(fromBottom)">
                                      <p:cBhvr>
                                        <p:cTn id="32" dur="500"/>
                                        <p:tgtEl>
                                          <p:spTgt spid="21511"/>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1119288"/>
                                        </p:tgtEl>
                                        <p:attrNameLst>
                                          <p:attrName>style.visibility</p:attrName>
                                        </p:attrNameLst>
                                      </p:cBhvr>
                                      <p:to>
                                        <p:strVal val="visible"/>
                                      </p:to>
                                    </p:set>
                                    <p:animEffect transition="in" filter="slide(fromBottom)">
                                      <p:cBhvr>
                                        <p:cTn id="37" dur="500"/>
                                        <p:tgtEl>
                                          <p:spTgt spid="1119288"/>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nodeType="clickEffect">
                                  <p:stCondLst>
                                    <p:cond delay="0"/>
                                  </p:stCondLst>
                                  <p:childTnLst>
                                    <p:set>
                                      <p:cBhvr>
                                        <p:cTn id="41" dur="1" fill="hold">
                                          <p:stCondLst>
                                            <p:cond delay="0"/>
                                          </p:stCondLst>
                                        </p:cTn>
                                        <p:tgtEl>
                                          <p:spTgt spid="1119289"/>
                                        </p:tgtEl>
                                        <p:attrNameLst>
                                          <p:attrName>style.visibility</p:attrName>
                                        </p:attrNameLst>
                                      </p:cBhvr>
                                      <p:to>
                                        <p:strVal val="visible"/>
                                      </p:to>
                                    </p:set>
                                    <p:animEffect transition="in" filter="slide(fromBottom)">
                                      <p:cBhvr>
                                        <p:cTn id="42" dur="500"/>
                                        <p:tgtEl>
                                          <p:spTgt spid="1119289"/>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nodeType="clickEffect">
                                  <p:stCondLst>
                                    <p:cond delay="0"/>
                                  </p:stCondLst>
                                  <p:childTnLst>
                                    <p:set>
                                      <p:cBhvr>
                                        <p:cTn id="46" dur="1" fill="hold">
                                          <p:stCondLst>
                                            <p:cond delay="0"/>
                                          </p:stCondLst>
                                        </p:cTn>
                                        <p:tgtEl>
                                          <p:spTgt spid="1119290"/>
                                        </p:tgtEl>
                                        <p:attrNameLst>
                                          <p:attrName>style.visibility</p:attrName>
                                        </p:attrNameLst>
                                      </p:cBhvr>
                                      <p:to>
                                        <p:strVal val="visible"/>
                                      </p:to>
                                    </p:set>
                                    <p:animEffect transition="in" filter="slide(fromBottom)">
                                      <p:cBhvr>
                                        <p:cTn id="47" dur="500"/>
                                        <p:tgtEl>
                                          <p:spTgt spid="1119290"/>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nodeType="clickEffect">
                                  <p:stCondLst>
                                    <p:cond delay="0"/>
                                  </p:stCondLst>
                                  <p:childTnLst>
                                    <p:set>
                                      <p:cBhvr>
                                        <p:cTn id="51" dur="1" fill="hold">
                                          <p:stCondLst>
                                            <p:cond delay="0"/>
                                          </p:stCondLst>
                                        </p:cTn>
                                        <p:tgtEl>
                                          <p:spTgt spid="1119291"/>
                                        </p:tgtEl>
                                        <p:attrNameLst>
                                          <p:attrName>style.visibility</p:attrName>
                                        </p:attrNameLst>
                                      </p:cBhvr>
                                      <p:to>
                                        <p:strVal val="visible"/>
                                      </p:to>
                                    </p:set>
                                    <p:animEffect transition="in" filter="slide(fromBottom)">
                                      <p:cBhvr>
                                        <p:cTn id="52" dur="500"/>
                                        <p:tgtEl>
                                          <p:spTgt spid="1119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114114" name="Text Box 2"/>
          <p:cNvSpPr txBox="1"/>
          <p:nvPr/>
        </p:nvSpPr>
        <p:spPr>
          <a:xfrm>
            <a:off x="838200" y="2957513"/>
            <a:ext cx="1066800" cy="519112"/>
          </a:xfrm>
          <a:prstGeom prst="rect">
            <a:avLst/>
          </a:prstGeom>
          <a:noFill/>
          <a:ln w="9525">
            <a:noFill/>
          </a:ln>
        </p:spPr>
        <p:txBody>
          <a:bodyPr>
            <a:spAutoFit/>
          </a:bodyPr>
          <a:p>
            <a:pPr algn="l"/>
            <a:r>
              <a:rPr lang="zh-CN" altLang="zh-CN" b="1" dirty="0">
                <a:latin typeface="黑体" panose="02010609060101010101" pitchFamily="49" charset="-122"/>
                <a:ea typeface="黑体" panose="02010609060101010101" pitchFamily="49" charset="-122"/>
              </a:rPr>
              <a:t>例</a:t>
            </a:r>
            <a:endParaRPr lang="zh-CN" altLang="en-US" b="1" dirty="0">
              <a:latin typeface="Times New Roman" panose="02020603050405020304" pitchFamily="18" charset="0"/>
            </a:endParaRPr>
          </a:p>
        </p:txBody>
      </p:sp>
      <p:sp>
        <p:nvSpPr>
          <p:cNvPr id="1114115" name="Text Box 3"/>
          <p:cNvSpPr txBox="1"/>
          <p:nvPr/>
        </p:nvSpPr>
        <p:spPr>
          <a:xfrm>
            <a:off x="838200" y="4138613"/>
            <a:ext cx="914400" cy="519112"/>
          </a:xfrm>
          <a:prstGeom prst="rect">
            <a:avLst/>
          </a:prstGeom>
          <a:noFill/>
          <a:ln w="9525">
            <a:noFill/>
          </a:ln>
        </p:spPr>
        <p:txBody>
          <a:bodyPr>
            <a:spAutoFit/>
          </a:bodyPr>
          <a:p>
            <a:pPr algn="l"/>
            <a:r>
              <a:rPr lang="zh-CN" altLang="en-US" b="1" dirty="0">
                <a:latin typeface="Times New Roman" panose="02020603050405020304" pitchFamily="18" charset="0"/>
                <a:ea typeface="黑体" panose="02010609060101010101" pitchFamily="49" charset="-122"/>
              </a:rPr>
              <a:t>解</a:t>
            </a:r>
            <a:endParaRPr lang="zh-CN" altLang="en-US" b="1" dirty="0">
              <a:latin typeface="Times New Roman" panose="02020603050405020304" pitchFamily="18" charset="0"/>
            </a:endParaRPr>
          </a:p>
        </p:txBody>
      </p:sp>
      <p:graphicFrame>
        <p:nvGraphicFramePr>
          <p:cNvPr id="1114116" name="Object 4"/>
          <p:cNvGraphicFramePr/>
          <p:nvPr/>
        </p:nvGraphicFramePr>
        <p:xfrm>
          <a:off x="1803400" y="2843213"/>
          <a:ext cx="2603500" cy="838200"/>
        </p:xfrm>
        <a:graphic>
          <a:graphicData uri="http://schemas.openxmlformats.org/presentationml/2006/ole">
            <mc:AlternateContent xmlns:mc="http://schemas.openxmlformats.org/markup-compatibility/2006">
              <mc:Choice xmlns:v="urn:schemas-microsoft-com:vml" Requires="v">
                <p:oleObj spid="_x0000_s3095" name="" r:id="rId1" imgW="2603500" imgH="838200" progId="Equation.3">
                  <p:embed/>
                </p:oleObj>
              </mc:Choice>
              <mc:Fallback>
                <p:oleObj name="" r:id="rId1" imgW="2603500" imgH="838200" progId="Equation.3">
                  <p:embed/>
                  <p:pic>
                    <p:nvPicPr>
                      <p:cNvPr id="0" name="图片 3094"/>
                      <p:cNvPicPr/>
                      <p:nvPr/>
                    </p:nvPicPr>
                    <p:blipFill>
                      <a:blip r:embed="rId2"/>
                      <a:stretch>
                        <a:fillRect/>
                      </a:stretch>
                    </p:blipFill>
                    <p:spPr>
                      <a:xfrm>
                        <a:off x="1803400" y="2843213"/>
                        <a:ext cx="2603500" cy="838200"/>
                      </a:xfrm>
                      <a:prstGeom prst="rect">
                        <a:avLst/>
                      </a:prstGeom>
                      <a:noFill/>
                      <a:ln w="38100">
                        <a:noFill/>
                        <a:miter/>
                      </a:ln>
                    </p:spPr>
                  </p:pic>
                </p:oleObj>
              </mc:Fallback>
            </mc:AlternateContent>
          </a:graphicData>
        </a:graphic>
      </p:graphicFrame>
      <p:graphicFrame>
        <p:nvGraphicFramePr>
          <p:cNvPr id="1114117" name="Object 5"/>
          <p:cNvGraphicFramePr/>
          <p:nvPr/>
        </p:nvGraphicFramePr>
        <p:xfrm>
          <a:off x="5545138" y="3071813"/>
          <a:ext cx="1389062" cy="420687"/>
        </p:xfrm>
        <a:graphic>
          <a:graphicData uri="http://schemas.openxmlformats.org/presentationml/2006/ole">
            <mc:AlternateContent xmlns:mc="http://schemas.openxmlformats.org/markup-compatibility/2006">
              <mc:Choice xmlns:v="urn:schemas-microsoft-com:vml" Requires="v">
                <p:oleObj spid="_x0000_s3096" name="" r:id="rId3" imgW="1294765" imgH="393700" progId="Equation.3">
                  <p:embed/>
                </p:oleObj>
              </mc:Choice>
              <mc:Fallback>
                <p:oleObj name="" r:id="rId3" imgW="1294765" imgH="393700" progId="Equation.3">
                  <p:embed/>
                  <p:pic>
                    <p:nvPicPr>
                      <p:cNvPr id="0" name="图片 3095"/>
                      <p:cNvPicPr/>
                      <p:nvPr/>
                    </p:nvPicPr>
                    <p:blipFill>
                      <a:blip r:embed="rId4">
                        <a:clrChange>
                          <a:clrFrom>
                            <a:srgbClr val="000000"/>
                          </a:clrFrom>
                          <a:clrTo>
                            <a:srgbClr val="FF0000"/>
                          </a:clrTo>
                        </a:clrChange>
                      </a:blip>
                      <a:stretch>
                        <a:fillRect/>
                      </a:stretch>
                    </p:blipFill>
                    <p:spPr>
                      <a:xfrm>
                        <a:off x="5545138" y="3071813"/>
                        <a:ext cx="1389062" cy="420687"/>
                      </a:xfrm>
                      <a:prstGeom prst="rect">
                        <a:avLst/>
                      </a:prstGeom>
                      <a:noFill/>
                      <a:ln w="38100">
                        <a:noFill/>
                        <a:miter/>
                      </a:ln>
                    </p:spPr>
                  </p:pic>
                </p:oleObj>
              </mc:Fallback>
            </mc:AlternateContent>
          </a:graphicData>
        </a:graphic>
      </p:graphicFrame>
      <p:graphicFrame>
        <p:nvGraphicFramePr>
          <p:cNvPr id="1114118" name="Object 6"/>
          <p:cNvGraphicFramePr/>
          <p:nvPr/>
        </p:nvGraphicFramePr>
        <p:xfrm>
          <a:off x="1752600" y="1547813"/>
          <a:ext cx="2386013" cy="889000"/>
        </p:xfrm>
        <a:graphic>
          <a:graphicData uri="http://schemas.openxmlformats.org/presentationml/2006/ole">
            <mc:AlternateContent xmlns:mc="http://schemas.openxmlformats.org/markup-compatibility/2006">
              <mc:Choice xmlns:v="urn:schemas-microsoft-com:vml" Requires="v">
                <p:oleObj spid="_x0000_s3097" name="" r:id="rId5" imgW="2247900" imgH="838200" progId="Equation.3">
                  <p:embed/>
                </p:oleObj>
              </mc:Choice>
              <mc:Fallback>
                <p:oleObj name="" r:id="rId5" imgW="2247900" imgH="838200" progId="Equation.3">
                  <p:embed/>
                  <p:pic>
                    <p:nvPicPr>
                      <p:cNvPr id="0" name="图片 3096"/>
                      <p:cNvPicPr/>
                      <p:nvPr/>
                    </p:nvPicPr>
                    <p:blipFill>
                      <a:blip r:embed="rId6">
                        <a:clrChange>
                          <a:clrFrom>
                            <a:srgbClr val="000000"/>
                          </a:clrFrom>
                          <a:clrTo>
                            <a:srgbClr val="3366FF"/>
                          </a:clrTo>
                        </a:clrChange>
                      </a:blip>
                      <a:stretch>
                        <a:fillRect/>
                      </a:stretch>
                    </p:blipFill>
                    <p:spPr>
                      <a:xfrm>
                        <a:off x="1752600" y="1547813"/>
                        <a:ext cx="2386013" cy="889000"/>
                      </a:xfrm>
                      <a:prstGeom prst="rect">
                        <a:avLst/>
                      </a:prstGeom>
                      <a:noFill/>
                      <a:ln w="38100">
                        <a:noFill/>
                        <a:miter/>
                      </a:ln>
                    </p:spPr>
                  </p:pic>
                </p:oleObj>
              </mc:Fallback>
            </mc:AlternateContent>
          </a:graphicData>
        </a:graphic>
      </p:graphicFrame>
      <p:graphicFrame>
        <p:nvGraphicFramePr>
          <p:cNvPr id="1114119" name="Object 7"/>
          <p:cNvGraphicFramePr/>
          <p:nvPr/>
        </p:nvGraphicFramePr>
        <p:xfrm>
          <a:off x="4260850" y="1547813"/>
          <a:ext cx="1377950" cy="890587"/>
        </p:xfrm>
        <a:graphic>
          <a:graphicData uri="http://schemas.openxmlformats.org/presentationml/2006/ole">
            <mc:AlternateContent xmlns:mc="http://schemas.openxmlformats.org/markup-compatibility/2006">
              <mc:Choice xmlns:v="urn:schemas-microsoft-com:vml" Requires="v">
                <p:oleObj spid="_x0000_s3101" name="" r:id="rId7" imgW="1295400" imgH="838200" progId="Equation.3">
                  <p:embed/>
                </p:oleObj>
              </mc:Choice>
              <mc:Fallback>
                <p:oleObj name="" r:id="rId7" imgW="1295400" imgH="838200" progId="Equation.3">
                  <p:embed/>
                  <p:pic>
                    <p:nvPicPr>
                      <p:cNvPr id="0" name="图片 3100"/>
                      <p:cNvPicPr/>
                      <p:nvPr/>
                    </p:nvPicPr>
                    <p:blipFill>
                      <a:blip r:embed="rId8">
                        <a:clrChange>
                          <a:clrFrom>
                            <a:srgbClr val="000000"/>
                          </a:clrFrom>
                          <a:clrTo>
                            <a:srgbClr val="3366FF"/>
                          </a:clrTo>
                        </a:clrChange>
                      </a:blip>
                      <a:stretch>
                        <a:fillRect/>
                      </a:stretch>
                    </p:blipFill>
                    <p:spPr>
                      <a:xfrm>
                        <a:off x="4260850" y="1547813"/>
                        <a:ext cx="1377950" cy="890587"/>
                      </a:xfrm>
                      <a:prstGeom prst="rect">
                        <a:avLst/>
                      </a:prstGeom>
                      <a:noFill/>
                      <a:ln w="38100">
                        <a:noFill/>
                        <a:miter/>
                      </a:ln>
                    </p:spPr>
                  </p:pic>
                </p:oleObj>
              </mc:Fallback>
            </mc:AlternateContent>
          </a:graphicData>
        </a:graphic>
      </p:graphicFrame>
      <p:graphicFrame>
        <p:nvGraphicFramePr>
          <p:cNvPr id="1114120" name="Object 8"/>
          <p:cNvGraphicFramePr/>
          <p:nvPr/>
        </p:nvGraphicFramePr>
        <p:xfrm>
          <a:off x="1703388" y="4062413"/>
          <a:ext cx="2921000" cy="838200"/>
        </p:xfrm>
        <a:graphic>
          <a:graphicData uri="http://schemas.openxmlformats.org/presentationml/2006/ole">
            <mc:AlternateContent xmlns:mc="http://schemas.openxmlformats.org/markup-compatibility/2006">
              <mc:Choice xmlns:v="urn:schemas-microsoft-com:vml" Requires="v">
                <p:oleObj spid="_x0000_s3098" name="" r:id="rId9" imgW="2921000" imgH="838200" progId="Equation.3">
                  <p:embed/>
                </p:oleObj>
              </mc:Choice>
              <mc:Fallback>
                <p:oleObj name="" r:id="rId9" imgW="2921000" imgH="838200" progId="Equation.3">
                  <p:embed/>
                  <p:pic>
                    <p:nvPicPr>
                      <p:cNvPr id="0" name="图片 3097"/>
                      <p:cNvPicPr/>
                      <p:nvPr/>
                    </p:nvPicPr>
                    <p:blipFill>
                      <a:blip r:embed="rId10"/>
                      <a:stretch>
                        <a:fillRect/>
                      </a:stretch>
                    </p:blipFill>
                    <p:spPr>
                      <a:xfrm>
                        <a:off x="1703388" y="4062413"/>
                        <a:ext cx="2921000" cy="838200"/>
                      </a:xfrm>
                      <a:prstGeom prst="rect">
                        <a:avLst/>
                      </a:prstGeom>
                      <a:noFill/>
                      <a:ln w="38100">
                        <a:noFill/>
                        <a:miter/>
                      </a:ln>
                    </p:spPr>
                  </p:pic>
                </p:oleObj>
              </mc:Fallback>
            </mc:AlternateContent>
          </a:graphicData>
        </a:graphic>
      </p:graphicFrame>
      <p:graphicFrame>
        <p:nvGraphicFramePr>
          <p:cNvPr id="1114121" name="Object 9"/>
          <p:cNvGraphicFramePr/>
          <p:nvPr/>
        </p:nvGraphicFramePr>
        <p:xfrm>
          <a:off x="2411413" y="5229225"/>
          <a:ext cx="4319587" cy="1003300"/>
        </p:xfrm>
        <a:graphic>
          <a:graphicData uri="http://schemas.openxmlformats.org/presentationml/2006/ole">
            <mc:AlternateContent xmlns:mc="http://schemas.openxmlformats.org/markup-compatibility/2006">
              <mc:Choice xmlns:v="urn:schemas-microsoft-com:vml" Requires="v">
                <p:oleObj spid="_x0000_s3099" name="" r:id="rId11" imgW="1751330" imgH="405765" progId="Equation.3">
                  <p:embed/>
                </p:oleObj>
              </mc:Choice>
              <mc:Fallback>
                <p:oleObj name="" r:id="rId11" imgW="1751330" imgH="405765" progId="Equation.3">
                  <p:embed/>
                  <p:pic>
                    <p:nvPicPr>
                      <p:cNvPr id="0" name="图片 3098"/>
                      <p:cNvPicPr/>
                      <p:nvPr/>
                    </p:nvPicPr>
                    <p:blipFill>
                      <a:blip r:embed="rId12"/>
                      <a:stretch>
                        <a:fillRect/>
                      </a:stretch>
                    </p:blipFill>
                    <p:spPr>
                      <a:xfrm>
                        <a:off x="2411413" y="5229225"/>
                        <a:ext cx="4319587" cy="1003300"/>
                      </a:xfrm>
                      <a:prstGeom prst="rect">
                        <a:avLst/>
                      </a:prstGeom>
                      <a:noFill/>
                      <a:ln w="38100">
                        <a:noFill/>
                        <a:miter/>
                      </a:ln>
                    </p:spPr>
                  </p:pic>
                </p:oleObj>
              </mc:Fallback>
            </mc:AlternateContent>
          </a:graphicData>
        </a:graphic>
      </p:graphicFrame>
      <p:graphicFrame>
        <p:nvGraphicFramePr>
          <p:cNvPr id="1114122" name="Object 10"/>
          <p:cNvGraphicFramePr/>
          <p:nvPr/>
        </p:nvGraphicFramePr>
        <p:xfrm>
          <a:off x="6877050" y="5589588"/>
          <a:ext cx="582613" cy="315912"/>
        </p:xfrm>
        <a:graphic>
          <a:graphicData uri="http://schemas.openxmlformats.org/presentationml/2006/ole">
            <mc:AlternateContent xmlns:mc="http://schemas.openxmlformats.org/markup-compatibility/2006">
              <mc:Choice xmlns:v="urn:schemas-microsoft-com:vml" Requires="v">
                <p:oleObj spid="_x0000_s3100" name="" r:id="rId13" imgW="583565" imgH="317500" progId="Equation.3">
                  <p:embed/>
                </p:oleObj>
              </mc:Choice>
              <mc:Fallback>
                <p:oleObj name="" r:id="rId13" imgW="583565" imgH="317500" progId="Equation.3">
                  <p:embed/>
                  <p:pic>
                    <p:nvPicPr>
                      <p:cNvPr id="0" name="图片 3099"/>
                      <p:cNvPicPr/>
                      <p:nvPr/>
                    </p:nvPicPr>
                    <p:blipFill>
                      <a:blip r:embed="rId14"/>
                      <a:stretch>
                        <a:fillRect/>
                      </a:stretch>
                    </p:blipFill>
                    <p:spPr>
                      <a:xfrm>
                        <a:off x="6877050" y="5589588"/>
                        <a:ext cx="582613" cy="315912"/>
                      </a:xfrm>
                      <a:prstGeom prst="rect">
                        <a:avLst/>
                      </a:prstGeom>
                      <a:noFill/>
                      <a:ln w="38100">
                        <a:noFill/>
                        <a:miter/>
                      </a:ln>
                    </p:spPr>
                  </p:pic>
                </p:oleObj>
              </mc:Fallback>
            </mc:AlternateContent>
          </a:graphicData>
        </a:graphic>
      </p:graphicFrame>
      <p:graphicFrame>
        <p:nvGraphicFramePr>
          <p:cNvPr id="22537" name="Object 11"/>
          <p:cNvGraphicFramePr/>
          <p:nvPr/>
        </p:nvGraphicFramePr>
        <p:xfrm>
          <a:off x="971550" y="836613"/>
          <a:ext cx="2316163" cy="561975"/>
        </p:xfrm>
        <a:graphic>
          <a:graphicData uri="http://schemas.openxmlformats.org/presentationml/2006/ole">
            <mc:AlternateContent xmlns:mc="http://schemas.openxmlformats.org/markup-compatibility/2006">
              <mc:Choice xmlns:v="urn:schemas-microsoft-com:vml" Requires="v">
                <p:oleObj spid="_x0000_s3102" name="" r:id="rId15" imgW="1777365" imgH="431800" progId="Equation.3">
                  <p:embed/>
                </p:oleObj>
              </mc:Choice>
              <mc:Fallback>
                <p:oleObj name="" r:id="rId15" imgW="1777365" imgH="431800" progId="Equation.3">
                  <p:embed/>
                  <p:pic>
                    <p:nvPicPr>
                      <p:cNvPr id="0" name="图片 3101"/>
                      <p:cNvPicPr/>
                      <p:nvPr/>
                    </p:nvPicPr>
                    <p:blipFill>
                      <a:blip r:embed="rId16">
                        <a:clrChange>
                          <a:clrFrom>
                            <a:srgbClr val="000000"/>
                          </a:clrFrom>
                          <a:clrTo>
                            <a:srgbClr val="FF0033"/>
                          </a:clrTo>
                        </a:clrChange>
                      </a:blip>
                      <a:stretch>
                        <a:fillRect/>
                      </a:stretch>
                    </p:blipFill>
                    <p:spPr>
                      <a:xfrm>
                        <a:off x="971550" y="836613"/>
                        <a:ext cx="2316163" cy="561975"/>
                      </a:xfrm>
                      <a:prstGeom prst="rect">
                        <a:avLst/>
                      </a:prstGeom>
                      <a:noFill/>
                      <a:ln w="38100">
                        <a:noFill/>
                        <a:miter/>
                      </a:ln>
                    </p:spPr>
                  </p:pic>
                </p:oleObj>
              </mc:Fallback>
            </mc:AlternateContent>
          </a:graphicData>
        </a:graphic>
      </p:graphicFrame>
      <p:sp>
        <p:nvSpPr>
          <p:cNvPr id="1114124" name="Text Box 12"/>
          <p:cNvSpPr txBox="1"/>
          <p:nvPr/>
        </p:nvSpPr>
        <p:spPr>
          <a:xfrm>
            <a:off x="838200" y="1714500"/>
            <a:ext cx="1143000" cy="519113"/>
          </a:xfrm>
          <a:prstGeom prst="rect">
            <a:avLst/>
          </a:prstGeom>
          <a:noFill/>
          <a:ln w="9525">
            <a:noFill/>
          </a:ln>
        </p:spPr>
        <p:txBody>
          <a:bodyPr>
            <a:spAutoFit/>
          </a:bodyPr>
          <a:p>
            <a:pPr algn="l"/>
            <a:r>
              <a:rPr lang="zh-CN" altLang="en-US" b="1" dirty="0">
                <a:latin typeface="Times New Roman" panose="02020603050405020304" pitchFamily="18" charset="0"/>
              </a:rPr>
              <a:t>步骤</a:t>
            </a:r>
            <a:r>
              <a:rPr lang="en-US" altLang="zh-CN" b="1">
                <a:latin typeface="Times New Roman" panose="02020603050405020304" pitchFamily="18" charset="0"/>
              </a:rPr>
              <a:t>:</a:t>
            </a:r>
            <a:endParaRPr lang="en-US" altLang="zh-CN" b="1">
              <a:latin typeface="Times New Roman" panose="02020603050405020304" pitchFamily="18" charset="0"/>
            </a:endParaRPr>
          </a:p>
        </p:txBody>
      </p:sp>
      <p:graphicFrame>
        <p:nvGraphicFramePr>
          <p:cNvPr id="1114125" name="Object 13"/>
          <p:cNvGraphicFramePr/>
          <p:nvPr/>
        </p:nvGraphicFramePr>
        <p:xfrm>
          <a:off x="4716463" y="4076700"/>
          <a:ext cx="2908300" cy="838200"/>
        </p:xfrm>
        <a:graphic>
          <a:graphicData uri="http://schemas.openxmlformats.org/presentationml/2006/ole">
            <mc:AlternateContent xmlns:mc="http://schemas.openxmlformats.org/markup-compatibility/2006">
              <mc:Choice xmlns:v="urn:schemas-microsoft-com:vml" Requires="v">
                <p:oleObj spid="_x0000_s3122" name="" r:id="rId17" imgW="2908300" imgH="838200" progId="Equation.3">
                  <p:embed/>
                </p:oleObj>
              </mc:Choice>
              <mc:Fallback>
                <p:oleObj name="" r:id="rId17" imgW="2908300" imgH="838200" progId="Equation.3">
                  <p:embed/>
                  <p:pic>
                    <p:nvPicPr>
                      <p:cNvPr id="0" name="图片 3121"/>
                      <p:cNvPicPr/>
                      <p:nvPr/>
                    </p:nvPicPr>
                    <p:blipFill>
                      <a:blip r:embed="rId18"/>
                      <a:stretch>
                        <a:fillRect/>
                      </a:stretch>
                    </p:blipFill>
                    <p:spPr>
                      <a:xfrm>
                        <a:off x="4716463" y="4076700"/>
                        <a:ext cx="2908300" cy="838200"/>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14124"/>
                                        </p:tgtEl>
                                        <p:attrNameLst>
                                          <p:attrName>style.visibility</p:attrName>
                                        </p:attrNameLst>
                                      </p:cBhvr>
                                      <p:to>
                                        <p:strVal val="visible"/>
                                      </p:to>
                                    </p:set>
                                    <p:animEffect transition="in" filter="wipe(left)">
                                      <p:cBhvr>
                                        <p:cTn id="7" dur="500"/>
                                        <p:tgtEl>
                                          <p:spTgt spid="11141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14118"/>
                                        </p:tgtEl>
                                        <p:attrNameLst>
                                          <p:attrName>style.visibility</p:attrName>
                                        </p:attrNameLst>
                                      </p:cBhvr>
                                      <p:to>
                                        <p:strVal val="visible"/>
                                      </p:to>
                                    </p:set>
                                    <p:animEffect transition="in" filter="wipe(left)">
                                      <p:cBhvr>
                                        <p:cTn id="12" dur="500"/>
                                        <p:tgtEl>
                                          <p:spTgt spid="11141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14119"/>
                                        </p:tgtEl>
                                        <p:attrNameLst>
                                          <p:attrName>style.visibility</p:attrName>
                                        </p:attrNameLst>
                                      </p:cBhvr>
                                      <p:to>
                                        <p:strVal val="visible"/>
                                      </p:to>
                                    </p:set>
                                    <p:animEffect transition="in" filter="wipe(left)">
                                      <p:cBhvr>
                                        <p:cTn id="17" dur="500"/>
                                        <p:tgtEl>
                                          <p:spTgt spid="11141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14114"/>
                                        </p:tgtEl>
                                        <p:attrNameLst>
                                          <p:attrName>style.visibility</p:attrName>
                                        </p:attrNameLst>
                                      </p:cBhvr>
                                      <p:to>
                                        <p:strVal val="visible"/>
                                      </p:to>
                                    </p:set>
                                    <p:animEffect transition="in" filter="wipe(left)">
                                      <p:cBhvr>
                                        <p:cTn id="22" dur="500"/>
                                        <p:tgtEl>
                                          <p:spTgt spid="1114114"/>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1114116"/>
                                        </p:tgtEl>
                                        <p:attrNameLst>
                                          <p:attrName>style.visibility</p:attrName>
                                        </p:attrNameLst>
                                      </p:cBhvr>
                                      <p:to>
                                        <p:strVal val="visible"/>
                                      </p:to>
                                    </p:set>
                                    <p:animEffect transition="in" filter="wipe(left)">
                                      <p:cBhvr>
                                        <p:cTn id="26" dur="500"/>
                                        <p:tgtEl>
                                          <p:spTgt spid="111411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114117"/>
                                        </p:tgtEl>
                                        <p:attrNameLst>
                                          <p:attrName>style.visibility</p:attrName>
                                        </p:attrNameLst>
                                      </p:cBhvr>
                                      <p:to>
                                        <p:strVal val="visible"/>
                                      </p:to>
                                    </p:set>
                                    <p:animEffect transition="in" filter="wipe(left)">
                                      <p:cBhvr>
                                        <p:cTn id="31" dur="500"/>
                                        <p:tgtEl>
                                          <p:spTgt spid="111411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114115"/>
                                        </p:tgtEl>
                                        <p:attrNameLst>
                                          <p:attrName>style.visibility</p:attrName>
                                        </p:attrNameLst>
                                      </p:cBhvr>
                                      <p:to>
                                        <p:strVal val="visible"/>
                                      </p:to>
                                    </p:set>
                                    <p:animEffect transition="in" filter="wipe(left)">
                                      <p:cBhvr>
                                        <p:cTn id="36" dur="500"/>
                                        <p:tgtEl>
                                          <p:spTgt spid="111411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114120"/>
                                        </p:tgtEl>
                                        <p:attrNameLst>
                                          <p:attrName>style.visibility</p:attrName>
                                        </p:attrNameLst>
                                      </p:cBhvr>
                                      <p:to>
                                        <p:strVal val="visible"/>
                                      </p:to>
                                    </p:set>
                                    <p:animEffect transition="in" filter="wipe(left)">
                                      <p:cBhvr>
                                        <p:cTn id="41" dur="500"/>
                                        <p:tgtEl>
                                          <p:spTgt spid="111412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114125"/>
                                        </p:tgtEl>
                                        <p:attrNameLst>
                                          <p:attrName>style.visibility</p:attrName>
                                        </p:attrNameLst>
                                      </p:cBhvr>
                                      <p:to>
                                        <p:strVal val="visible"/>
                                      </p:to>
                                    </p:set>
                                    <p:animEffect transition="in" filter="wipe(left)">
                                      <p:cBhvr>
                                        <p:cTn id="46" dur="500"/>
                                        <p:tgtEl>
                                          <p:spTgt spid="111412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1114121"/>
                                        </p:tgtEl>
                                        <p:attrNameLst>
                                          <p:attrName>style.visibility</p:attrName>
                                        </p:attrNameLst>
                                      </p:cBhvr>
                                      <p:to>
                                        <p:strVal val="visible"/>
                                      </p:to>
                                    </p:set>
                                    <p:animEffect transition="in" filter="wipe(left)">
                                      <p:cBhvr>
                                        <p:cTn id="51" dur="500"/>
                                        <p:tgtEl>
                                          <p:spTgt spid="1114121"/>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1114122"/>
                                        </p:tgtEl>
                                        <p:attrNameLst>
                                          <p:attrName>style.visibility</p:attrName>
                                        </p:attrNameLst>
                                      </p:cBhvr>
                                      <p:to>
                                        <p:strVal val="visible"/>
                                      </p:to>
                                    </p:set>
                                    <p:animEffect transition="in" filter="wipe(left)">
                                      <p:cBhvr>
                                        <p:cTn id="56" dur="500"/>
                                        <p:tgtEl>
                                          <p:spTgt spid="1114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4114" grpId="0"/>
      <p:bldP spid="1114115" grpId="0"/>
      <p:bldP spid="1114124" grpId="0"/>
    </p:bldLst>
  </p:timing>
</p:sld>
</file>

<file path=ppt/slides/slide23.xml><?xml version="1.0" encoding="utf-8"?>
<p:sld xmlns:a="http://schemas.openxmlformats.org/drawingml/2006/main" xmlns:r="http://schemas.openxmlformats.org/officeDocument/2006/relationships" xmlns:p="http://schemas.openxmlformats.org/presentationml/2006/main" show="0" showMasterSp="0">
  <p:cSld>
    <p:spTree>
      <p:nvGrpSpPr>
        <p:cNvPr id="1" name=""/>
        <p:cNvGrpSpPr/>
        <p:nvPr/>
      </p:nvGrpSpPr>
      <p:grpSpPr/>
      <p:pic>
        <p:nvPicPr>
          <p:cNvPr id="1122308" name="Picture 4"/>
          <p:cNvPicPr>
            <a:picLocks noChangeAspect="1"/>
          </p:cNvPicPr>
          <p:nvPr/>
        </p:nvPicPr>
        <p:blipFill>
          <a:blip r:embed="rId1"/>
          <a:srcRect l="8852" r="73671"/>
          <a:stretch>
            <a:fillRect/>
          </a:stretch>
        </p:blipFill>
        <p:spPr>
          <a:xfrm>
            <a:off x="1643063" y="1930400"/>
            <a:ext cx="2547937" cy="1042988"/>
          </a:xfrm>
          <a:prstGeom prst="rect">
            <a:avLst/>
          </a:prstGeom>
          <a:noFill/>
          <a:ln w="9525">
            <a:noFill/>
          </a:ln>
        </p:spPr>
      </p:pic>
      <p:pic>
        <p:nvPicPr>
          <p:cNvPr id="1122309" name="Picture 5"/>
          <p:cNvPicPr>
            <a:picLocks noChangeAspect="1"/>
          </p:cNvPicPr>
          <p:nvPr/>
        </p:nvPicPr>
        <p:blipFill>
          <a:blip r:embed="rId2"/>
          <a:srcRect r="71286"/>
          <a:stretch>
            <a:fillRect/>
          </a:stretch>
        </p:blipFill>
        <p:spPr>
          <a:xfrm>
            <a:off x="236538" y="3068638"/>
            <a:ext cx="4191000" cy="1562100"/>
          </a:xfrm>
          <a:prstGeom prst="rect">
            <a:avLst/>
          </a:prstGeom>
          <a:noFill/>
          <a:ln w="9525">
            <a:noFill/>
          </a:ln>
        </p:spPr>
      </p:pic>
      <p:pic>
        <p:nvPicPr>
          <p:cNvPr id="1122310" name="Picture 6"/>
          <p:cNvPicPr>
            <a:picLocks noChangeAspect="1"/>
          </p:cNvPicPr>
          <p:nvPr/>
        </p:nvPicPr>
        <p:blipFill>
          <a:blip r:embed="rId1"/>
          <a:srcRect l="26471" r="53374"/>
          <a:stretch>
            <a:fillRect/>
          </a:stretch>
        </p:blipFill>
        <p:spPr>
          <a:xfrm>
            <a:off x="4183063" y="1928813"/>
            <a:ext cx="2938462" cy="1042987"/>
          </a:xfrm>
          <a:prstGeom prst="rect">
            <a:avLst/>
          </a:prstGeom>
          <a:noFill/>
          <a:ln w="9525">
            <a:noFill/>
          </a:ln>
        </p:spPr>
      </p:pic>
      <p:pic>
        <p:nvPicPr>
          <p:cNvPr id="1122311" name="Picture 7"/>
          <p:cNvPicPr>
            <a:picLocks noChangeAspect="1"/>
          </p:cNvPicPr>
          <p:nvPr/>
        </p:nvPicPr>
        <p:blipFill>
          <a:blip r:embed="rId2"/>
          <a:srcRect l="28714" r="51425"/>
          <a:stretch>
            <a:fillRect/>
          </a:stretch>
        </p:blipFill>
        <p:spPr>
          <a:xfrm>
            <a:off x="4427538" y="3068638"/>
            <a:ext cx="2898775" cy="1562100"/>
          </a:xfrm>
          <a:prstGeom prst="rect">
            <a:avLst/>
          </a:prstGeom>
          <a:noFill/>
          <a:ln w="9525">
            <a:noFill/>
          </a:ln>
        </p:spPr>
      </p:pic>
      <p:pic>
        <p:nvPicPr>
          <p:cNvPr id="1122312" name="Picture 8"/>
          <p:cNvPicPr>
            <a:picLocks noChangeAspect="1"/>
          </p:cNvPicPr>
          <p:nvPr/>
        </p:nvPicPr>
        <p:blipFill>
          <a:blip r:embed="rId3"/>
          <a:srcRect r="76517"/>
          <a:stretch>
            <a:fillRect/>
          </a:stretch>
        </p:blipFill>
        <p:spPr>
          <a:xfrm>
            <a:off x="228600" y="4419600"/>
            <a:ext cx="3429000" cy="2085975"/>
          </a:xfrm>
          <a:prstGeom prst="rect">
            <a:avLst/>
          </a:prstGeom>
          <a:noFill/>
          <a:ln w="9525">
            <a:noFill/>
          </a:ln>
        </p:spPr>
      </p:pic>
      <p:pic>
        <p:nvPicPr>
          <p:cNvPr id="1122313" name="Picture 9"/>
          <p:cNvPicPr>
            <a:picLocks noChangeAspect="1"/>
          </p:cNvPicPr>
          <p:nvPr/>
        </p:nvPicPr>
        <p:blipFill>
          <a:blip r:embed="rId3"/>
          <a:srcRect l="23483" r="65427"/>
          <a:stretch>
            <a:fillRect/>
          </a:stretch>
        </p:blipFill>
        <p:spPr>
          <a:xfrm>
            <a:off x="3657600" y="4419600"/>
            <a:ext cx="1619250" cy="2085975"/>
          </a:xfrm>
          <a:prstGeom prst="rect">
            <a:avLst/>
          </a:prstGeom>
          <a:noFill/>
          <a:ln w="9525">
            <a:noFill/>
          </a:ln>
        </p:spPr>
      </p:pic>
      <p:pic>
        <p:nvPicPr>
          <p:cNvPr id="1122314" name="Picture 10"/>
          <p:cNvPicPr>
            <a:picLocks noChangeAspect="1"/>
          </p:cNvPicPr>
          <p:nvPr/>
        </p:nvPicPr>
        <p:blipFill>
          <a:blip r:embed="rId3"/>
          <a:srcRect l="34572" r="56035"/>
          <a:stretch>
            <a:fillRect/>
          </a:stretch>
        </p:blipFill>
        <p:spPr>
          <a:xfrm>
            <a:off x="5276850" y="4419600"/>
            <a:ext cx="1371600" cy="2085975"/>
          </a:xfrm>
          <a:prstGeom prst="rect">
            <a:avLst/>
          </a:prstGeom>
          <a:noFill/>
          <a:ln w="9525">
            <a:noFill/>
          </a:ln>
        </p:spPr>
      </p:pic>
      <p:pic>
        <p:nvPicPr>
          <p:cNvPr id="37897" name="Picture 12"/>
          <p:cNvPicPr>
            <a:picLocks noChangeAspect="1"/>
          </p:cNvPicPr>
          <p:nvPr/>
        </p:nvPicPr>
        <p:blipFill>
          <a:blip r:embed="rId4"/>
          <a:srcRect l="10553" t="9991" r="56165" b="9991"/>
          <a:stretch>
            <a:fillRect/>
          </a:stretch>
        </p:blipFill>
        <p:spPr>
          <a:xfrm>
            <a:off x="1792288" y="765175"/>
            <a:ext cx="4860925" cy="836613"/>
          </a:xfrm>
          <a:prstGeom prst="rect">
            <a:avLst/>
          </a:prstGeom>
          <a:noFill/>
          <a:ln w="9525">
            <a:noFill/>
          </a:ln>
        </p:spPr>
      </p:pic>
      <p:sp>
        <p:nvSpPr>
          <p:cNvPr id="37898" name="Text Box 13"/>
          <p:cNvSpPr txBox="1"/>
          <p:nvPr/>
        </p:nvSpPr>
        <p:spPr>
          <a:xfrm>
            <a:off x="250825" y="877888"/>
            <a:ext cx="1462088" cy="461962"/>
          </a:xfrm>
          <a:prstGeom prst="rect">
            <a:avLst/>
          </a:prstGeom>
          <a:noFill/>
          <a:ln w="9525">
            <a:noFill/>
          </a:ln>
        </p:spPr>
        <p:txBody>
          <a:bodyPr wrap="none" lIns="0" tIns="18000" rIns="36000" bIns="18000">
            <a:spAutoFit/>
          </a:bodyPr>
          <a:p>
            <a:pPr algn="l" eaLnBrk="0" hangingPunct="0">
              <a:spcBef>
                <a:spcPct val="0"/>
              </a:spcBef>
            </a:pPr>
            <a:r>
              <a:rPr lang="en-US" altLang="zh-CN" b="1">
                <a:solidFill>
                  <a:schemeClr val="accent2"/>
                </a:solidFill>
                <a:latin typeface="Times New Roman" panose="02020603050405020304" pitchFamily="18" charset="0"/>
              </a:rPr>
              <a:t>        </a:t>
            </a:r>
            <a:r>
              <a:rPr lang="zh-CN" altLang="en-US" b="1" dirty="0">
                <a:solidFill>
                  <a:schemeClr val="accent2"/>
                </a:solidFill>
                <a:latin typeface="Times New Roman" panose="02020603050405020304" pitchFamily="18" charset="0"/>
                <a:ea typeface="黑体" panose="02010609060101010101" pitchFamily="49" charset="-122"/>
              </a:rPr>
              <a:t>例．</a:t>
            </a:r>
            <a:endParaRPr lang="zh-CN" altLang="en-US" b="1" dirty="0">
              <a:solidFill>
                <a:schemeClr val="accent2"/>
              </a:solidFill>
              <a:latin typeface="Times New Roman" panose="02020603050405020304" pitchFamily="18" charset="0"/>
              <a:ea typeface="黑体" panose="02010609060101010101" pitchFamily="49" charset="-122"/>
            </a:endParaRPr>
          </a:p>
        </p:txBody>
      </p:sp>
      <p:sp>
        <p:nvSpPr>
          <p:cNvPr id="1122318" name="Text Box 14"/>
          <p:cNvSpPr txBox="1"/>
          <p:nvPr/>
        </p:nvSpPr>
        <p:spPr>
          <a:xfrm>
            <a:off x="323850" y="2133600"/>
            <a:ext cx="1520825" cy="519113"/>
          </a:xfrm>
          <a:prstGeom prst="rect">
            <a:avLst/>
          </a:prstGeom>
          <a:noFill/>
          <a:ln w="9525">
            <a:noFill/>
          </a:ln>
        </p:spPr>
        <p:txBody>
          <a:bodyPr wrap="none">
            <a:spAutoFit/>
          </a:bodyPr>
          <a:p>
            <a:pPr algn="l" eaLnBrk="0" hangingPunct="0">
              <a:spcBef>
                <a:spcPct val="0"/>
              </a:spcBef>
            </a:pPr>
            <a:r>
              <a:rPr lang="en-US" altLang="zh-CN" b="1">
                <a:solidFill>
                  <a:schemeClr val="accent2"/>
                </a:solidFill>
                <a:latin typeface="Times New Roman" panose="02020603050405020304" pitchFamily="18" charset="0"/>
              </a:rPr>
              <a:t>       </a:t>
            </a:r>
            <a:r>
              <a:rPr lang="zh-CN" altLang="en-US" b="1" dirty="0">
                <a:solidFill>
                  <a:schemeClr val="accent2"/>
                </a:solidFill>
                <a:latin typeface="Times New Roman" panose="02020603050405020304" pitchFamily="18" charset="0"/>
              </a:rPr>
              <a:t>解：</a:t>
            </a:r>
            <a:endParaRPr lang="zh-CN" altLang="en-US" b="1" dirty="0">
              <a:solidFill>
                <a:schemeClr val="accent2"/>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22318">
                                            <p:txEl>
                                              <p:charRg st="0" end="10"/>
                                            </p:txEl>
                                          </p:spTgt>
                                        </p:tgtEl>
                                        <p:attrNameLst>
                                          <p:attrName>style.visibility</p:attrName>
                                        </p:attrNameLst>
                                      </p:cBhvr>
                                      <p:to>
                                        <p:strVal val="visible"/>
                                      </p:to>
                                    </p:set>
                                    <p:animEffect transition="in" filter="wipe(left)">
                                      <p:cBhvr>
                                        <p:cTn id="7" dur="500"/>
                                        <p:tgtEl>
                                          <p:spTgt spid="1122318">
                                            <p:txEl>
                                              <p:charRg st="0" end="1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22308"/>
                                        </p:tgtEl>
                                        <p:attrNameLst>
                                          <p:attrName>style.visibility</p:attrName>
                                        </p:attrNameLst>
                                      </p:cBhvr>
                                      <p:to>
                                        <p:strVal val="visible"/>
                                      </p:to>
                                    </p:set>
                                    <p:animEffect transition="in" filter="wipe(left)">
                                      <p:cBhvr>
                                        <p:cTn id="12" dur="500"/>
                                        <p:tgtEl>
                                          <p:spTgt spid="112230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22310"/>
                                        </p:tgtEl>
                                        <p:attrNameLst>
                                          <p:attrName>style.visibility</p:attrName>
                                        </p:attrNameLst>
                                      </p:cBhvr>
                                      <p:to>
                                        <p:strVal val="visible"/>
                                      </p:to>
                                    </p:set>
                                    <p:animEffect transition="in" filter="wipe(left)">
                                      <p:cBhvr>
                                        <p:cTn id="17" dur="500"/>
                                        <p:tgtEl>
                                          <p:spTgt spid="11223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22309"/>
                                        </p:tgtEl>
                                        <p:attrNameLst>
                                          <p:attrName>style.visibility</p:attrName>
                                        </p:attrNameLst>
                                      </p:cBhvr>
                                      <p:to>
                                        <p:strVal val="visible"/>
                                      </p:to>
                                    </p:set>
                                    <p:animEffect transition="in" filter="wipe(left)">
                                      <p:cBhvr>
                                        <p:cTn id="22" dur="500"/>
                                        <p:tgtEl>
                                          <p:spTgt spid="112230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122311"/>
                                        </p:tgtEl>
                                        <p:attrNameLst>
                                          <p:attrName>style.visibility</p:attrName>
                                        </p:attrNameLst>
                                      </p:cBhvr>
                                      <p:to>
                                        <p:strVal val="visible"/>
                                      </p:to>
                                    </p:set>
                                    <p:animEffect transition="in" filter="wipe(left)">
                                      <p:cBhvr>
                                        <p:cTn id="27" dur="500"/>
                                        <p:tgtEl>
                                          <p:spTgt spid="11223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122312"/>
                                        </p:tgtEl>
                                        <p:attrNameLst>
                                          <p:attrName>style.visibility</p:attrName>
                                        </p:attrNameLst>
                                      </p:cBhvr>
                                      <p:to>
                                        <p:strVal val="visible"/>
                                      </p:to>
                                    </p:set>
                                    <p:animEffect transition="in" filter="wipe(left)">
                                      <p:cBhvr>
                                        <p:cTn id="32" dur="500"/>
                                        <p:tgtEl>
                                          <p:spTgt spid="11223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122313"/>
                                        </p:tgtEl>
                                        <p:attrNameLst>
                                          <p:attrName>style.visibility</p:attrName>
                                        </p:attrNameLst>
                                      </p:cBhvr>
                                      <p:to>
                                        <p:strVal val="visible"/>
                                      </p:to>
                                    </p:set>
                                    <p:animEffect transition="in" filter="wipe(left)">
                                      <p:cBhvr>
                                        <p:cTn id="37" dur="500"/>
                                        <p:tgtEl>
                                          <p:spTgt spid="112231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122314"/>
                                        </p:tgtEl>
                                        <p:attrNameLst>
                                          <p:attrName>style.visibility</p:attrName>
                                        </p:attrNameLst>
                                      </p:cBhvr>
                                      <p:to>
                                        <p:strVal val="visible"/>
                                      </p:to>
                                    </p:set>
                                    <p:animEffect transition="in" filter="wipe(left)">
                                      <p:cBhvr>
                                        <p:cTn id="42" dur="500"/>
                                        <p:tgtEl>
                                          <p:spTgt spid="1122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2318"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115138" name="Text Box 2"/>
          <p:cNvSpPr txBox="1"/>
          <p:nvPr/>
        </p:nvSpPr>
        <p:spPr>
          <a:xfrm>
            <a:off x="827088" y="1268413"/>
            <a:ext cx="1143000" cy="519112"/>
          </a:xfrm>
          <a:prstGeom prst="rect">
            <a:avLst/>
          </a:prstGeom>
          <a:noFill/>
          <a:ln w="9525">
            <a:noFill/>
          </a:ln>
        </p:spPr>
        <p:txBody>
          <a:bodyPr>
            <a:spAutoFit/>
          </a:bodyPr>
          <a:p>
            <a:pPr algn="l"/>
            <a:r>
              <a:rPr lang="zh-CN" altLang="en-US" b="1" dirty="0">
                <a:latin typeface="Times New Roman" panose="02020603050405020304" pitchFamily="18" charset="0"/>
              </a:rPr>
              <a:t>步骤</a:t>
            </a:r>
            <a:r>
              <a:rPr lang="en-US" altLang="zh-CN" b="1">
                <a:latin typeface="Times New Roman" panose="02020603050405020304" pitchFamily="18" charset="0"/>
              </a:rPr>
              <a:t>:</a:t>
            </a:r>
            <a:endParaRPr lang="en-US" altLang="zh-CN" b="1">
              <a:latin typeface="Times New Roman" panose="02020603050405020304" pitchFamily="18" charset="0"/>
            </a:endParaRPr>
          </a:p>
        </p:txBody>
      </p:sp>
      <p:graphicFrame>
        <p:nvGraphicFramePr>
          <p:cNvPr id="23554" name="Object 3"/>
          <p:cNvGraphicFramePr/>
          <p:nvPr/>
        </p:nvGraphicFramePr>
        <p:xfrm>
          <a:off x="900113" y="404813"/>
          <a:ext cx="2862262" cy="614362"/>
        </p:xfrm>
        <a:graphic>
          <a:graphicData uri="http://schemas.openxmlformats.org/presentationml/2006/ole">
            <mc:AlternateContent xmlns:mc="http://schemas.openxmlformats.org/markup-compatibility/2006">
              <mc:Choice xmlns:v="urn:schemas-microsoft-com:vml" Requires="v">
                <p:oleObj spid="_x0000_s3123" name="" r:id="rId1" imgW="2197100" imgH="469900" progId="Equation.3">
                  <p:embed/>
                </p:oleObj>
              </mc:Choice>
              <mc:Fallback>
                <p:oleObj name="" r:id="rId1" imgW="2197100" imgH="469900" progId="Equation.3">
                  <p:embed/>
                  <p:pic>
                    <p:nvPicPr>
                      <p:cNvPr id="0" name="图片 3122"/>
                      <p:cNvPicPr/>
                      <p:nvPr/>
                    </p:nvPicPr>
                    <p:blipFill>
                      <a:blip r:embed="rId2">
                        <a:clrChange>
                          <a:clrFrom>
                            <a:srgbClr val="000000"/>
                          </a:clrFrom>
                          <a:clrTo>
                            <a:srgbClr val="FF0033"/>
                          </a:clrTo>
                        </a:clrChange>
                      </a:blip>
                      <a:stretch>
                        <a:fillRect/>
                      </a:stretch>
                    </p:blipFill>
                    <p:spPr>
                      <a:xfrm>
                        <a:off x="900113" y="404813"/>
                        <a:ext cx="2862262" cy="614362"/>
                      </a:xfrm>
                      <a:prstGeom prst="rect">
                        <a:avLst/>
                      </a:prstGeom>
                      <a:noFill/>
                      <a:ln w="38100">
                        <a:noFill/>
                        <a:miter/>
                      </a:ln>
                    </p:spPr>
                  </p:pic>
                </p:oleObj>
              </mc:Fallback>
            </mc:AlternateContent>
          </a:graphicData>
        </a:graphic>
      </p:graphicFrame>
      <p:graphicFrame>
        <p:nvGraphicFramePr>
          <p:cNvPr id="1115140" name="Object 4"/>
          <p:cNvGraphicFramePr/>
          <p:nvPr/>
        </p:nvGraphicFramePr>
        <p:xfrm>
          <a:off x="1976438" y="1276350"/>
          <a:ext cx="3727450" cy="1936750"/>
        </p:xfrm>
        <a:graphic>
          <a:graphicData uri="http://schemas.openxmlformats.org/presentationml/2006/ole">
            <mc:AlternateContent xmlns:mc="http://schemas.openxmlformats.org/markup-compatibility/2006">
              <mc:Choice xmlns:v="urn:schemas-microsoft-com:vml" Requires="v">
                <p:oleObj spid="_x0000_s3120" name="" r:id="rId3" imgW="3314700" imgH="1714500" progId="Equation.3">
                  <p:embed/>
                </p:oleObj>
              </mc:Choice>
              <mc:Fallback>
                <p:oleObj name="" r:id="rId3" imgW="3314700" imgH="1714500" progId="Equation.3">
                  <p:embed/>
                  <p:pic>
                    <p:nvPicPr>
                      <p:cNvPr id="0" name="图片 3119"/>
                      <p:cNvPicPr/>
                      <p:nvPr/>
                    </p:nvPicPr>
                    <p:blipFill>
                      <a:blip r:embed="rId4">
                        <a:clrChange>
                          <a:clrFrom>
                            <a:srgbClr val="000000"/>
                          </a:clrFrom>
                          <a:clrTo>
                            <a:srgbClr val="3366FF"/>
                          </a:clrTo>
                        </a:clrChange>
                      </a:blip>
                      <a:stretch>
                        <a:fillRect/>
                      </a:stretch>
                    </p:blipFill>
                    <p:spPr>
                      <a:xfrm>
                        <a:off x="1976438" y="1276350"/>
                        <a:ext cx="3727450" cy="1936750"/>
                      </a:xfrm>
                      <a:prstGeom prst="rect">
                        <a:avLst/>
                      </a:prstGeom>
                      <a:noFill/>
                      <a:ln w="38100">
                        <a:noFill/>
                        <a:miter/>
                      </a:ln>
                    </p:spPr>
                  </p:pic>
                </p:oleObj>
              </mc:Fallback>
            </mc:AlternateContent>
          </a:graphicData>
        </a:graphic>
      </p:graphicFrame>
      <p:graphicFrame>
        <p:nvGraphicFramePr>
          <p:cNvPr id="1115141" name="Object 5"/>
          <p:cNvGraphicFramePr/>
          <p:nvPr/>
        </p:nvGraphicFramePr>
        <p:xfrm>
          <a:off x="5867400" y="2060575"/>
          <a:ext cx="1355725" cy="446088"/>
        </p:xfrm>
        <a:graphic>
          <a:graphicData uri="http://schemas.openxmlformats.org/presentationml/2006/ole">
            <mc:AlternateContent xmlns:mc="http://schemas.openxmlformats.org/markup-compatibility/2006">
              <mc:Choice xmlns:v="urn:schemas-microsoft-com:vml" Requires="v">
                <p:oleObj spid="_x0000_s3119" name="" r:id="rId5" imgW="1193165" imgH="393700" progId="Equation.3">
                  <p:embed/>
                </p:oleObj>
              </mc:Choice>
              <mc:Fallback>
                <p:oleObj name="" r:id="rId5" imgW="1193165" imgH="393700" progId="Equation.3">
                  <p:embed/>
                  <p:pic>
                    <p:nvPicPr>
                      <p:cNvPr id="0" name="图片 3118"/>
                      <p:cNvPicPr/>
                      <p:nvPr/>
                    </p:nvPicPr>
                    <p:blipFill>
                      <a:blip r:embed="rId6">
                        <a:clrChange>
                          <a:clrFrom>
                            <a:srgbClr val="000000"/>
                          </a:clrFrom>
                          <a:clrTo>
                            <a:srgbClr val="3366FF"/>
                          </a:clrTo>
                        </a:clrChange>
                      </a:blip>
                      <a:stretch>
                        <a:fillRect/>
                      </a:stretch>
                    </p:blipFill>
                    <p:spPr>
                      <a:xfrm>
                        <a:off x="5867400" y="2060575"/>
                        <a:ext cx="1355725" cy="446088"/>
                      </a:xfrm>
                      <a:prstGeom prst="rect">
                        <a:avLst/>
                      </a:prstGeom>
                      <a:noFill/>
                      <a:ln w="38100">
                        <a:noFill/>
                        <a:miter/>
                      </a:ln>
                    </p:spPr>
                  </p:pic>
                </p:oleObj>
              </mc:Fallback>
            </mc:AlternateContent>
          </a:graphicData>
        </a:graphic>
      </p:graphicFrame>
      <p:graphicFrame>
        <p:nvGraphicFramePr>
          <p:cNvPr id="1115152" name="Object 16"/>
          <p:cNvGraphicFramePr/>
          <p:nvPr/>
        </p:nvGraphicFramePr>
        <p:xfrm>
          <a:off x="808038" y="3341688"/>
          <a:ext cx="6781800" cy="1676400"/>
        </p:xfrm>
        <a:graphic>
          <a:graphicData uri="http://schemas.openxmlformats.org/presentationml/2006/ole">
            <mc:AlternateContent xmlns:mc="http://schemas.openxmlformats.org/markup-compatibility/2006">
              <mc:Choice xmlns:v="urn:schemas-microsoft-com:vml" Requires="v">
                <p:oleObj spid="_x0000_s3121" name="" r:id="rId7" imgW="2513330" imgH="444500" progId="Equation.3">
                  <p:embed/>
                </p:oleObj>
              </mc:Choice>
              <mc:Fallback>
                <p:oleObj name="" r:id="rId7" imgW="2513330" imgH="444500" progId="Equation.3">
                  <p:embed/>
                  <p:pic>
                    <p:nvPicPr>
                      <p:cNvPr id="0" name="图片 3120"/>
                      <p:cNvPicPr/>
                      <p:nvPr/>
                    </p:nvPicPr>
                    <p:blipFill>
                      <a:blip r:embed="rId8"/>
                      <a:stretch>
                        <a:fillRect/>
                      </a:stretch>
                    </p:blipFill>
                    <p:spPr>
                      <a:xfrm>
                        <a:off x="808038" y="3341688"/>
                        <a:ext cx="6781800" cy="1676400"/>
                      </a:xfrm>
                      <a:prstGeom prst="rect">
                        <a:avLst/>
                      </a:prstGeom>
                      <a:noFill/>
                      <a:ln w="38100">
                        <a:noFill/>
                        <a:miter/>
                      </a:ln>
                    </p:spPr>
                  </p:pic>
                </p:oleObj>
              </mc:Fallback>
            </mc:AlternateContent>
          </a:graphicData>
        </a:graphic>
      </p:graphicFrame>
      <p:graphicFrame>
        <p:nvGraphicFramePr>
          <p:cNvPr id="1115153" name="Object 17"/>
          <p:cNvGraphicFramePr/>
          <p:nvPr/>
        </p:nvGraphicFramePr>
        <p:xfrm>
          <a:off x="971550" y="4941888"/>
          <a:ext cx="6923088" cy="1627187"/>
        </p:xfrm>
        <a:graphic>
          <a:graphicData uri="http://schemas.openxmlformats.org/presentationml/2006/ole">
            <mc:AlternateContent xmlns:mc="http://schemas.openxmlformats.org/markup-compatibility/2006">
              <mc:Choice xmlns:v="urn:schemas-microsoft-com:vml" Requires="v">
                <p:oleObj spid="_x0000_s3129" name="" r:id="rId9" imgW="2411730" imgH="533400" progId="Equation.3">
                  <p:embed/>
                </p:oleObj>
              </mc:Choice>
              <mc:Fallback>
                <p:oleObj name="" r:id="rId9" imgW="2411730" imgH="533400" progId="Equation.3">
                  <p:embed/>
                  <p:pic>
                    <p:nvPicPr>
                      <p:cNvPr id="0" name="图片 3128"/>
                      <p:cNvPicPr/>
                      <p:nvPr/>
                    </p:nvPicPr>
                    <p:blipFill>
                      <a:blip r:embed="rId10"/>
                      <a:stretch>
                        <a:fillRect/>
                      </a:stretch>
                    </p:blipFill>
                    <p:spPr>
                      <a:xfrm>
                        <a:off x="971550" y="4941888"/>
                        <a:ext cx="6923088" cy="1627187"/>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15138"/>
                                        </p:tgtEl>
                                        <p:attrNameLst>
                                          <p:attrName>style.visibility</p:attrName>
                                        </p:attrNameLst>
                                      </p:cBhvr>
                                      <p:to>
                                        <p:strVal val="visible"/>
                                      </p:to>
                                    </p:set>
                                    <p:animEffect transition="in" filter="wipe(left)">
                                      <p:cBhvr>
                                        <p:cTn id="7" dur="500"/>
                                        <p:tgtEl>
                                          <p:spTgt spid="111513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15140"/>
                                        </p:tgtEl>
                                        <p:attrNameLst>
                                          <p:attrName>style.visibility</p:attrName>
                                        </p:attrNameLst>
                                      </p:cBhvr>
                                      <p:to>
                                        <p:strVal val="visible"/>
                                      </p:to>
                                    </p:set>
                                    <p:animEffect transition="in" filter="wipe(left)">
                                      <p:cBhvr>
                                        <p:cTn id="12" dur="500"/>
                                        <p:tgtEl>
                                          <p:spTgt spid="111514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15141"/>
                                        </p:tgtEl>
                                        <p:attrNameLst>
                                          <p:attrName>style.visibility</p:attrName>
                                        </p:attrNameLst>
                                      </p:cBhvr>
                                      <p:to>
                                        <p:strVal val="visible"/>
                                      </p:to>
                                    </p:set>
                                    <p:animEffect transition="in" filter="wipe(left)">
                                      <p:cBhvr>
                                        <p:cTn id="17" dur="500"/>
                                        <p:tgtEl>
                                          <p:spTgt spid="1115141"/>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1115152"/>
                                        </p:tgtEl>
                                        <p:attrNameLst>
                                          <p:attrName>style.visibility</p:attrName>
                                        </p:attrNameLst>
                                      </p:cBhvr>
                                      <p:to>
                                        <p:strVal val="visible"/>
                                      </p:to>
                                    </p:set>
                                    <p:animEffect transition="in" filter="strips(downRight)">
                                      <p:cBhvr>
                                        <p:cTn id="22" dur="500"/>
                                        <p:tgtEl>
                                          <p:spTgt spid="1115152"/>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1115153"/>
                                        </p:tgtEl>
                                        <p:attrNameLst>
                                          <p:attrName>style.visibility</p:attrName>
                                        </p:attrNameLst>
                                      </p:cBhvr>
                                      <p:to>
                                        <p:strVal val="visible"/>
                                      </p:to>
                                    </p:set>
                                    <p:animEffect transition="in" filter="strips(downRight)">
                                      <p:cBhvr>
                                        <p:cTn id="27" dur="500"/>
                                        <p:tgtEl>
                                          <p:spTgt spid="1115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5138"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4587" name="Text Box 4"/>
          <p:cNvSpPr txBox="1"/>
          <p:nvPr/>
        </p:nvSpPr>
        <p:spPr>
          <a:xfrm>
            <a:off x="468313" y="476250"/>
            <a:ext cx="1425575" cy="641350"/>
          </a:xfrm>
          <a:prstGeom prst="rect">
            <a:avLst/>
          </a:prstGeom>
          <a:noFill/>
          <a:ln w="9525">
            <a:noFill/>
          </a:ln>
        </p:spPr>
        <p:txBody>
          <a:bodyPr>
            <a:spAutoFit/>
          </a:bodyPr>
          <a:p>
            <a:pPr algn="l"/>
            <a:r>
              <a:rPr lang="zh-CN" altLang="zh-CN" sz="3200" b="1" dirty="0">
                <a:latin typeface="黑体" panose="02010609060101010101" pitchFamily="49" charset="-122"/>
                <a:ea typeface="黑体" panose="02010609060101010101" pitchFamily="49" charset="-122"/>
              </a:rPr>
              <a:t>例</a:t>
            </a:r>
            <a:r>
              <a:rPr lang="zh-CN" altLang="en-US" sz="3600" b="1" dirty="0">
                <a:latin typeface="黑体" panose="02010609060101010101" pitchFamily="49" charset="-122"/>
                <a:ea typeface="黑体" panose="02010609060101010101" pitchFamily="49" charset="-122"/>
              </a:rPr>
              <a:t>：</a:t>
            </a:r>
            <a:endParaRPr lang="zh-CN" altLang="en-US" sz="3600" b="1" dirty="0">
              <a:latin typeface="Times New Roman" panose="02020603050405020304" pitchFamily="18" charset="0"/>
            </a:endParaRPr>
          </a:p>
        </p:txBody>
      </p:sp>
      <p:sp>
        <p:nvSpPr>
          <p:cNvPr id="1117189" name="Text Box 5"/>
          <p:cNvSpPr txBox="1"/>
          <p:nvPr/>
        </p:nvSpPr>
        <p:spPr>
          <a:xfrm>
            <a:off x="611188" y="1844675"/>
            <a:ext cx="1028700" cy="579438"/>
          </a:xfrm>
          <a:prstGeom prst="rect">
            <a:avLst/>
          </a:prstGeom>
          <a:noFill/>
          <a:ln w="9525">
            <a:noFill/>
          </a:ln>
        </p:spPr>
        <p:txBody>
          <a:bodyPr>
            <a:spAutoFit/>
          </a:bodyPr>
          <a:p>
            <a:pPr algn="l"/>
            <a:r>
              <a:rPr lang="zh-CN" altLang="en-US" sz="3200" b="1" dirty="0">
                <a:latin typeface="Times New Roman" panose="02020603050405020304" pitchFamily="18" charset="0"/>
                <a:ea typeface="黑体" panose="02010609060101010101" pitchFamily="49" charset="-122"/>
              </a:rPr>
              <a:t>解</a:t>
            </a:r>
            <a:endParaRPr lang="zh-CN" altLang="en-US" sz="3200" b="1" dirty="0">
              <a:latin typeface="Times New Roman" panose="02020603050405020304" pitchFamily="18" charset="0"/>
            </a:endParaRPr>
          </a:p>
        </p:txBody>
      </p:sp>
      <p:graphicFrame>
        <p:nvGraphicFramePr>
          <p:cNvPr id="24578" name="Object 6"/>
          <p:cNvGraphicFramePr/>
          <p:nvPr/>
        </p:nvGraphicFramePr>
        <p:xfrm>
          <a:off x="1619250" y="476250"/>
          <a:ext cx="1800225" cy="715963"/>
        </p:xfrm>
        <a:graphic>
          <a:graphicData uri="http://schemas.openxmlformats.org/presentationml/2006/ole">
            <mc:AlternateContent xmlns:mc="http://schemas.openxmlformats.org/markup-compatibility/2006">
              <mc:Choice xmlns:v="urn:schemas-microsoft-com:vml" Requires="v">
                <p:oleObj spid="_x0000_s3124" name="" r:id="rId1" imgW="1561465" imgH="622300" progId="Equation.3">
                  <p:embed/>
                </p:oleObj>
              </mc:Choice>
              <mc:Fallback>
                <p:oleObj name="" r:id="rId1" imgW="1561465" imgH="622300" progId="Equation.3">
                  <p:embed/>
                  <p:pic>
                    <p:nvPicPr>
                      <p:cNvPr id="0" name="图片 3123"/>
                      <p:cNvPicPr/>
                      <p:nvPr/>
                    </p:nvPicPr>
                    <p:blipFill>
                      <a:blip r:embed="rId2"/>
                      <a:stretch>
                        <a:fillRect/>
                      </a:stretch>
                    </p:blipFill>
                    <p:spPr>
                      <a:xfrm>
                        <a:off x="1619250" y="476250"/>
                        <a:ext cx="1800225" cy="715963"/>
                      </a:xfrm>
                      <a:prstGeom prst="rect">
                        <a:avLst/>
                      </a:prstGeom>
                      <a:noFill/>
                      <a:ln w="38100">
                        <a:noFill/>
                        <a:miter/>
                      </a:ln>
                    </p:spPr>
                  </p:pic>
                </p:oleObj>
              </mc:Fallback>
            </mc:AlternateContent>
          </a:graphicData>
        </a:graphic>
      </p:graphicFrame>
      <p:graphicFrame>
        <p:nvGraphicFramePr>
          <p:cNvPr id="1117191" name="Object 7"/>
          <p:cNvGraphicFramePr/>
          <p:nvPr/>
        </p:nvGraphicFramePr>
        <p:xfrm>
          <a:off x="4643438" y="476250"/>
          <a:ext cx="1001712" cy="630238"/>
        </p:xfrm>
        <a:graphic>
          <a:graphicData uri="http://schemas.openxmlformats.org/presentationml/2006/ole">
            <mc:AlternateContent xmlns:mc="http://schemas.openxmlformats.org/markup-compatibility/2006">
              <mc:Choice xmlns:v="urn:schemas-microsoft-com:vml" Requires="v">
                <p:oleObj spid="_x0000_s3125" name="" r:id="rId3" imgW="749300" imgH="469900" progId="Equation.3">
                  <p:embed/>
                </p:oleObj>
              </mc:Choice>
              <mc:Fallback>
                <p:oleObj name="" r:id="rId3" imgW="749300" imgH="469900" progId="Equation.3">
                  <p:embed/>
                  <p:pic>
                    <p:nvPicPr>
                      <p:cNvPr id="0" name="图片 3124"/>
                      <p:cNvPicPr/>
                      <p:nvPr/>
                    </p:nvPicPr>
                    <p:blipFill>
                      <a:blip r:embed="rId4">
                        <a:clrChange>
                          <a:clrFrom>
                            <a:srgbClr val="000000"/>
                          </a:clrFrom>
                          <a:clrTo>
                            <a:srgbClr val="FF0000"/>
                          </a:clrTo>
                        </a:clrChange>
                      </a:blip>
                      <a:stretch>
                        <a:fillRect/>
                      </a:stretch>
                    </p:blipFill>
                    <p:spPr>
                      <a:xfrm>
                        <a:off x="4643438" y="476250"/>
                        <a:ext cx="1001712" cy="630238"/>
                      </a:xfrm>
                      <a:prstGeom prst="rect">
                        <a:avLst/>
                      </a:prstGeom>
                      <a:noFill/>
                      <a:ln w="38100">
                        <a:noFill/>
                        <a:miter/>
                      </a:ln>
                    </p:spPr>
                  </p:pic>
                </p:oleObj>
              </mc:Fallback>
            </mc:AlternateContent>
          </a:graphicData>
        </a:graphic>
      </p:graphicFrame>
      <p:graphicFrame>
        <p:nvGraphicFramePr>
          <p:cNvPr id="1117192" name="Object 8"/>
          <p:cNvGraphicFramePr/>
          <p:nvPr/>
        </p:nvGraphicFramePr>
        <p:xfrm>
          <a:off x="1403350" y="1844675"/>
          <a:ext cx="2881313" cy="746125"/>
        </p:xfrm>
        <a:graphic>
          <a:graphicData uri="http://schemas.openxmlformats.org/presentationml/2006/ole">
            <mc:AlternateContent xmlns:mc="http://schemas.openxmlformats.org/markup-compatibility/2006">
              <mc:Choice xmlns:v="urn:schemas-microsoft-com:vml" Requires="v">
                <p:oleObj spid="_x0000_s3118" name="" r:id="rId5" imgW="2399030" imgH="622300" progId="Equation.3">
                  <p:embed/>
                </p:oleObj>
              </mc:Choice>
              <mc:Fallback>
                <p:oleObj name="" r:id="rId5" imgW="2399030" imgH="622300" progId="Equation.3">
                  <p:embed/>
                  <p:pic>
                    <p:nvPicPr>
                      <p:cNvPr id="0" name="图片 3117"/>
                      <p:cNvPicPr/>
                      <p:nvPr/>
                    </p:nvPicPr>
                    <p:blipFill>
                      <a:blip r:embed="rId6"/>
                      <a:stretch>
                        <a:fillRect/>
                      </a:stretch>
                    </p:blipFill>
                    <p:spPr>
                      <a:xfrm>
                        <a:off x="1403350" y="1844675"/>
                        <a:ext cx="2881313" cy="746125"/>
                      </a:xfrm>
                      <a:prstGeom prst="rect">
                        <a:avLst/>
                      </a:prstGeom>
                      <a:noFill/>
                      <a:ln w="38100">
                        <a:noFill/>
                        <a:miter/>
                      </a:ln>
                    </p:spPr>
                  </p:pic>
                </p:oleObj>
              </mc:Fallback>
            </mc:AlternateContent>
          </a:graphicData>
        </a:graphic>
      </p:graphicFrame>
      <p:graphicFrame>
        <p:nvGraphicFramePr>
          <p:cNvPr id="1117193" name="Object 9"/>
          <p:cNvGraphicFramePr/>
          <p:nvPr/>
        </p:nvGraphicFramePr>
        <p:xfrm>
          <a:off x="4356100" y="1700213"/>
          <a:ext cx="2159000" cy="811212"/>
        </p:xfrm>
        <a:graphic>
          <a:graphicData uri="http://schemas.openxmlformats.org/presentationml/2006/ole">
            <mc:AlternateContent xmlns:mc="http://schemas.openxmlformats.org/markup-compatibility/2006">
              <mc:Choice xmlns:v="urn:schemas-microsoft-com:vml" Requires="v">
                <p:oleObj spid="_x0000_s3126" name="" r:id="rId7" imgW="1485900" imgH="558800" progId="Equation.3">
                  <p:embed/>
                </p:oleObj>
              </mc:Choice>
              <mc:Fallback>
                <p:oleObj name="" r:id="rId7" imgW="1485900" imgH="558800" progId="Equation.3">
                  <p:embed/>
                  <p:pic>
                    <p:nvPicPr>
                      <p:cNvPr id="0" name="图片 3125"/>
                      <p:cNvPicPr/>
                      <p:nvPr/>
                    </p:nvPicPr>
                    <p:blipFill>
                      <a:blip r:embed="rId8"/>
                      <a:stretch>
                        <a:fillRect/>
                      </a:stretch>
                    </p:blipFill>
                    <p:spPr>
                      <a:xfrm>
                        <a:off x="4356100" y="1700213"/>
                        <a:ext cx="2159000" cy="811212"/>
                      </a:xfrm>
                      <a:prstGeom prst="rect">
                        <a:avLst/>
                      </a:prstGeom>
                      <a:noFill/>
                      <a:ln w="38100">
                        <a:noFill/>
                        <a:miter/>
                      </a:ln>
                    </p:spPr>
                  </p:pic>
                </p:oleObj>
              </mc:Fallback>
            </mc:AlternateContent>
          </a:graphicData>
        </a:graphic>
      </p:graphicFrame>
      <p:graphicFrame>
        <p:nvGraphicFramePr>
          <p:cNvPr id="1117194" name="Object 10"/>
          <p:cNvGraphicFramePr/>
          <p:nvPr/>
        </p:nvGraphicFramePr>
        <p:xfrm>
          <a:off x="4572000" y="2492375"/>
          <a:ext cx="1873250" cy="1595438"/>
        </p:xfrm>
        <a:graphic>
          <a:graphicData uri="http://schemas.openxmlformats.org/presentationml/2006/ole">
            <mc:AlternateContent xmlns:mc="http://schemas.openxmlformats.org/markup-compatibility/2006">
              <mc:Choice xmlns:v="urn:schemas-microsoft-com:vml" Requires="v">
                <p:oleObj spid="_x0000_s3127" name="" r:id="rId9" imgW="1371600" imgH="1168400" progId="Equation.3">
                  <p:embed/>
                </p:oleObj>
              </mc:Choice>
              <mc:Fallback>
                <p:oleObj name="" r:id="rId9" imgW="1371600" imgH="1168400" progId="Equation.3">
                  <p:embed/>
                  <p:pic>
                    <p:nvPicPr>
                      <p:cNvPr id="0" name="图片 3126"/>
                      <p:cNvPicPr/>
                      <p:nvPr/>
                    </p:nvPicPr>
                    <p:blipFill>
                      <a:blip r:embed="rId10"/>
                      <a:stretch>
                        <a:fillRect/>
                      </a:stretch>
                    </p:blipFill>
                    <p:spPr>
                      <a:xfrm>
                        <a:off x="4572000" y="2492375"/>
                        <a:ext cx="1873250" cy="1595438"/>
                      </a:xfrm>
                      <a:prstGeom prst="rect">
                        <a:avLst/>
                      </a:prstGeom>
                      <a:noFill/>
                      <a:ln w="38100">
                        <a:noFill/>
                        <a:miter/>
                      </a:ln>
                    </p:spPr>
                  </p:pic>
                </p:oleObj>
              </mc:Fallback>
            </mc:AlternateContent>
          </a:graphicData>
        </a:graphic>
      </p:graphicFrame>
      <p:graphicFrame>
        <p:nvGraphicFramePr>
          <p:cNvPr id="1117195" name="Object 11"/>
          <p:cNvGraphicFramePr/>
          <p:nvPr/>
        </p:nvGraphicFramePr>
        <p:xfrm>
          <a:off x="4211638" y="4926013"/>
          <a:ext cx="808037" cy="519112"/>
        </p:xfrm>
        <a:graphic>
          <a:graphicData uri="http://schemas.openxmlformats.org/presentationml/2006/ole">
            <mc:AlternateContent xmlns:mc="http://schemas.openxmlformats.org/markup-compatibility/2006">
              <mc:Choice xmlns:v="urn:schemas-microsoft-com:vml" Requires="v">
                <p:oleObj spid="_x0000_s3128" name="" r:id="rId11" imgW="609600" imgH="393700" progId="Equation.3">
                  <p:embed/>
                </p:oleObj>
              </mc:Choice>
              <mc:Fallback>
                <p:oleObj name="" r:id="rId11" imgW="609600" imgH="393700" progId="Equation.3">
                  <p:embed/>
                  <p:pic>
                    <p:nvPicPr>
                      <p:cNvPr id="0" name="图片 3127"/>
                      <p:cNvPicPr/>
                      <p:nvPr/>
                    </p:nvPicPr>
                    <p:blipFill>
                      <a:blip r:embed="rId12"/>
                      <a:stretch>
                        <a:fillRect/>
                      </a:stretch>
                    </p:blipFill>
                    <p:spPr>
                      <a:xfrm>
                        <a:off x="4211638" y="4926013"/>
                        <a:ext cx="808037" cy="519112"/>
                      </a:xfrm>
                      <a:prstGeom prst="rect">
                        <a:avLst/>
                      </a:prstGeom>
                      <a:noFill/>
                      <a:ln w="38100">
                        <a:noFill/>
                        <a:miter/>
                      </a:ln>
                    </p:spPr>
                  </p:pic>
                </p:oleObj>
              </mc:Fallback>
            </mc:AlternateContent>
          </a:graphicData>
        </a:graphic>
      </p:graphicFrame>
      <p:graphicFrame>
        <p:nvGraphicFramePr>
          <p:cNvPr id="1117196" name="Object 12"/>
          <p:cNvGraphicFramePr/>
          <p:nvPr/>
        </p:nvGraphicFramePr>
        <p:xfrm>
          <a:off x="5435600" y="5021263"/>
          <a:ext cx="576263" cy="319087"/>
        </p:xfrm>
        <a:graphic>
          <a:graphicData uri="http://schemas.openxmlformats.org/presentationml/2006/ole">
            <mc:AlternateContent xmlns:mc="http://schemas.openxmlformats.org/markup-compatibility/2006">
              <mc:Choice xmlns:v="urn:schemas-microsoft-com:vml" Requires="v">
                <p:oleObj spid="_x0000_s3135" name="" r:id="rId13" imgW="570865" imgH="317500" progId="Equation.3">
                  <p:embed/>
                </p:oleObj>
              </mc:Choice>
              <mc:Fallback>
                <p:oleObj name="" r:id="rId13" imgW="570865" imgH="317500" progId="Equation.3">
                  <p:embed/>
                  <p:pic>
                    <p:nvPicPr>
                      <p:cNvPr id="0" name="图片 3134"/>
                      <p:cNvPicPr/>
                      <p:nvPr/>
                    </p:nvPicPr>
                    <p:blipFill>
                      <a:blip r:embed="rId14"/>
                      <a:stretch>
                        <a:fillRect/>
                      </a:stretch>
                    </p:blipFill>
                    <p:spPr>
                      <a:xfrm>
                        <a:off x="5435600" y="5021263"/>
                        <a:ext cx="576263" cy="319087"/>
                      </a:xfrm>
                      <a:prstGeom prst="rect">
                        <a:avLst/>
                      </a:prstGeom>
                      <a:noFill/>
                      <a:ln w="38100">
                        <a:noFill/>
                        <a:miter/>
                      </a:ln>
                    </p:spPr>
                  </p:pic>
                </p:oleObj>
              </mc:Fallback>
            </mc:AlternateContent>
          </a:graphicData>
        </a:graphic>
      </p:graphicFrame>
      <p:graphicFrame>
        <p:nvGraphicFramePr>
          <p:cNvPr id="1117197" name="Object 13"/>
          <p:cNvGraphicFramePr/>
          <p:nvPr/>
        </p:nvGraphicFramePr>
        <p:xfrm>
          <a:off x="2411413" y="2708275"/>
          <a:ext cx="1944687" cy="1320800"/>
        </p:xfrm>
        <a:graphic>
          <a:graphicData uri="http://schemas.openxmlformats.org/presentationml/2006/ole">
            <mc:AlternateContent xmlns:mc="http://schemas.openxmlformats.org/markup-compatibility/2006">
              <mc:Choice xmlns:v="urn:schemas-microsoft-com:vml" Requires="v">
                <p:oleObj spid="_x0000_s3134" name="" r:id="rId15" imgW="1346200" imgH="914400" progId="Equation.3">
                  <p:embed/>
                </p:oleObj>
              </mc:Choice>
              <mc:Fallback>
                <p:oleObj name="" r:id="rId15" imgW="1346200" imgH="914400" progId="Equation.3">
                  <p:embed/>
                  <p:pic>
                    <p:nvPicPr>
                      <p:cNvPr id="0" name="图片 3133"/>
                      <p:cNvPicPr/>
                      <p:nvPr/>
                    </p:nvPicPr>
                    <p:blipFill>
                      <a:blip r:embed="rId16"/>
                      <a:stretch>
                        <a:fillRect/>
                      </a:stretch>
                    </p:blipFill>
                    <p:spPr>
                      <a:xfrm>
                        <a:off x="2411413" y="2708275"/>
                        <a:ext cx="1944687" cy="1320800"/>
                      </a:xfrm>
                      <a:prstGeom prst="rect">
                        <a:avLst/>
                      </a:prstGeom>
                      <a:noFill/>
                      <a:ln w="38100">
                        <a:noFill/>
                        <a:miter/>
                      </a:ln>
                    </p:spPr>
                  </p:pic>
                </p:oleObj>
              </mc:Fallback>
            </mc:AlternateContent>
          </a:graphicData>
        </a:graphic>
      </p:graphicFrame>
      <p:graphicFrame>
        <p:nvGraphicFramePr>
          <p:cNvPr id="1117200" name="Object 16"/>
          <p:cNvGraphicFramePr/>
          <p:nvPr>
            <p:ph/>
          </p:nvPr>
        </p:nvGraphicFramePr>
        <p:xfrm>
          <a:off x="2339975" y="4764088"/>
          <a:ext cx="1497013" cy="730250"/>
        </p:xfrm>
        <a:graphic>
          <a:graphicData uri="http://schemas.openxmlformats.org/presentationml/2006/ole">
            <mc:AlternateContent xmlns:mc="http://schemas.openxmlformats.org/markup-compatibility/2006">
              <mc:Choice xmlns:v="urn:schemas-microsoft-com:vml" Requires="v">
                <p:oleObj spid="_x0000_s3151" name="" r:id="rId17" imgW="545465" imgH="266065" progId="Equation.3">
                  <p:embed/>
                </p:oleObj>
              </mc:Choice>
              <mc:Fallback>
                <p:oleObj name="" r:id="rId17" imgW="545465" imgH="266065" progId="Equation.3">
                  <p:embed/>
                  <p:pic>
                    <p:nvPicPr>
                      <p:cNvPr id="0" name="图片 3150"/>
                      <p:cNvPicPr/>
                      <p:nvPr/>
                    </p:nvPicPr>
                    <p:blipFill>
                      <a:blip r:embed="rId18"/>
                      <a:stretch>
                        <a:fillRect/>
                      </a:stretch>
                    </p:blipFill>
                    <p:spPr>
                      <a:xfrm>
                        <a:off x="2339975" y="4764088"/>
                        <a:ext cx="1497013" cy="730250"/>
                      </a:xfrm>
                      <a:prstGeom prst="rect">
                        <a:avLst/>
                      </a:prstGeom>
                      <a:noFill/>
                      <a:ln w="38100">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17191"/>
                                        </p:tgtEl>
                                        <p:attrNameLst>
                                          <p:attrName>style.visibility</p:attrName>
                                        </p:attrNameLst>
                                      </p:cBhvr>
                                      <p:to>
                                        <p:strVal val="visible"/>
                                      </p:to>
                                    </p:set>
                                    <p:animEffect transition="in" filter="wipe(left)">
                                      <p:cBhvr>
                                        <p:cTn id="7" dur="500"/>
                                        <p:tgtEl>
                                          <p:spTgt spid="111719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17189"/>
                                        </p:tgtEl>
                                        <p:attrNameLst>
                                          <p:attrName>style.visibility</p:attrName>
                                        </p:attrNameLst>
                                      </p:cBhvr>
                                      <p:to>
                                        <p:strVal val="visible"/>
                                      </p:to>
                                    </p:set>
                                    <p:animEffect transition="in" filter="wipe(left)">
                                      <p:cBhvr>
                                        <p:cTn id="12" dur="500"/>
                                        <p:tgtEl>
                                          <p:spTgt spid="111718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17192"/>
                                        </p:tgtEl>
                                        <p:attrNameLst>
                                          <p:attrName>style.visibility</p:attrName>
                                        </p:attrNameLst>
                                      </p:cBhvr>
                                      <p:to>
                                        <p:strVal val="visible"/>
                                      </p:to>
                                    </p:set>
                                    <p:animEffect transition="in" filter="wipe(left)">
                                      <p:cBhvr>
                                        <p:cTn id="17" dur="500"/>
                                        <p:tgtEl>
                                          <p:spTgt spid="111719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17193"/>
                                        </p:tgtEl>
                                        <p:attrNameLst>
                                          <p:attrName>style.visibility</p:attrName>
                                        </p:attrNameLst>
                                      </p:cBhvr>
                                      <p:to>
                                        <p:strVal val="visible"/>
                                      </p:to>
                                    </p:set>
                                    <p:animEffect transition="in" filter="wipe(left)">
                                      <p:cBhvr>
                                        <p:cTn id="22" dur="500"/>
                                        <p:tgtEl>
                                          <p:spTgt spid="111719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117197"/>
                                        </p:tgtEl>
                                        <p:attrNameLst>
                                          <p:attrName>style.visibility</p:attrName>
                                        </p:attrNameLst>
                                      </p:cBhvr>
                                      <p:to>
                                        <p:strVal val="visible"/>
                                      </p:to>
                                    </p:set>
                                    <p:animEffect transition="in" filter="wipe(left)">
                                      <p:cBhvr>
                                        <p:cTn id="27" dur="500"/>
                                        <p:tgtEl>
                                          <p:spTgt spid="111719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117194"/>
                                        </p:tgtEl>
                                        <p:attrNameLst>
                                          <p:attrName>style.visibility</p:attrName>
                                        </p:attrNameLst>
                                      </p:cBhvr>
                                      <p:to>
                                        <p:strVal val="visible"/>
                                      </p:to>
                                    </p:set>
                                    <p:animEffect transition="in" filter="wipe(left)">
                                      <p:cBhvr>
                                        <p:cTn id="32" dur="500"/>
                                        <p:tgtEl>
                                          <p:spTgt spid="111719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117200"/>
                                        </p:tgtEl>
                                        <p:attrNameLst>
                                          <p:attrName>style.visibility</p:attrName>
                                        </p:attrNameLst>
                                      </p:cBhvr>
                                      <p:to>
                                        <p:strVal val="visible"/>
                                      </p:to>
                                    </p:set>
                                    <p:animEffect transition="in" filter="wipe(left)">
                                      <p:cBhvr>
                                        <p:cTn id="37" dur="500"/>
                                        <p:tgtEl>
                                          <p:spTgt spid="111720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117195"/>
                                        </p:tgtEl>
                                        <p:attrNameLst>
                                          <p:attrName>style.visibility</p:attrName>
                                        </p:attrNameLst>
                                      </p:cBhvr>
                                      <p:to>
                                        <p:strVal val="visible"/>
                                      </p:to>
                                    </p:set>
                                    <p:animEffect transition="in" filter="wipe(left)">
                                      <p:cBhvr>
                                        <p:cTn id="42" dur="500"/>
                                        <p:tgtEl>
                                          <p:spTgt spid="111719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117196"/>
                                        </p:tgtEl>
                                        <p:attrNameLst>
                                          <p:attrName>style.visibility</p:attrName>
                                        </p:attrNameLst>
                                      </p:cBhvr>
                                      <p:to>
                                        <p:strVal val="visible"/>
                                      </p:to>
                                    </p:set>
                                    <p:animEffect transition="in" filter="wipe(left)">
                                      <p:cBhvr>
                                        <p:cTn id="47" dur="500"/>
                                        <p:tgtEl>
                                          <p:spTgt spid="1117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7189" grpId="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aphicFrame>
        <p:nvGraphicFramePr>
          <p:cNvPr id="25602" name="Object 2"/>
          <p:cNvGraphicFramePr/>
          <p:nvPr/>
        </p:nvGraphicFramePr>
        <p:xfrm>
          <a:off x="1403350" y="188913"/>
          <a:ext cx="3960813" cy="1027112"/>
        </p:xfrm>
        <a:graphic>
          <a:graphicData uri="http://schemas.openxmlformats.org/presentationml/2006/ole">
            <mc:AlternateContent xmlns:mc="http://schemas.openxmlformats.org/markup-compatibility/2006">
              <mc:Choice xmlns:v="urn:schemas-microsoft-com:vml" Requires="v">
                <p:oleObj spid="_x0000_s3146" name="" r:id="rId1" imgW="1676400" imgH="457200" progId="Equation.3">
                  <p:embed/>
                </p:oleObj>
              </mc:Choice>
              <mc:Fallback>
                <p:oleObj name="" r:id="rId1" imgW="1676400" imgH="457200" progId="Equation.3">
                  <p:embed/>
                  <p:pic>
                    <p:nvPicPr>
                      <p:cNvPr id="0" name="图片 3145"/>
                      <p:cNvPicPr/>
                      <p:nvPr/>
                    </p:nvPicPr>
                    <p:blipFill>
                      <a:blip r:embed="rId2"/>
                      <a:stretch>
                        <a:fillRect/>
                      </a:stretch>
                    </p:blipFill>
                    <p:spPr>
                      <a:xfrm>
                        <a:off x="1403350" y="188913"/>
                        <a:ext cx="3960813" cy="1027112"/>
                      </a:xfrm>
                      <a:prstGeom prst="rect">
                        <a:avLst/>
                      </a:prstGeom>
                      <a:noFill/>
                      <a:ln w="38100">
                        <a:noFill/>
                        <a:miter/>
                      </a:ln>
                    </p:spPr>
                  </p:pic>
                </p:oleObj>
              </mc:Fallback>
            </mc:AlternateContent>
          </a:graphicData>
        </a:graphic>
      </p:graphicFrame>
      <p:graphicFrame>
        <p:nvGraphicFramePr>
          <p:cNvPr id="1129479" name="Object 7"/>
          <p:cNvGraphicFramePr/>
          <p:nvPr/>
        </p:nvGraphicFramePr>
        <p:xfrm>
          <a:off x="1403350" y="1196975"/>
          <a:ext cx="3744913" cy="1112838"/>
        </p:xfrm>
        <a:graphic>
          <a:graphicData uri="http://schemas.openxmlformats.org/presentationml/2006/ole">
            <mc:AlternateContent xmlns:mc="http://schemas.openxmlformats.org/markup-compatibility/2006">
              <mc:Choice xmlns:v="urn:schemas-microsoft-com:vml" Requires="v">
                <p:oleObj spid="_x0000_s3144" name="" r:id="rId3" imgW="1459865" imgH="457200" progId="Equation.3">
                  <p:embed/>
                </p:oleObj>
              </mc:Choice>
              <mc:Fallback>
                <p:oleObj name="" r:id="rId3" imgW="1459865" imgH="457200" progId="Equation.3">
                  <p:embed/>
                  <p:pic>
                    <p:nvPicPr>
                      <p:cNvPr id="0" name="图片 3143"/>
                      <p:cNvPicPr/>
                      <p:nvPr/>
                    </p:nvPicPr>
                    <p:blipFill>
                      <a:blip r:embed="rId4"/>
                      <a:stretch>
                        <a:fillRect/>
                      </a:stretch>
                    </p:blipFill>
                    <p:spPr>
                      <a:xfrm>
                        <a:off x="1403350" y="1196975"/>
                        <a:ext cx="3744913" cy="1112838"/>
                      </a:xfrm>
                      <a:prstGeom prst="rect">
                        <a:avLst/>
                      </a:prstGeom>
                      <a:noFill/>
                      <a:ln w="38100">
                        <a:noFill/>
                        <a:miter/>
                      </a:ln>
                    </p:spPr>
                  </p:pic>
                </p:oleObj>
              </mc:Fallback>
            </mc:AlternateContent>
          </a:graphicData>
        </a:graphic>
      </p:graphicFrame>
      <p:graphicFrame>
        <p:nvGraphicFramePr>
          <p:cNvPr id="1129480" name="Object 8"/>
          <p:cNvGraphicFramePr/>
          <p:nvPr/>
        </p:nvGraphicFramePr>
        <p:xfrm>
          <a:off x="1044575" y="3001963"/>
          <a:ext cx="3814763" cy="1481137"/>
        </p:xfrm>
        <a:graphic>
          <a:graphicData uri="http://schemas.openxmlformats.org/presentationml/2006/ole">
            <mc:AlternateContent xmlns:mc="http://schemas.openxmlformats.org/markup-compatibility/2006">
              <mc:Choice xmlns:v="urn:schemas-microsoft-com:vml" Requires="v">
                <p:oleObj spid="_x0000_s3136" name="" r:id="rId5" imgW="1079500" imgH="419100" progId="Equation.3">
                  <p:embed/>
                </p:oleObj>
              </mc:Choice>
              <mc:Fallback>
                <p:oleObj name="" r:id="rId5" imgW="1079500" imgH="419100" progId="Equation.3">
                  <p:embed/>
                  <p:pic>
                    <p:nvPicPr>
                      <p:cNvPr id="0" name="图片 3135"/>
                      <p:cNvPicPr/>
                      <p:nvPr/>
                    </p:nvPicPr>
                    <p:blipFill>
                      <a:blip r:embed="rId6"/>
                      <a:stretch>
                        <a:fillRect/>
                      </a:stretch>
                    </p:blipFill>
                    <p:spPr>
                      <a:xfrm>
                        <a:off x="1044575" y="3001963"/>
                        <a:ext cx="3814763" cy="1481137"/>
                      </a:xfrm>
                      <a:prstGeom prst="rect">
                        <a:avLst/>
                      </a:prstGeom>
                      <a:noFill/>
                      <a:ln w="38100">
                        <a:noFill/>
                        <a:miter/>
                      </a:ln>
                    </p:spPr>
                  </p:pic>
                </p:oleObj>
              </mc:Fallback>
            </mc:AlternateContent>
          </a:graphicData>
        </a:graphic>
      </p:graphicFrame>
      <p:graphicFrame>
        <p:nvGraphicFramePr>
          <p:cNvPr id="1129481" name="Object 9"/>
          <p:cNvGraphicFramePr/>
          <p:nvPr/>
        </p:nvGraphicFramePr>
        <p:xfrm>
          <a:off x="4787900" y="3357563"/>
          <a:ext cx="317500" cy="825500"/>
        </p:xfrm>
        <a:graphic>
          <a:graphicData uri="http://schemas.openxmlformats.org/presentationml/2006/ole">
            <mc:AlternateContent xmlns:mc="http://schemas.openxmlformats.org/markup-compatibility/2006">
              <mc:Choice xmlns:v="urn:schemas-microsoft-com:vml" Requires="v">
                <p:oleObj spid="_x0000_s3140" name="" r:id="rId7" imgW="317500" imgH="824865" progId="Equation.3">
                  <p:embed/>
                </p:oleObj>
              </mc:Choice>
              <mc:Fallback>
                <p:oleObj name="" r:id="rId7" imgW="317500" imgH="824865" progId="Equation.3">
                  <p:embed/>
                  <p:pic>
                    <p:nvPicPr>
                      <p:cNvPr id="0" name="图片 3139"/>
                      <p:cNvPicPr/>
                      <p:nvPr/>
                    </p:nvPicPr>
                    <p:blipFill>
                      <a:blip r:embed="rId8">
                        <a:clrChange>
                          <a:clrFrom>
                            <a:srgbClr val="000000"/>
                          </a:clrFrom>
                          <a:clrTo>
                            <a:srgbClr val="FF0000"/>
                          </a:clrTo>
                        </a:clrChange>
                      </a:blip>
                      <a:stretch>
                        <a:fillRect/>
                      </a:stretch>
                    </p:blipFill>
                    <p:spPr>
                      <a:xfrm>
                        <a:off x="4787900" y="3357563"/>
                        <a:ext cx="317500" cy="825500"/>
                      </a:xfrm>
                      <a:prstGeom prst="rect">
                        <a:avLst/>
                      </a:prstGeom>
                      <a:noFill/>
                      <a:ln w="38100">
                        <a:noFill/>
                        <a:miter/>
                      </a:ln>
                    </p:spPr>
                  </p:pic>
                </p:oleObj>
              </mc:Fallback>
            </mc:AlternateContent>
          </a:graphicData>
        </a:graphic>
      </p:graphicFrame>
      <p:graphicFrame>
        <p:nvGraphicFramePr>
          <p:cNvPr id="1129482" name="Object 10"/>
          <p:cNvGraphicFramePr/>
          <p:nvPr/>
        </p:nvGraphicFramePr>
        <p:xfrm>
          <a:off x="1116013" y="2133600"/>
          <a:ext cx="4229100" cy="1212850"/>
        </p:xfrm>
        <a:graphic>
          <a:graphicData uri="http://schemas.openxmlformats.org/presentationml/2006/ole">
            <mc:AlternateContent xmlns:mc="http://schemas.openxmlformats.org/markup-compatibility/2006">
              <mc:Choice xmlns:v="urn:schemas-microsoft-com:vml" Requires="v">
                <p:oleObj spid="_x0000_s3137" name="" r:id="rId9" imgW="1344930" imgH="405765" progId="Equation.3">
                  <p:embed/>
                </p:oleObj>
              </mc:Choice>
              <mc:Fallback>
                <p:oleObj name="" r:id="rId9" imgW="1344930" imgH="405765" progId="Equation.3">
                  <p:embed/>
                  <p:pic>
                    <p:nvPicPr>
                      <p:cNvPr id="0" name="图片 3136"/>
                      <p:cNvPicPr/>
                      <p:nvPr/>
                    </p:nvPicPr>
                    <p:blipFill>
                      <a:blip r:embed="rId10"/>
                      <a:stretch>
                        <a:fillRect/>
                      </a:stretch>
                    </p:blipFill>
                    <p:spPr>
                      <a:xfrm>
                        <a:off x="1116013" y="2133600"/>
                        <a:ext cx="4229100" cy="1212850"/>
                      </a:xfrm>
                      <a:prstGeom prst="rect">
                        <a:avLst/>
                      </a:prstGeom>
                      <a:noFill/>
                      <a:ln w="38100">
                        <a:noFill/>
                        <a:miter/>
                      </a:ln>
                    </p:spPr>
                  </p:pic>
                </p:oleObj>
              </mc:Fallback>
            </mc:AlternateContent>
          </a:graphicData>
        </a:graphic>
      </p:graphicFrame>
      <p:graphicFrame>
        <p:nvGraphicFramePr>
          <p:cNvPr id="1129483" name="Object 11"/>
          <p:cNvGraphicFramePr/>
          <p:nvPr/>
        </p:nvGraphicFramePr>
        <p:xfrm>
          <a:off x="6521450" y="2289175"/>
          <a:ext cx="647700" cy="317500"/>
        </p:xfrm>
        <a:graphic>
          <a:graphicData uri="http://schemas.openxmlformats.org/presentationml/2006/ole">
            <mc:AlternateContent xmlns:mc="http://schemas.openxmlformats.org/markup-compatibility/2006">
              <mc:Choice xmlns:v="urn:schemas-microsoft-com:vml" Requires="v">
                <p:oleObj spid="_x0000_s3138" name="" r:id="rId11" imgW="647065" imgH="317500" progId="Equation.3">
                  <p:embed/>
                </p:oleObj>
              </mc:Choice>
              <mc:Fallback>
                <p:oleObj name="" r:id="rId11" imgW="647065" imgH="317500" progId="Equation.3">
                  <p:embed/>
                  <p:pic>
                    <p:nvPicPr>
                      <p:cNvPr id="0" name="图片 3137"/>
                      <p:cNvPicPr/>
                      <p:nvPr/>
                    </p:nvPicPr>
                    <p:blipFill>
                      <a:blip r:embed="rId12">
                        <a:clrChange>
                          <a:clrFrom>
                            <a:srgbClr val="000000"/>
                          </a:clrFrom>
                          <a:clrTo>
                            <a:srgbClr val="FF0000"/>
                          </a:clrTo>
                        </a:clrChange>
                      </a:blip>
                      <a:stretch>
                        <a:fillRect/>
                      </a:stretch>
                    </p:blipFill>
                    <p:spPr>
                      <a:xfrm>
                        <a:off x="6521450" y="2289175"/>
                        <a:ext cx="647700" cy="317500"/>
                      </a:xfrm>
                      <a:prstGeom prst="rect">
                        <a:avLst/>
                      </a:prstGeom>
                      <a:noFill/>
                      <a:ln w="38100">
                        <a:noFill/>
                        <a:miter/>
                      </a:ln>
                    </p:spPr>
                  </p:pic>
                </p:oleObj>
              </mc:Fallback>
            </mc:AlternateContent>
          </a:graphicData>
        </a:graphic>
      </p:graphicFrame>
      <p:sp>
        <p:nvSpPr>
          <p:cNvPr id="25613" name="Text Box 18"/>
          <p:cNvSpPr txBox="1"/>
          <p:nvPr/>
        </p:nvSpPr>
        <p:spPr>
          <a:xfrm>
            <a:off x="539750" y="404813"/>
            <a:ext cx="1162050" cy="519112"/>
          </a:xfrm>
          <a:prstGeom prst="rect">
            <a:avLst/>
          </a:prstGeom>
          <a:noFill/>
          <a:ln w="9525">
            <a:noFill/>
          </a:ln>
        </p:spPr>
        <p:txBody>
          <a:bodyPr>
            <a:spAutoFit/>
          </a:bodyPr>
          <a:p>
            <a:pPr algn="l" eaLnBrk="0" hangingPunct="0">
              <a:spcBef>
                <a:spcPct val="0"/>
              </a:spcBef>
            </a:pPr>
            <a:r>
              <a:rPr lang="zh-CN" altLang="en-US" b="1" dirty="0">
                <a:latin typeface="黑体" panose="02010609060101010101" pitchFamily="49" charset="-122"/>
                <a:ea typeface="黑体" panose="02010609060101010101" pitchFamily="49" charset="-122"/>
              </a:rPr>
              <a:t>例</a:t>
            </a:r>
            <a:endParaRPr lang="zh-CN" altLang="en-US" b="1" dirty="0">
              <a:latin typeface="黑体" panose="02010609060101010101" pitchFamily="49" charset="-122"/>
              <a:ea typeface="黑体" panose="02010609060101010101" pitchFamily="49" charset="-122"/>
            </a:endParaRPr>
          </a:p>
        </p:txBody>
      </p:sp>
      <p:graphicFrame>
        <p:nvGraphicFramePr>
          <p:cNvPr id="1129498" name="Object 26"/>
          <p:cNvGraphicFramePr/>
          <p:nvPr/>
        </p:nvGraphicFramePr>
        <p:xfrm>
          <a:off x="1042988" y="4227513"/>
          <a:ext cx="3241675" cy="1909762"/>
        </p:xfrm>
        <a:graphic>
          <a:graphicData uri="http://schemas.openxmlformats.org/presentationml/2006/ole">
            <mc:AlternateContent xmlns:mc="http://schemas.openxmlformats.org/markup-compatibility/2006">
              <mc:Choice xmlns:v="urn:schemas-microsoft-com:vml" Requires="v">
                <p:oleObj spid="_x0000_s3130" name="" r:id="rId13" imgW="926465" imgH="546100" progId="Equation.3">
                  <p:embed/>
                </p:oleObj>
              </mc:Choice>
              <mc:Fallback>
                <p:oleObj name="" r:id="rId13" imgW="926465" imgH="546100" progId="Equation.3">
                  <p:embed/>
                  <p:pic>
                    <p:nvPicPr>
                      <p:cNvPr id="0" name="图片 3129"/>
                      <p:cNvPicPr/>
                      <p:nvPr/>
                    </p:nvPicPr>
                    <p:blipFill>
                      <a:blip r:embed="rId14"/>
                      <a:stretch>
                        <a:fillRect/>
                      </a:stretch>
                    </p:blipFill>
                    <p:spPr>
                      <a:xfrm>
                        <a:off x="1042988" y="4227513"/>
                        <a:ext cx="3241675" cy="1909762"/>
                      </a:xfrm>
                      <a:prstGeom prst="rect">
                        <a:avLst/>
                      </a:prstGeom>
                      <a:noFill/>
                      <a:ln w="38100">
                        <a:noFill/>
                        <a:miter/>
                      </a:ln>
                    </p:spPr>
                  </p:pic>
                </p:oleObj>
              </mc:Fallback>
            </mc:AlternateContent>
          </a:graphicData>
        </a:graphic>
      </p:graphicFrame>
      <p:graphicFrame>
        <p:nvGraphicFramePr>
          <p:cNvPr id="1129499" name="Object 27"/>
          <p:cNvGraphicFramePr/>
          <p:nvPr/>
        </p:nvGraphicFramePr>
        <p:xfrm>
          <a:off x="4067175" y="4508500"/>
          <a:ext cx="228600" cy="825500"/>
        </p:xfrm>
        <a:graphic>
          <a:graphicData uri="http://schemas.openxmlformats.org/presentationml/2006/ole">
            <mc:AlternateContent xmlns:mc="http://schemas.openxmlformats.org/markup-compatibility/2006">
              <mc:Choice xmlns:v="urn:schemas-microsoft-com:vml" Requires="v">
                <p:oleObj spid="_x0000_s3149" name="" r:id="rId15" imgW="228600" imgH="825500" progId="Equation.3">
                  <p:embed/>
                </p:oleObj>
              </mc:Choice>
              <mc:Fallback>
                <p:oleObj name="" r:id="rId15" imgW="228600" imgH="825500" progId="Equation.3">
                  <p:embed/>
                  <p:pic>
                    <p:nvPicPr>
                      <p:cNvPr id="0" name="图片 3148"/>
                      <p:cNvPicPr/>
                      <p:nvPr/>
                    </p:nvPicPr>
                    <p:blipFill>
                      <a:blip r:embed="rId16">
                        <a:clrChange>
                          <a:clrFrom>
                            <a:srgbClr val="000000"/>
                          </a:clrFrom>
                          <a:clrTo>
                            <a:srgbClr val="FF0000"/>
                          </a:clrTo>
                        </a:clrChange>
                      </a:blip>
                      <a:stretch>
                        <a:fillRect/>
                      </a:stretch>
                    </p:blipFill>
                    <p:spPr>
                      <a:xfrm>
                        <a:off x="4067175" y="4508500"/>
                        <a:ext cx="228600" cy="825500"/>
                      </a:xfrm>
                      <a:prstGeom prst="rect">
                        <a:avLst/>
                      </a:prstGeom>
                      <a:noFill/>
                      <a:ln w="38100">
                        <a:noFill/>
                        <a:miter/>
                      </a:ln>
                    </p:spPr>
                  </p:pic>
                </p:oleObj>
              </mc:Fallback>
            </mc:AlternateContent>
          </a:graphicData>
        </a:graphic>
      </p:graphicFrame>
      <p:graphicFrame>
        <p:nvGraphicFramePr>
          <p:cNvPr id="1129500" name="Object 28"/>
          <p:cNvGraphicFramePr/>
          <p:nvPr/>
        </p:nvGraphicFramePr>
        <p:xfrm>
          <a:off x="4140200" y="4891088"/>
          <a:ext cx="2554288" cy="1231900"/>
        </p:xfrm>
        <a:graphic>
          <a:graphicData uri="http://schemas.openxmlformats.org/presentationml/2006/ole">
            <mc:AlternateContent xmlns:mc="http://schemas.openxmlformats.org/markup-compatibility/2006">
              <mc:Choice xmlns:v="urn:schemas-microsoft-com:vml" Requires="v">
                <p:oleObj spid="_x0000_s3132" name="" r:id="rId17" imgW="711200" imgH="342900" progId="Equation.3">
                  <p:embed/>
                </p:oleObj>
              </mc:Choice>
              <mc:Fallback>
                <p:oleObj name="" r:id="rId17" imgW="711200" imgH="342900" progId="Equation.3">
                  <p:embed/>
                  <p:pic>
                    <p:nvPicPr>
                      <p:cNvPr id="0" name="图片 3131"/>
                      <p:cNvPicPr/>
                      <p:nvPr/>
                    </p:nvPicPr>
                    <p:blipFill>
                      <a:blip r:embed="rId18"/>
                      <a:stretch>
                        <a:fillRect/>
                      </a:stretch>
                    </p:blipFill>
                    <p:spPr>
                      <a:xfrm>
                        <a:off x="4140200" y="4891088"/>
                        <a:ext cx="2554288" cy="1231900"/>
                      </a:xfrm>
                      <a:prstGeom prst="rect">
                        <a:avLst/>
                      </a:prstGeom>
                      <a:noFill/>
                      <a:ln w="38100">
                        <a:noFill/>
                        <a:miter/>
                      </a:ln>
                    </p:spPr>
                  </p:pic>
                </p:oleObj>
              </mc:Fallback>
            </mc:AlternateContent>
          </a:graphicData>
        </a:graphic>
      </p:graphicFrame>
      <p:graphicFrame>
        <p:nvGraphicFramePr>
          <p:cNvPr id="1129501" name="Object 29"/>
          <p:cNvGraphicFramePr/>
          <p:nvPr/>
        </p:nvGraphicFramePr>
        <p:xfrm>
          <a:off x="6516688" y="5221288"/>
          <a:ext cx="1200150" cy="704850"/>
        </p:xfrm>
        <a:graphic>
          <a:graphicData uri="http://schemas.openxmlformats.org/presentationml/2006/ole">
            <mc:AlternateContent xmlns:mc="http://schemas.openxmlformats.org/markup-compatibility/2006">
              <mc:Choice xmlns:v="urn:schemas-microsoft-com:vml" Requires="v">
                <p:oleObj spid="_x0000_s3143" name="" r:id="rId19" imgW="799465" imgH="469900" progId="Equation.3">
                  <p:embed/>
                </p:oleObj>
              </mc:Choice>
              <mc:Fallback>
                <p:oleObj name="" r:id="rId19" imgW="799465" imgH="469900" progId="Equation.3">
                  <p:embed/>
                  <p:pic>
                    <p:nvPicPr>
                      <p:cNvPr id="0" name="图片 3142"/>
                      <p:cNvPicPr/>
                      <p:nvPr/>
                    </p:nvPicPr>
                    <p:blipFill>
                      <a:blip r:embed="rId20"/>
                      <a:stretch>
                        <a:fillRect/>
                      </a:stretch>
                    </p:blipFill>
                    <p:spPr>
                      <a:xfrm>
                        <a:off x="6516688" y="5221288"/>
                        <a:ext cx="1200150" cy="704850"/>
                      </a:xfrm>
                      <a:prstGeom prst="rect">
                        <a:avLst/>
                      </a:prstGeom>
                      <a:noFill/>
                      <a:ln w="38100">
                        <a:noFill/>
                        <a:miter/>
                      </a:ln>
                    </p:spPr>
                  </p:pic>
                </p:oleObj>
              </mc:Fallback>
            </mc:AlternateContent>
          </a:graphicData>
        </a:graphic>
      </p:graphicFrame>
      <p:graphicFrame>
        <p:nvGraphicFramePr>
          <p:cNvPr id="1129505" name="Object 33"/>
          <p:cNvGraphicFramePr/>
          <p:nvPr/>
        </p:nvGraphicFramePr>
        <p:xfrm>
          <a:off x="5435600" y="333375"/>
          <a:ext cx="1001713" cy="630238"/>
        </p:xfrm>
        <a:graphic>
          <a:graphicData uri="http://schemas.openxmlformats.org/presentationml/2006/ole">
            <mc:AlternateContent xmlns:mc="http://schemas.openxmlformats.org/markup-compatibility/2006">
              <mc:Choice xmlns:v="urn:schemas-microsoft-com:vml" Requires="v">
                <p:oleObj spid="_x0000_s3145" name="" r:id="rId21" imgW="749300" imgH="469900" progId="Equation.3">
                  <p:embed/>
                </p:oleObj>
              </mc:Choice>
              <mc:Fallback>
                <p:oleObj name="" r:id="rId21" imgW="749300" imgH="469900" progId="Equation.3">
                  <p:embed/>
                  <p:pic>
                    <p:nvPicPr>
                      <p:cNvPr id="0" name="图片 3144"/>
                      <p:cNvPicPr/>
                      <p:nvPr/>
                    </p:nvPicPr>
                    <p:blipFill>
                      <a:blip r:embed="rId22">
                        <a:clrChange>
                          <a:clrFrom>
                            <a:srgbClr val="000000"/>
                          </a:clrFrom>
                          <a:clrTo>
                            <a:srgbClr val="FF0000"/>
                          </a:clrTo>
                        </a:clrChange>
                      </a:blip>
                      <a:stretch>
                        <a:fillRect/>
                      </a:stretch>
                    </p:blipFill>
                    <p:spPr>
                      <a:xfrm>
                        <a:off x="5435600" y="333375"/>
                        <a:ext cx="1001713" cy="630238"/>
                      </a:xfrm>
                      <a:prstGeom prst="rect">
                        <a:avLst/>
                      </a:prstGeom>
                      <a:noFill/>
                      <a:ln w="38100">
                        <a:noFill/>
                        <a:miter/>
                      </a:ln>
                    </p:spPr>
                  </p:pic>
                </p:oleObj>
              </mc:Fallback>
            </mc:AlternateContent>
          </a:graphicData>
        </a:graphic>
      </p:graphicFrame>
      <p:sp>
        <p:nvSpPr>
          <p:cNvPr id="1129506" name="Text Box 34"/>
          <p:cNvSpPr txBox="1"/>
          <p:nvPr/>
        </p:nvSpPr>
        <p:spPr>
          <a:xfrm>
            <a:off x="468313" y="1341438"/>
            <a:ext cx="1162050" cy="519112"/>
          </a:xfrm>
          <a:prstGeom prst="rect">
            <a:avLst/>
          </a:prstGeom>
          <a:noFill/>
          <a:ln w="9525">
            <a:noFill/>
          </a:ln>
        </p:spPr>
        <p:txBody>
          <a:bodyPr>
            <a:spAutoFit/>
          </a:bodyPr>
          <a:p>
            <a:pPr algn="l" eaLnBrk="0" hangingPunct="0">
              <a:spcBef>
                <a:spcPct val="0"/>
              </a:spcBef>
            </a:pPr>
            <a:r>
              <a:rPr lang="zh-CN" altLang="en-US" b="1" dirty="0">
                <a:latin typeface="黑体" panose="02010609060101010101" pitchFamily="49" charset="-122"/>
                <a:ea typeface="黑体" panose="02010609060101010101" pitchFamily="49" charset="-122"/>
              </a:rPr>
              <a:t>解：</a:t>
            </a:r>
            <a:endParaRPr lang="zh-CN" altLang="en-US" b="1" dirty="0">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29505"/>
                                        </p:tgtEl>
                                        <p:attrNameLst>
                                          <p:attrName>style.visibility</p:attrName>
                                        </p:attrNameLst>
                                      </p:cBhvr>
                                      <p:to>
                                        <p:strVal val="visible"/>
                                      </p:to>
                                    </p:set>
                                    <p:animEffect transition="in" filter="wipe(left)">
                                      <p:cBhvr>
                                        <p:cTn id="7" dur="500"/>
                                        <p:tgtEl>
                                          <p:spTgt spid="112950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29506"/>
                                        </p:tgtEl>
                                        <p:attrNameLst>
                                          <p:attrName>style.visibility</p:attrName>
                                        </p:attrNameLst>
                                      </p:cBhvr>
                                      <p:to>
                                        <p:strVal val="visible"/>
                                      </p:to>
                                    </p:set>
                                    <p:animEffect transition="in" filter="wipe(left)">
                                      <p:cBhvr>
                                        <p:cTn id="12" dur="500"/>
                                        <p:tgtEl>
                                          <p:spTgt spid="112950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29479"/>
                                        </p:tgtEl>
                                        <p:attrNameLst>
                                          <p:attrName>style.visibility</p:attrName>
                                        </p:attrNameLst>
                                      </p:cBhvr>
                                      <p:to>
                                        <p:strVal val="visible"/>
                                      </p:to>
                                    </p:set>
                                    <p:animEffect transition="in" filter="wipe(left)">
                                      <p:cBhvr>
                                        <p:cTn id="17" dur="500"/>
                                        <p:tgtEl>
                                          <p:spTgt spid="112947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29482"/>
                                        </p:tgtEl>
                                        <p:attrNameLst>
                                          <p:attrName>style.visibility</p:attrName>
                                        </p:attrNameLst>
                                      </p:cBhvr>
                                      <p:to>
                                        <p:strVal val="visible"/>
                                      </p:to>
                                    </p:set>
                                    <p:animEffect transition="in" filter="wipe(left)">
                                      <p:cBhvr>
                                        <p:cTn id="22" dur="500"/>
                                        <p:tgtEl>
                                          <p:spTgt spid="112948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129483"/>
                                        </p:tgtEl>
                                        <p:attrNameLst>
                                          <p:attrName>style.visibility</p:attrName>
                                        </p:attrNameLst>
                                      </p:cBhvr>
                                      <p:to>
                                        <p:strVal val="visible"/>
                                      </p:to>
                                    </p:set>
                                    <p:animEffect transition="in" filter="wipe(up)">
                                      <p:cBhvr>
                                        <p:cTn id="27" dur="500"/>
                                        <p:tgtEl>
                                          <p:spTgt spid="112948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129480"/>
                                        </p:tgtEl>
                                        <p:attrNameLst>
                                          <p:attrName>style.visibility</p:attrName>
                                        </p:attrNameLst>
                                      </p:cBhvr>
                                      <p:to>
                                        <p:strVal val="visible"/>
                                      </p:to>
                                    </p:set>
                                    <p:animEffect transition="in" filter="wipe(left)">
                                      <p:cBhvr>
                                        <p:cTn id="32" dur="500"/>
                                        <p:tgtEl>
                                          <p:spTgt spid="112948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129481"/>
                                        </p:tgtEl>
                                        <p:attrNameLst>
                                          <p:attrName>style.visibility</p:attrName>
                                        </p:attrNameLst>
                                      </p:cBhvr>
                                      <p:to>
                                        <p:strVal val="visible"/>
                                      </p:to>
                                    </p:set>
                                    <p:animEffect transition="in" filter="wipe(up)">
                                      <p:cBhvr>
                                        <p:cTn id="37" dur="500"/>
                                        <p:tgtEl>
                                          <p:spTgt spid="112948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129498"/>
                                        </p:tgtEl>
                                        <p:attrNameLst>
                                          <p:attrName>style.visibility</p:attrName>
                                        </p:attrNameLst>
                                      </p:cBhvr>
                                      <p:to>
                                        <p:strVal val="visible"/>
                                      </p:to>
                                    </p:set>
                                    <p:animEffect transition="in" filter="wipe(left)">
                                      <p:cBhvr>
                                        <p:cTn id="42" dur="500"/>
                                        <p:tgtEl>
                                          <p:spTgt spid="112949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129499"/>
                                        </p:tgtEl>
                                        <p:attrNameLst>
                                          <p:attrName>style.visibility</p:attrName>
                                        </p:attrNameLst>
                                      </p:cBhvr>
                                      <p:to>
                                        <p:strVal val="visible"/>
                                      </p:to>
                                    </p:set>
                                    <p:animEffect transition="in" filter="wipe(up)">
                                      <p:cBhvr>
                                        <p:cTn id="47" dur="500"/>
                                        <p:tgtEl>
                                          <p:spTgt spid="112949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129500"/>
                                        </p:tgtEl>
                                        <p:attrNameLst>
                                          <p:attrName>style.visibility</p:attrName>
                                        </p:attrNameLst>
                                      </p:cBhvr>
                                      <p:to>
                                        <p:strVal val="visible"/>
                                      </p:to>
                                    </p:set>
                                    <p:animEffect transition="in" filter="wipe(left)">
                                      <p:cBhvr>
                                        <p:cTn id="52" dur="500"/>
                                        <p:tgtEl>
                                          <p:spTgt spid="112950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129501"/>
                                        </p:tgtEl>
                                        <p:attrNameLst>
                                          <p:attrName>style.visibility</p:attrName>
                                        </p:attrNameLst>
                                      </p:cBhvr>
                                      <p:to>
                                        <p:strVal val="visible"/>
                                      </p:to>
                                    </p:set>
                                    <p:animEffect transition="in" filter="wipe(left)">
                                      <p:cBhvr>
                                        <p:cTn id="57" dur="500"/>
                                        <p:tgtEl>
                                          <p:spTgt spid="11295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9506" grpId="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6633" name="Text Box 2"/>
          <p:cNvSpPr txBox="1"/>
          <p:nvPr/>
        </p:nvSpPr>
        <p:spPr>
          <a:xfrm>
            <a:off x="539750" y="865188"/>
            <a:ext cx="1397000" cy="641350"/>
          </a:xfrm>
          <a:prstGeom prst="rect">
            <a:avLst/>
          </a:prstGeom>
          <a:noFill/>
          <a:ln w="9525">
            <a:noFill/>
          </a:ln>
        </p:spPr>
        <p:txBody>
          <a:bodyPr>
            <a:spAutoFit/>
          </a:bodyPr>
          <a:p>
            <a:pPr algn="l"/>
            <a:r>
              <a:rPr lang="zh-CN" altLang="zh-CN" sz="3200" b="1" dirty="0">
                <a:latin typeface="黑体" panose="02010609060101010101" pitchFamily="49" charset="-122"/>
                <a:ea typeface="黑体" panose="02010609060101010101" pitchFamily="49" charset="-122"/>
              </a:rPr>
              <a:t>例</a:t>
            </a:r>
            <a:r>
              <a:rPr lang="zh-CN" altLang="en-US" sz="3600" b="1" dirty="0">
                <a:latin typeface="黑体" panose="02010609060101010101" pitchFamily="49" charset="-122"/>
                <a:ea typeface="黑体" panose="02010609060101010101" pitchFamily="49" charset="-122"/>
              </a:rPr>
              <a:t>：</a:t>
            </a:r>
            <a:endParaRPr lang="zh-CN" altLang="en-US" sz="3600" b="1" dirty="0">
              <a:latin typeface="Times New Roman" panose="02020603050405020304" pitchFamily="18" charset="0"/>
            </a:endParaRPr>
          </a:p>
        </p:txBody>
      </p:sp>
      <p:sp>
        <p:nvSpPr>
          <p:cNvPr id="1138691" name="Text Box 3"/>
          <p:cNvSpPr txBox="1"/>
          <p:nvPr/>
        </p:nvSpPr>
        <p:spPr>
          <a:xfrm>
            <a:off x="684213" y="1844675"/>
            <a:ext cx="914400" cy="579438"/>
          </a:xfrm>
          <a:prstGeom prst="rect">
            <a:avLst/>
          </a:prstGeom>
          <a:noFill/>
          <a:ln w="9525">
            <a:noFill/>
          </a:ln>
        </p:spPr>
        <p:txBody>
          <a:bodyPr>
            <a:spAutoFit/>
          </a:bodyPr>
          <a:p>
            <a:pPr algn="l"/>
            <a:r>
              <a:rPr lang="zh-CN" altLang="en-US" sz="3200" b="1" dirty="0">
                <a:latin typeface="Times New Roman" panose="02020603050405020304" pitchFamily="18" charset="0"/>
                <a:ea typeface="黑体" panose="02010609060101010101" pitchFamily="49" charset="-122"/>
              </a:rPr>
              <a:t>解</a:t>
            </a:r>
            <a:endParaRPr lang="zh-CN" altLang="en-US" sz="3200" b="1" dirty="0">
              <a:latin typeface="Times New Roman" panose="02020603050405020304" pitchFamily="18" charset="0"/>
            </a:endParaRPr>
          </a:p>
        </p:txBody>
      </p:sp>
      <p:graphicFrame>
        <p:nvGraphicFramePr>
          <p:cNvPr id="26626" name="Object 4"/>
          <p:cNvGraphicFramePr/>
          <p:nvPr/>
        </p:nvGraphicFramePr>
        <p:xfrm>
          <a:off x="1547813" y="692150"/>
          <a:ext cx="2087562" cy="1035050"/>
        </p:xfrm>
        <a:graphic>
          <a:graphicData uri="http://schemas.openxmlformats.org/presentationml/2006/ole">
            <mc:AlternateContent xmlns:mc="http://schemas.openxmlformats.org/markup-compatibility/2006">
              <mc:Choice xmlns:v="urn:schemas-microsoft-com:vml" Requires="v">
                <p:oleObj spid="_x0000_s3131" name="" r:id="rId1" imgW="1713865" imgH="850265" progId="Equation.3">
                  <p:embed/>
                </p:oleObj>
              </mc:Choice>
              <mc:Fallback>
                <p:oleObj name="" r:id="rId1" imgW="1713865" imgH="850265" progId="Equation.3">
                  <p:embed/>
                  <p:pic>
                    <p:nvPicPr>
                      <p:cNvPr id="0" name="图片 3130"/>
                      <p:cNvPicPr/>
                      <p:nvPr/>
                    </p:nvPicPr>
                    <p:blipFill>
                      <a:blip r:embed="rId2"/>
                      <a:stretch>
                        <a:fillRect/>
                      </a:stretch>
                    </p:blipFill>
                    <p:spPr>
                      <a:xfrm>
                        <a:off x="1547813" y="692150"/>
                        <a:ext cx="2087562" cy="1035050"/>
                      </a:xfrm>
                      <a:prstGeom prst="rect">
                        <a:avLst/>
                      </a:prstGeom>
                      <a:noFill/>
                      <a:ln w="38100">
                        <a:noFill/>
                        <a:miter/>
                      </a:ln>
                    </p:spPr>
                  </p:pic>
                </p:oleObj>
              </mc:Fallback>
            </mc:AlternateContent>
          </a:graphicData>
        </a:graphic>
      </p:graphicFrame>
      <p:graphicFrame>
        <p:nvGraphicFramePr>
          <p:cNvPr id="1138693" name="Object 5"/>
          <p:cNvGraphicFramePr/>
          <p:nvPr/>
        </p:nvGraphicFramePr>
        <p:xfrm>
          <a:off x="5292725" y="692150"/>
          <a:ext cx="1323975" cy="806450"/>
        </p:xfrm>
        <a:graphic>
          <a:graphicData uri="http://schemas.openxmlformats.org/presentationml/2006/ole">
            <mc:AlternateContent xmlns:mc="http://schemas.openxmlformats.org/markup-compatibility/2006">
              <mc:Choice xmlns:v="urn:schemas-microsoft-com:vml" Requires="v">
                <p:oleObj spid="_x0000_s3133" name="" r:id="rId3" imgW="774065" imgH="469900" progId="Equation.3">
                  <p:embed/>
                </p:oleObj>
              </mc:Choice>
              <mc:Fallback>
                <p:oleObj name="" r:id="rId3" imgW="774065" imgH="469900" progId="Equation.3">
                  <p:embed/>
                  <p:pic>
                    <p:nvPicPr>
                      <p:cNvPr id="0" name="图片 3132"/>
                      <p:cNvPicPr/>
                      <p:nvPr/>
                    </p:nvPicPr>
                    <p:blipFill>
                      <a:blip r:embed="rId4">
                        <a:clrChange>
                          <a:clrFrom>
                            <a:srgbClr val="000000"/>
                          </a:clrFrom>
                          <a:clrTo>
                            <a:srgbClr val="FF0000"/>
                          </a:clrTo>
                        </a:clrChange>
                      </a:blip>
                      <a:stretch>
                        <a:fillRect/>
                      </a:stretch>
                    </p:blipFill>
                    <p:spPr>
                      <a:xfrm>
                        <a:off x="5292725" y="692150"/>
                        <a:ext cx="1323975" cy="806450"/>
                      </a:xfrm>
                      <a:prstGeom prst="rect">
                        <a:avLst/>
                      </a:prstGeom>
                      <a:noFill/>
                      <a:ln w="38100">
                        <a:noFill/>
                        <a:miter/>
                      </a:ln>
                    </p:spPr>
                  </p:pic>
                </p:oleObj>
              </mc:Fallback>
            </mc:AlternateContent>
          </a:graphicData>
        </a:graphic>
      </p:graphicFrame>
      <p:graphicFrame>
        <p:nvGraphicFramePr>
          <p:cNvPr id="1138694" name="Object 6"/>
          <p:cNvGraphicFramePr/>
          <p:nvPr/>
        </p:nvGraphicFramePr>
        <p:xfrm>
          <a:off x="1746250" y="1600200"/>
          <a:ext cx="2970213" cy="990600"/>
        </p:xfrm>
        <a:graphic>
          <a:graphicData uri="http://schemas.openxmlformats.org/presentationml/2006/ole">
            <mc:AlternateContent xmlns:mc="http://schemas.openxmlformats.org/markup-compatibility/2006">
              <mc:Choice xmlns:v="urn:schemas-microsoft-com:vml" Requires="v">
                <p:oleObj spid="_x0000_s3147" name="" r:id="rId5" imgW="2551430" imgH="850265" progId="Equation.3">
                  <p:embed/>
                </p:oleObj>
              </mc:Choice>
              <mc:Fallback>
                <p:oleObj name="" r:id="rId5" imgW="2551430" imgH="850265" progId="Equation.3">
                  <p:embed/>
                  <p:pic>
                    <p:nvPicPr>
                      <p:cNvPr id="0" name="图片 3146"/>
                      <p:cNvPicPr/>
                      <p:nvPr/>
                    </p:nvPicPr>
                    <p:blipFill>
                      <a:blip r:embed="rId6"/>
                      <a:stretch>
                        <a:fillRect/>
                      </a:stretch>
                    </p:blipFill>
                    <p:spPr>
                      <a:xfrm>
                        <a:off x="1746250" y="1600200"/>
                        <a:ext cx="2970213" cy="990600"/>
                      </a:xfrm>
                      <a:prstGeom prst="rect">
                        <a:avLst/>
                      </a:prstGeom>
                      <a:noFill/>
                      <a:ln w="38100">
                        <a:noFill/>
                        <a:miter/>
                      </a:ln>
                    </p:spPr>
                  </p:pic>
                </p:oleObj>
              </mc:Fallback>
            </mc:AlternateContent>
          </a:graphicData>
        </a:graphic>
      </p:graphicFrame>
      <p:graphicFrame>
        <p:nvGraphicFramePr>
          <p:cNvPr id="1138695" name="Object 7"/>
          <p:cNvGraphicFramePr/>
          <p:nvPr/>
        </p:nvGraphicFramePr>
        <p:xfrm>
          <a:off x="2627313" y="2636838"/>
          <a:ext cx="1871662" cy="993775"/>
        </p:xfrm>
        <a:graphic>
          <a:graphicData uri="http://schemas.openxmlformats.org/presentationml/2006/ole">
            <mc:AlternateContent xmlns:mc="http://schemas.openxmlformats.org/markup-compatibility/2006">
              <mc:Choice xmlns:v="urn:schemas-microsoft-com:vml" Requires="v">
                <p:oleObj spid="_x0000_s3148" name="" r:id="rId7" imgW="1219200" imgH="647700" progId="Equation.3">
                  <p:embed/>
                </p:oleObj>
              </mc:Choice>
              <mc:Fallback>
                <p:oleObj name="" r:id="rId7" imgW="1219200" imgH="647700" progId="Equation.3">
                  <p:embed/>
                  <p:pic>
                    <p:nvPicPr>
                      <p:cNvPr id="0" name="图片 3147"/>
                      <p:cNvPicPr/>
                      <p:nvPr/>
                    </p:nvPicPr>
                    <p:blipFill>
                      <a:blip r:embed="rId8"/>
                      <a:stretch>
                        <a:fillRect/>
                      </a:stretch>
                    </p:blipFill>
                    <p:spPr>
                      <a:xfrm>
                        <a:off x="2627313" y="2636838"/>
                        <a:ext cx="1871662" cy="993775"/>
                      </a:xfrm>
                      <a:prstGeom prst="rect">
                        <a:avLst/>
                      </a:prstGeom>
                      <a:noFill/>
                      <a:ln w="38100">
                        <a:noFill/>
                        <a:miter/>
                      </a:ln>
                    </p:spPr>
                  </p:pic>
                </p:oleObj>
              </mc:Fallback>
            </mc:AlternateContent>
          </a:graphicData>
        </a:graphic>
      </p:graphicFrame>
      <p:graphicFrame>
        <p:nvGraphicFramePr>
          <p:cNvPr id="1138696" name="Object 8"/>
          <p:cNvGraphicFramePr/>
          <p:nvPr/>
        </p:nvGraphicFramePr>
        <p:xfrm>
          <a:off x="2627313" y="3789363"/>
          <a:ext cx="1655762" cy="1344612"/>
        </p:xfrm>
        <a:graphic>
          <a:graphicData uri="http://schemas.openxmlformats.org/presentationml/2006/ole">
            <mc:AlternateContent xmlns:mc="http://schemas.openxmlformats.org/markup-compatibility/2006">
              <mc:Choice xmlns:v="urn:schemas-microsoft-com:vml" Requires="v">
                <p:oleObj spid="_x0000_s3139" name="" r:id="rId9" imgW="1079500" imgH="876300" progId="Equation.3">
                  <p:embed/>
                </p:oleObj>
              </mc:Choice>
              <mc:Fallback>
                <p:oleObj name="" r:id="rId9" imgW="1079500" imgH="876300" progId="Equation.3">
                  <p:embed/>
                  <p:pic>
                    <p:nvPicPr>
                      <p:cNvPr id="0" name="图片 3138"/>
                      <p:cNvPicPr/>
                      <p:nvPr/>
                    </p:nvPicPr>
                    <p:blipFill>
                      <a:blip r:embed="rId10"/>
                      <a:stretch>
                        <a:fillRect/>
                      </a:stretch>
                    </p:blipFill>
                    <p:spPr>
                      <a:xfrm>
                        <a:off x="2627313" y="3789363"/>
                        <a:ext cx="1655762" cy="1344612"/>
                      </a:xfrm>
                      <a:prstGeom prst="rect">
                        <a:avLst/>
                      </a:prstGeom>
                      <a:noFill/>
                      <a:ln w="38100">
                        <a:noFill/>
                        <a:miter/>
                      </a:ln>
                    </p:spPr>
                  </p:pic>
                </p:oleObj>
              </mc:Fallback>
            </mc:AlternateContent>
          </a:graphicData>
        </a:graphic>
      </p:graphicFrame>
      <p:graphicFrame>
        <p:nvGraphicFramePr>
          <p:cNvPr id="1138697" name="Object 9"/>
          <p:cNvGraphicFramePr/>
          <p:nvPr/>
        </p:nvGraphicFramePr>
        <p:xfrm>
          <a:off x="2627313" y="5516563"/>
          <a:ext cx="1439862" cy="673100"/>
        </p:xfrm>
        <a:graphic>
          <a:graphicData uri="http://schemas.openxmlformats.org/presentationml/2006/ole">
            <mc:AlternateContent xmlns:mc="http://schemas.openxmlformats.org/markup-compatibility/2006">
              <mc:Choice xmlns:v="urn:schemas-microsoft-com:vml" Requires="v">
                <p:oleObj spid="_x0000_s3141" name="" r:id="rId11" imgW="837565" imgH="393700" progId="Equation.3">
                  <p:embed/>
                </p:oleObj>
              </mc:Choice>
              <mc:Fallback>
                <p:oleObj name="" r:id="rId11" imgW="837565" imgH="393700" progId="Equation.3">
                  <p:embed/>
                  <p:pic>
                    <p:nvPicPr>
                      <p:cNvPr id="0" name="图片 3140"/>
                      <p:cNvPicPr/>
                      <p:nvPr/>
                    </p:nvPicPr>
                    <p:blipFill>
                      <a:blip r:embed="rId12"/>
                      <a:stretch>
                        <a:fillRect/>
                      </a:stretch>
                    </p:blipFill>
                    <p:spPr>
                      <a:xfrm>
                        <a:off x="2627313" y="5516563"/>
                        <a:ext cx="1439862" cy="673100"/>
                      </a:xfrm>
                      <a:prstGeom prst="rect">
                        <a:avLst/>
                      </a:prstGeom>
                      <a:noFill/>
                      <a:ln w="38100">
                        <a:noFill/>
                        <a:miter/>
                      </a:ln>
                    </p:spPr>
                  </p:pic>
                </p:oleObj>
              </mc:Fallback>
            </mc:AlternateContent>
          </a:graphicData>
        </a:graphic>
      </p:graphicFrame>
      <p:graphicFrame>
        <p:nvGraphicFramePr>
          <p:cNvPr id="1138698" name="Object 10"/>
          <p:cNvGraphicFramePr/>
          <p:nvPr/>
        </p:nvGraphicFramePr>
        <p:xfrm>
          <a:off x="5003800" y="2565400"/>
          <a:ext cx="300038" cy="1076325"/>
        </p:xfrm>
        <a:graphic>
          <a:graphicData uri="http://schemas.openxmlformats.org/presentationml/2006/ole">
            <mc:AlternateContent xmlns:mc="http://schemas.openxmlformats.org/markup-compatibility/2006">
              <mc:Choice xmlns:v="urn:schemas-microsoft-com:vml" Requires="v">
                <p:oleObj spid="_x0000_s3150" name="" r:id="rId13" imgW="228600" imgH="825500" progId="Equation.3">
                  <p:embed/>
                </p:oleObj>
              </mc:Choice>
              <mc:Fallback>
                <p:oleObj name="" r:id="rId13" imgW="228600" imgH="825500" progId="Equation.3">
                  <p:embed/>
                  <p:pic>
                    <p:nvPicPr>
                      <p:cNvPr id="0" name="图片 3149"/>
                      <p:cNvPicPr/>
                      <p:nvPr/>
                    </p:nvPicPr>
                    <p:blipFill>
                      <a:blip r:embed="rId14">
                        <a:clrChange>
                          <a:clrFrom>
                            <a:srgbClr val="000000"/>
                          </a:clrFrom>
                          <a:clrTo>
                            <a:srgbClr val="FF0000"/>
                          </a:clrTo>
                        </a:clrChange>
                      </a:blip>
                      <a:stretch>
                        <a:fillRect/>
                      </a:stretch>
                    </p:blipFill>
                    <p:spPr>
                      <a:xfrm>
                        <a:off x="5003800" y="2565400"/>
                        <a:ext cx="300038" cy="1076325"/>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38693"/>
                                        </p:tgtEl>
                                        <p:attrNameLst>
                                          <p:attrName>style.visibility</p:attrName>
                                        </p:attrNameLst>
                                      </p:cBhvr>
                                      <p:to>
                                        <p:strVal val="visible"/>
                                      </p:to>
                                    </p:set>
                                    <p:animEffect transition="in" filter="wipe(left)">
                                      <p:cBhvr>
                                        <p:cTn id="7" dur="500"/>
                                        <p:tgtEl>
                                          <p:spTgt spid="113869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38691"/>
                                        </p:tgtEl>
                                        <p:attrNameLst>
                                          <p:attrName>style.visibility</p:attrName>
                                        </p:attrNameLst>
                                      </p:cBhvr>
                                      <p:to>
                                        <p:strVal val="visible"/>
                                      </p:to>
                                    </p:set>
                                    <p:animEffect transition="in" filter="wipe(left)">
                                      <p:cBhvr>
                                        <p:cTn id="12" dur="500"/>
                                        <p:tgtEl>
                                          <p:spTgt spid="113869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38694"/>
                                        </p:tgtEl>
                                        <p:attrNameLst>
                                          <p:attrName>style.visibility</p:attrName>
                                        </p:attrNameLst>
                                      </p:cBhvr>
                                      <p:to>
                                        <p:strVal val="visible"/>
                                      </p:to>
                                    </p:set>
                                    <p:animEffect transition="in" filter="wipe(left)">
                                      <p:cBhvr>
                                        <p:cTn id="17" dur="500"/>
                                        <p:tgtEl>
                                          <p:spTgt spid="113869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38695"/>
                                        </p:tgtEl>
                                        <p:attrNameLst>
                                          <p:attrName>style.visibility</p:attrName>
                                        </p:attrNameLst>
                                      </p:cBhvr>
                                      <p:to>
                                        <p:strVal val="visible"/>
                                      </p:to>
                                    </p:set>
                                    <p:animEffect transition="in" filter="wipe(left)">
                                      <p:cBhvr>
                                        <p:cTn id="22" dur="500"/>
                                        <p:tgtEl>
                                          <p:spTgt spid="113869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138698"/>
                                        </p:tgtEl>
                                        <p:attrNameLst>
                                          <p:attrName>style.visibility</p:attrName>
                                        </p:attrNameLst>
                                      </p:cBhvr>
                                      <p:to>
                                        <p:strVal val="visible"/>
                                      </p:to>
                                    </p:set>
                                    <p:animEffect transition="in" filter="wipe(up)">
                                      <p:cBhvr>
                                        <p:cTn id="27" dur="500"/>
                                        <p:tgtEl>
                                          <p:spTgt spid="113869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138696"/>
                                        </p:tgtEl>
                                        <p:attrNameLst>
                                          <p:attrName>style.visibility</p:attrName>
                                        </p:attrNameLst>
                                      </p:cBhvr>
                                      <p:to>
                                        <p:strVal val="visible"/>
                                      </p:to>
                                    </p:set>
                                    <p:animEffect transition="in" filter="wipe(left)">
                                      <p:cBhvr>
                                        <p:cTn id="32" dur="500"/>
                                        <p:tgtEl>
                                          <p:spTgt spid="113869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138697"/>
                                        </p:tgtEl>
                                        <p:attrNameLst>
                                          <p:attrName>style.visibility</p:attrName>
                                        </p:attrNameLst>
                                      </p:cBhvr>
                                      <p:to>
                                        <p:strVal val="visible"/>
                                      </p:to>
                                    </p:set>
                                    <p:animEffect transition="in" filter="wipe(left)">
                                      <p:cBhvr>
                                        <p:cTn id="37" dur="500"/>
                                        <p:tgtEl>
                                          <p:spTgt spid="11386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8691" grpId="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aphicFrame>
        <p:nvGraphicFramePr>
          <p:cNvPr id="27650" name="Object 2"/>
          <p:cNvGraphicFramePr/>
          <p:nvPr/>
        </p:nvGraphicFramePr>
        <p:xfrm>
          <a:off x="1403350" y="206375"/>
          <a:ext cx="3097213" cy="1814513"/>
        </p:xfrm>
        <a:graphic>
          <a:graphicData uri="http://schemas.openxmlformats.org/presentationml/2006/ole">
            <mc:AlternateContent xmlns:mc="http://schemas.openxmlformats.org/markup-compatibility/2006">
              <mc:Choice xmlns:v="urn:schemas-microsoft-com:vml" Requires="v">
                <p:oleObj spid="_x0000_s3142" name="" r:id="rId1" imgW="1256665" imgH="774065" progId="Equation.3">
                  <p:embed/>
                </p:oleObj>
              </mc:Choice>
              <mc:Fallback>
                <p:oleObj name="" r:id="rId1" imgW="1256665" imgH="774065" progId="Equation.3">
                  <p:embed/>
                  <p:pic>
                    <p:nvPicPr>
                      <p:cNvPr id="0" name="图片 3141"/>
                      <p:cNvPicPr/>
                      <p:nvPr/>
                    </p:nvPicPr>
                    <p:blipFill>
                      <a:blip r:embed="rId2"/>
                      <a:stretch>
                        <a:fillRect/>
                      </a:stretch>
                    </p:blipFill>
                    <p:spPr>
                      <a:xfrm>
                        <a:off x="1403350" y="206375"/>
                        <a:ext cx="3097213" cy="1814513"/>
                      </a:xfrm>
                      <a:prstGeom prst="rect">
                        <a:avLst/>
                      </a:prstGeom>
                      <a:noFill/>
                      <a:ln w="38100">
                        <a:noFill/>
                        <a:miter/>
                      </a:ln>
                    </p:spPr>
                  </p:pic>
                </p:oleObj>
              </mc:Fallback>
            </mc:AlternateContent>
          </a:graphicData>
        </a:graphic>
      </p:graphicFrame>
      <p:graphicFrame>
        <p:nvGraphicFramePr>
          <p:cNvPr id="1132551" name="Object 7"/>
          <p:cNvGraphicFramePr/>
          <p:nvPr/>
        </p:nvGraphicFramePr>
        <p:xfrm>
          <a:off x="1331913" y="2133600"/>
          <a:ext cx="1163637" cy="520700"/>
        </p:xfrm>
        <a:graphic>
          <a:graphicData uri="http://schemas.openxmlformats.org/presentationml/2006/ole">
            <mc:AlternateContent xmlns:mc="http://schemas.openxmlformats.org/markup-compatibility/2006">
              <mc:Choice xmlns:v="urn:schemas-microsoft-com:vml" Requires="v">
                <p:oleObj spid="_x0000_s3153" name="" r:id="rId3" imgW="481965" imgH="215900" progId="Equation.3">
                  <p:embed/>
                </p:oleObj>
              </mc:Choice>
              <mc:Fallback>
                <p:oleObj name="" r:id="rId3" imgW="481965" imgH="215900" progId="Equation.3">
                  <p:embed/>
                  <p:pic>
                    <p:nvPicPr>
                      <p:cNvPr id="0" name="图片 3152"/>
                      <p:cNvPicPr/>
                      <p:nvPr/>
                    </p:nvPicPr>
                    <p:blipFill>
                      <a:blip r:embed="rId4"/>
                      <a:stretch>
                        <a:fillRect/>
                      </a:stretch>
                    </p:blipFill>
                    <p:spPr>
                      <a:xfrm>
                        <a:off x="1331913" y="2133600"/>
                        <a:ext cx="1163637" cy="520700"/>
                      </a:xfrm>
                      <a:prstGeom prst="rect">
                        <a:avLst/>
                      </a:prstGeom>
                      <a:noFill/>
                      <a:ln w="38100">
                        <a:noFill/>
                        <a:miter/>
                      </a:ln>
                    </p:spPr>
                  </p:pic>
                </p:oleObj>
              </mc:Fallback>
            </mc:AlternateContent>
          </a:graphicData>
        </a:graphic>
      </p:graphicFrame>
      <p:graphicFrame>
        <p:nvGraphicFramePr>
          <p:cNvPr id="1132552" name="Object 8"/>
          <p:cNvGraphicFramePr/>
          <p:nvPr/>
        </p:nvGraphicFramePr>
        <p:xfrm>
          <a:off x="2339975" y="1700213"/>
          <a:ext cx="2808288" cy="1135062"/>
        </p:xfrm>
        <a:graphic>
          <a:graphicData uri="http://schemas.openxmlformats.org/presentationml/2006/ole">
            <mc:AlternateContent xmlns:mc="http://schemas.openxmlformats.org/markup-compatibility/2006">
              <mc:Choice xmlns:v="urn:schemas-microsoft-com:vml" Requires="v">
                <p:oleObj spid="_x0000_s3166" name="" r:id="rId5" imgW="786765" imgH="317500" progId="Equation.3">
                  <p:embed/>
                </p:oleObj>
              </mc:Choice>
              <mc:Fallback>
                <p:oleObj name="" r:id="rId5" imgW="786765" imgH="317500" progId="Equation.3">
                  <p:embed/>
                  <p:pic>
                    <p:nvPicPr>
                      <p:cNvPr id="0" name="图片 3165"/>
                      <p:cNvPicPr/>
                      <p:nvPr/>
                    </p:nvPicPr>
                    <p:blipFill>
                      <a:blip r:embed="rId6"/>
                      <a:stretch>
                        <a:fillRect/>
                      </a:stretch>
                    </p:blipFill>
                    <p:spPr>
                      <a:xfrm>
                        <a:off x="2339975" y="1700213"/>
                        <a:ext cx="2808288" cy="1135062"/>
                      </a:xfrm>
                      <a:prstGeom prst="rect">
                        <a:avLst/>
                      </a:prstGeom>
                      <a:noFill/>
                      <a:ln w="38100">
                        <a:noFill/>
                        <a:miter/>
                      </a:ln>
                    </p:spPr>
                  </p:pic>
                </p:oleObj>
              </mc:Fallback>
            </mc:AlternateContent>
          </a:graphicData>
        </a:graphic>
      </p:graphicFrame>
      <p:graphicFrame>
        <p:nvGraphicFramePr>
          <p:cNvPr id="1132553" name="Object 9"/>
          <p:cNvGraphicFramePr/>
          <p:nvPr/>
        </p:nvGraphicFramePr>
        <p:xfrm>
          <a:off x="5076825" y="1557338"/>
          <a:ext cx="300038" cy="1076325"/>
        </p:xfrm>
        <a:graphic>
          <a:graphicData uri="http://schemas.openxmlformats.org/presentationml/2006/ole">
            <mc:AlternateContent xmlns:mc="http://schemas.openxmlformats.org/markup-compatibility/2006">
              <mc:Choice xmlns:v="urn:schemas-microsoft-com:vml" Requires="v">
                <p:oleObj spid="_x0000_s3159" name="" r:id="rId7" imgW="228600" imgH="825500" progId="Equation.3">
                  <p:embed/>
                </p:oleObj>
              </mc:Choice>
              <mc:Fallback>
                <p:oleObj name="" r:id="rId7" imgW="228600" imgH="825500" progId="Equation.3">
                  <p:embed/>
                  <p:pic>
                    <p:nvPicPr>
                      <p:cNvPr id="0" name="图片 3158"/>
                      <p:cNvPicPr/>
                      <p:nvPr/>
                    </p:nvPicPr>
                    <p:blipFill>
                      <a:blip r:embed="rId8">
                        <a:clrChange>
                          <a:clrFrom>
                            <a:srgbClr val="000000"/>
                          </a:clrFrom>
                          <a:clrTo>
                            <a:srgbClr val="FF0000"/>
                          </a:clrTo>
                        </a:clrChange>
                      </a:blip>
                      <a:stretch>
                        <a:fillRect/>
                      </a:stretch>
                    </p:blipFill>
                    <p:spPr>
                      <a:xfrm>
                        <a:off x="5076825" y="1557338"/>
                        <a:ext cx="300038" cy="1076325"/>
                      </a:xfrm>
                      <a:prstGeom prst="rect">
                        <a:avLst/>
                      </a:prstGeom>
                      <a:noFill/>
                      <a:ln w="38100">
                        <a:noFill/>
                        <a:miter/>
                      </a:ln>
                    </p:spPr>
                  </p:pic>
                </p:oleObj>
              </mc:Fallback>
            </mc:AlternateContent>
          </a:graphicData>
        </a:graphic>
      </p:graphicFrame>
      <p:graphicFrame>
        <p:nvGraphicFramePr>
          <p:cNvPr id="1132554" name="Object 10"/>
          <p:cNvGraphicFramePr/>
          <p:nvPr/>
        </p:nvGraphicFramePr>
        <p:xfrm>
          <a:off x="2124075" y="2781300"/>
          <a:ext cx="2376488" cy="1468438"/>
        </p:xfrm>
        <a:graphic>
          <a:graphicData uri="http://schemas.openxmlformats.org/presentationml/2006/ole">
            <mc:AlternateContent xmlns:mc="http://schemas.openxmlformats.org/markup-compatibility/2006">
              <mc:Choice xmlns:v="urn:schemas-microsoft-com:vml" Requires="v">
                <p:oleObj spid="_x0000_s3156" name="" r:id="rId9" imgW="698500" imgH="431800" progId="Equation.3">
                  <p:embed/>
                </p:oleObj>
              </mc:Choice>
              <mc:Fallback>
                <p:oleObj name="" r:id="rId9" imgW="698500" imgH="431800" progId="Equation.3">
                  <p:embed/>
                  <p:pic>
                    <p:nvPicPr>
                      <p:cNvPr id="0" name="图片 3155"/>
                      <p:cNvPicPr/>
                      <p:nvPr/>
                    </p:nvPicPr>
                    <p:blipFill>
                      <a:blip r:embed="rId10"/>
                      <a:stretch>
                        <a:fillRect/>
                      </a:stretch>
                    </p:blipFill>
                    <p:spPr>
                      <a:xfrm>
                        <a:off x="2124075" y="2781300"/>
                        <a:ext cx="2376488" cy="1468438"/>
                      </a:xfrm>
                      <a:prstGeom prst="rect">
                        <a:avLst/>
                      </a:prstGeom>
                      <a:noFill/>
                      <a:ln w="38100">
                        <a:noFill/>
                        <a:miter/>
                      </a:ln>
                    </p:spPr>
                  </p:pic>
                </p:oleObj>
              </mc:Fallback>
            </mc:AlternateContent>
          </a:graphicData>
        </a:graphic>
      </p:graphicFrame>
      <p:graphicFrame>
        <p:nvGraphicFramePr>
          <p:cNvPr id="1132555" name="Object 11"/>
          <p:cNvGraphicFramePr/>
          <p:nvPr/>
        </p:nvGraphicFramePr>
        <p:xfrm>
          <a:off x="2124075" y="4652963"/>
          <a:ext cx="3816350" cy="1168400"/>
        </p:xfrm>
        <a:graphic>
          <a:graphicData uri="http://schemas.openxmlformats.org/presentationml/2006/ole">
            <mc:AlternateContent xmlns:mc="http://schemas.openxmlformats.org/markup-compatibility/2006">
              <mc:Choice xmlns:v="urn:schemas-microsoft-com:vml" Requires="v">
                <p:oleObj spid="_x0000_s3172" name="" r:id="rId11" imgW="1078865" imgH="330200" progId="Equation.3">
                  <p:embed/>
                </p:oleObj>
              </mc:Choice>
              <mc:Fallback>
                <p:oleObj name="" r:id="rId11" imgW="1078865" imgH="330200" progId="Equation.3">
                  <p:embed/>
                  <p:pic>
                    <p:nvPicPr>
                      <p:cNvPr id="0" name="图片 3171"/>
                      <p:cNvPicPr/>
                      <p:nvPr/>
                    </p:nvPicPr>
                    <p:blipFill>
                      <a:blip r:embed="rId12"/>
                      <a:stretch>
                        <a:fillRect/>
                      </a:stretch>
                    </p:blipFill>
                    <p:spPr>
                      <a:xfrm>
                        <a:off x="2124075" y="4652963"/>
                        <a:ext cx="3816350" cy="1168400"/>
                      </a:xfrm>
                      <a:prstGeom prst="rect">
                        <a:avLst/>
                      </a:prstGeom>
                      <a:noFill/>
                      <a:ln w="38100">
                        <a:noFill/>
                        <a:miter/>
                      </a:ln>
                    </p:spPr>
                  </p:pic>
                </p:oleObj>
              </mc:Fallback>
            </mc:AlternateContent>
          </a:graphicData>
        </a:graphic>
      </p:graphicFrame>
      <p:sp>
        <p:nvSpPr>
          <p:cNvPr id="27657" name="Text Box 18"/>
          <p:cNvSpPr txBox="1"/>
          <p:nvPr/>
        </p:nvSpPr>
        <p:spPr>
          <a:xfrm>
            <a:off x="468313" y="836613"/>
            <a:ext cx="1162050" cy="579437"/>
          </a:xfrm>
          <a:prstGeom prst="rect">
            <a:avLst/>
          </a:prstGeom>
          <a:noFill/>
          <a:ln w="9525">
            <a:noFill/>
          </a:ln>
        </p:spPr>
        <p:txBody>
          <a:bodyPr>
            <a:spAutoFit/>
          </a:bodyPr>
          <a:p>
            <a:pPr algn="l" eaLnBrk="0" hangingPunct="0">
              <a:spcBef>
                <a:spcPct val="0"/>
              </a:spcBef>
            </a:pPr>
            <a:r>
              <a:rPr lang="zh-CN" altLang="en-US" sz="3200" b="1" dirty="0">
                <a:latin typeface="黑体" panose="02010609060101010101" pitchFamily="49" charset="-122"/>
                <a:ea typeface="黑体" panose="02010609060101010101" pitchFamily="49" charset="-122"/>
              </a:rPr>
              <a:t>例</a:t>
            </a:r>
            <a:endParaRPr lang="zh-CN" altLang="en-US" sz="3200" b="1" dirty="0">
              <a:latin typeface="黑体" panose="02010609060101010101" pitchFamily="49" charset="-122"/>
              <a:ea typeface="黑体" panose="02010609060101010101" pitchFamily="49" charset="-122"/>
            </a:endParaRPr>
          </a:p>
        </p:txBody>
      </p:sp>
      <p:graphicFrame>
        <p:nvGraphicFramePr>
          <p:cNvPr id="1132566" name="Object 22"/>
          <p:cNvGraphicFramePr/>
          <p:nvPr/>
        </p:nvGraphicFramePr>
        <p:xfrm>
          <a:off x="5292725" y="692150"/>
          <a:ext cx="1323975" cy="806450"/>
        </p:xfrm>
        <a:graphic>
          <a:graphicData uri="http://schemas.openxmlformats.org/presentationml/2006/ole">
            <mc:AlternateContent xmlns:mc="http://schemas.openxmlformats.org/markup-compatibility/2006">
              <mc:Choice xmlns:v="urn:schemas-microsoft-com:vml" Requires="v">
                <p:oleObj spid="_x0000_s3171" name="" r:id="rId13" imgW="774065" imgH="469900" progId="Equation.3">
                  <p:embed/>
                </p:oleObj>
              </mc:Choice>
              <mc:Fallback>
                <p:oleObj name="" r:id="rId13" imgW="774065" imgH="469900" progId="Equation.3">
                  <p:embed/>
                  <p:pic>
                    <p:nvPicPr>
                      <p:cNvPr id="0" name="图片 3170"/>
                      <p:cNvPicPr/>
                      <p:nvPr/>
                    </p:nvPicPr>
                    <p:blipFill>
                      <a:blip r:embed="rId14">
                        <a:clrChange>
                          <a:clrFrom>
                            <a:srgbClr val="000000"/>
                          </a:clrFrom>
                          <a:clrTo>
                            <a:srgbClr val="FF0000"/>
                          </a:clrTo>
                        </a:clrChange>
                      </a:blip>
                      <a:stretch>
                        <a:fillRect/>
                      </a:stretch>
                    </p:blipFill>
                    <p:spPr>
                      <a:xfrm>
                        <a:off x="5292725" y="692150"/>
                        <a:ext cx="1323975" cy="806450"/>
                      </a:xfrm>
                      <a:prstGeom prst="rect">
                        <a:avLst/>
                      </a:prstGeom>
                      <a:noFill/>
                      <a:ln w="38100">
                        <a:noFill/>
                        <a:miter/>
                      </a:ln>
                    </p:spPr>
                  </p:pic>
                </p:oleObj>
              </mc:Fallback>
            </mc:AlternateContent>
          </a:graphicData>
        </a:graphic>
      </p:graphicFrame>
      <p:sp>
        <p:nvSpPr>
          <p:cNvPr id="1132568" name="Text Box 24"/>
          <p:cNvSpPr txBox="1"/>
          <p:nvPr/>
        </p:nvSpPr>
        <p:spPr>
          <a:xfrm>
            <a:off x="468313" y="2060575"/>
            <a:ext cx="1162050" cy="519113"/>
          </a:xfrm>
          <a:prstGeom prst="rect">
            <a:avLst/>
          </a:prstGeom>
          <a:noFill/>
          <a:ln w="9525">
            <a:noFill/>
          </a:ln>
        </p:spPr>
        <p:txBody>
          <a:bodyPr>
            <a:spAutoFit/>
          </a:bodyPr>
          <a:p>
            <a:pPr algn="l" eaLnBrk="0" hangingPunct="0">
              <a:spcBef>
                <a:spcPct val="0"/>
              </a:spcBef>
            </a:pPr>
            <a:r>
              <a:rPr lang="zh-CN" altLang="en-US" b="1" dirty="0">
                <a:latin typeface="黑体" panose="02010609060101010101" pitchFamily="49" charset="-122"/>
                <a:ea typeface="黑体" panose="02010609060101010101" pitchFamily="49" charset="-122"/>
              </a:rPr>
              <a:t>解：</a:t>
            </a:r>
            <a:endParaRPr lang="zh-CN" altLang="en-US" b="1" dirty="0">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32566"/>
                                        </p:tgtEl>
                                        <p:attrNameLst>
                                          <p:attrName>style.visibility</p:attrName>
                                        </p:attrNameLst>
                                      </p:cBhvr>
                                      <p:to>
                                        <p:strVal val="visible"/>
                                      </p:to>
                                    </p:set>
                                    <p:animEffect transition="in" filter="wipe(left)">
                                      <p:cBhvr>
                                        <p:cTn id="7" dur="500"/>
                                        <p:tgtEl>
                                          <p:spTgt spid="113256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32568"/>
                                        </p:tgtEl>
                                        <p:attrNameLst>
                                          <p:attrName>style.visibility</p:attrName>
                                        </p:attrNameLst>
                                      </p:cBhvr>
                                      <p:to>
                                        <p:strVal val="visible"/>
                                      </p:to>
                                    </p:set>
                                    <p:animEffect transition="in" filter="wipe(left)">
                                      <p:cBhvr>
                                        <p:cTn id="12" dur="500"/>
                                        <p:tgtEl>
                                          <p:spTgt spid="113256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32551"/>
                                        </p:tgtEl>
                                        <p:attrNameLst>
                                          <p:attrName>style.visibility</p:attrName>
                                        </p:attrNameLst>
                                      </p:cBhvr>
                                      <p:to>
                                        <p:strVal val="visible"/>
                                      </p:to>
                                    </p:set>
                                    <p:animEffect transition="in" filter="wipe(left)">
                                      <p:cBhvr>
                                        <p:cTn id="17" dur="500"/>
                                        <p:tgtEl>
                                          <p:spTgt spid="113255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32552"/>
                                        </p:tgtEl>
                                        <p:attrNameLst>
                                          <p:attrName>style.visibility</p:attrName>
                                        </p:attrNameLst>
                                      </p:cBhvr>
                                      <p:to>
                                        <p:strVal val="visible"/>
                                      </p:to>
                                    </p:set>
                                    <p:animEffect transition="in" filter="wipe(left)">
                                      <p:cBhvr>
                                        <p:cTn id="22" dur="500"/>
                                        <p:tgtEl>
                                          <p:spTgt spid="113255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132553"/>
                                        </p:tgtEl>
                                        <p:attrNameLst>
                                          <p:attrName>style.visibility</p:attrName>
                                        </p:attrNameLst>
                                      </p:cBhvr>
                                      <p:to>
                                        <p:strVal val="visible"/>
                                      </p:to>
                                    </p:set>
                                    <p:animEffect transition="in" filter="wipe(up)">
                                      <p:cBhvr>
                                        <p:cTn id="27" dur="500"/>
                                        <p:tgtEl>
                                          <p:spTgt spid="113255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132554"/>
                                        </p:tgtEl>
                                        <p:attrNameLst>
                                          <p:attrName>style.visibility</p:attrName>
                                        </p:attrNameLst>
                                      </p:cBhvr>
                                      <p:to>
                                        <p:strVal val="visible"/>
                                      </p:to>
                                    </p:set>
                                    <p:animEffect transition="in" filter="wipe(left)">
                                      <p:cBhvr>
                                        <p:cTn id="32" dur="500"/>
                                        <p:tgtEl>
                                          <p:spTgt spid="113255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132555"/>
                                        </p:tgtEl>
                                        <p:attrNameLst>
                                          <p:attrName>style.visibility</p:attrName>
                                        </p:attrNameLst>
                                      </p:cBhvr>
                                      <p:to>
                                        <p:strVal val="visible"/>
                                      </p:to>
                                    </p:set>
                                    <p:animEffect transition="in" filter="wipe(left)">
                                      <p:cBhvr>
                                        <p:cTn id="37" dur="500"/>
                                        <p:tgtEl>
                                          <p:spTgt spid="1132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2568" grpId="0"/>
    </p:bldLst>
  </p:timing>
</p:sld>
</file>

<file path=ppt/slides/slide29.xml><?xml version="1.0" encoding="utf-8"?>
<p:sld xmlns:a="http://schemas.openxmlformats.org/drawingml/2006/main" xmlns:r="http://schemas.openxmlformats.org/officeDocument/2006/relationships" xmlns:p="http://schemas.openxmlformats.org/presentationml/2006/main" show="0" showMasterSp="0">
  <p:cSld>
    <p:spTree>
      <p:nvGrpSpPr>
        <p:cNvPr id="1" name=""/>
        <p:cNvGrpSpPr/>
        <p:nvPr/>
      </p:nvGrpSpPr>
      <p:grpSpPr/>
      <p:graphicFrame>
        <p:nvGraphicFramePr>
          <p:cNvPr id="28674" name="Object 4"/>
          <p:cNvGraphicFramePr/>
          <p:nvPr/>
        </p:nvGraphicFramePr>
        <p:xfrm>
          <a:off x="2484438" y="406400"/>
          <a:ext cx="2303462" cy="1397000"/>
        </p:xfrm>
        <a:graphic>
          <a:graphicData uri="http://schemas.openxmlformats.org/presentationml/2006/ole">
            <mc:AlternateContent xmlns:mc="http://schemas.openxmlformats.org/markup-compatibility/2006">
              <mc:Choice xmlns:v="urn:schemas-microsoft-com:vml" Requires="v">
                <p:oleObj spid="_x0000_s3163" name="" r:id="rId1" imgW="774065" imgH="469900" progId="Equation.3">
                  <p:embed/>
                </p:oleObj>
              </mc:Choice>
              <mc:Fallback>
                <p:oleObj name="" r:id="rId1" imgW="774065" imgH="469900" progId="Equation.3">
                  <p:embed/>
                  <p:pic>
                    <p:nvPicPr>
                      <p:cNvPr id="0" name="图片 3162"/>
                      <p:cNvPicPr/>
                      <p:nvPr/>
                    </p:nvPicPr>
                    <p:blipFill>
                      <a:blip r:embed="rId2"/>
                      <a:stretch>
                        <a:fillRect/>
                      </a:stretch>
                    </p:blipFill>
                    <p:spPr>
                      <a:xfrm>
                        <a:off x="2484438" y="406400"/>
                        <a:ext cx="2303462" cy="1397000"/>
                      </a:xfrm>
                      <a:prstGeom prst="rect">
                        <a:avLst/>
                      </a:prstGeom>
                      <a:noFill/>
                      <a:ln w="38100">
                        <a:noFill/>
                        <a:miter/>
                      </a:ln>
                    </p:spPr>
                  </p:pic>
                </p:oleObj>
              </mc:Fallback>
            </mc:AlternateContent>
          </a:graphicData>
        </a:graphic>
      </p:graphicFrame>
      <p:graphicFrame>
        <p:nvGraphicFramePr>
          <p:cNvPr id="1131525" name="Object 5"/>
          <p:cNvGraphicFramePr/>
          <p:nvPr/>
        </p:nvGraphicFramePr>
        <p:xfrm>
          <a:off x="2484438" y="1628775"/>
          <a:ext cx="3455987" cy="1530350"/>
        </p:xfrm>
        <a:graphic>
          <a:graphicData uri="http://schemas.openxmlformats.org/presentationml/2006/ole">
            <mc:AlternateContent xmlns:mc="http://schemas.openxmlformats.org/markup-compatibility/2006">
              <mc:Choice xmlns:v="urn:schemas-microsoft-com:vml" Requires="v">
                <p:oleObj spid="_x0000_s3161" name="" r:id="rId3" imgW="1002665" imgH="444500" progId="Equation.3">
                  <p:embed/>
                </p:oleObj>
              </mc:Choice>
              <mc:Fallback>
                <p:oleObj name="" r:id="rId3" imgW="1002665" imgH="444500" progId="Equation.3">
                  <p:embed/>
                  <p:pic>
                    <p:nvPicPr>
                      <p:cNvPr id="0" name="图片 3160"/>
                      <p:cNvPicPr/>
                      <p:nvPr/>
                    </p:nvPicPr>
                    <p:blipFill>
                      <a:blip r:embed="rId4">
                        <a:clrChange>
                          <a:clrFrom>
                            <a:srgbClr val="000000"/>
                          </a:clrFrom>
                          <a:clrTo>
                            <a:srgbClr val="000000"/>
                          </a:clrTo>
                        </a:clrChange>
                      </a:blip>
                      <a:stretch>
                        <a:fillRect/>
                      </a:stretch>
                    </p:blipFill>
                    <p:spPr>
                      <a:xfrm>
                        <a:off x="2484438" y="1628775"/>
                        <a:ext cx="3455987" cy="1530350"/>
                      </a:xfrm>
                      <a:prstGeom prst="rect">
                        <a:avLst/>
                      </a:prstGeom>
                      <a:noFill/>
                      <a:ln w="38100">
                        <a:noFill/>
                        <a:miter/>
                      </a:ln>
                    </p:spPr>
                  </p:pic>
                </p:oleObj>
              </mc:Fallback>
            </mc:AlternateContent>
          </a:graphicData>
        </a:graphic>
      </p:graphicFrame>
      <p:graphicFrame>
        <p:nvGraphicFramePr>
          <p:cNvPr id="1131526" name="Object 6"/>
          <p:cNvGraphicFramePr/>
          <p:nvPr/>
        </p:nvGraphicFramePr>
        <p:xfrm>
          <a:off x="2484438" y="2852738"/>
          <a:ext cx="3671887" cy="1774825"/>
        </p:xfrm>
        <a:graphic>
          <a:graphicData uri="http://schemas.openxmlformats.org/presentationml/2006/ole">
            <mc:AlternateContent xmlns:mc="http://schemas.openxmlformats.org/markup-compatibility/2006">
              <mc:Choice xmlns:v="urn:schemas-microsoft-com:vml" Requires="v">
                <p:oleObj spid="_x0000_s3155" name="" r:id="rId5" imgW="1180465" imgH="571500" progId="Equation.3">
                  <p:embed/>
                </p:oleObj>
              </mc:Choice>
              <mc:Fallback>
                <p:oleObj name="" r:id="rId5" imgW="1180465" imgH="571500" progId="Equation.3">
                  <p:embed/>
                  <p:pic>
                    <p:nvPicPr>
                      <p:cNvPr id="0" name="图片 3154"/>
                      <p:cNvPicPr/>
                      <p:nvPr/>
                    </p:nvPicPr>
                    <p:blipFill>
                      <a:blip r:embed="rId6">
                        <a:clrChange>
                          <a:clrFrom>
                            <a:srgbClr val="000000"/>
                          </a:clrFrom>
                          <a:clrTo>
                            <a:srgbClr val="000000"/>
                          </a:clrTo>
                        </a:clrChange>
                      </a:blip>
                      <a:stretch>
                        <a:fillRect/>
                      </a:stretch>
                    </p:blipFill>
                    <p:spPr>
                      <a:xfrm>
                        <a:off x="2484438" y="2852738"/>
                        <a:ext cx="3671887" cy="1774825"/>
                      </a:xfrm>
                      <a:prstGeom prst="rect">
                        <a:avLst/>
                      </a:prstGeom>
                      <a:noFill/>
                      <a:ln w="38100">
                        <a:noFill/>
                        <a:miter/>
                      </a:ln>
                    </p:spPr>
                  </p:pic>
                </p:oleObj>
              </mc:Fallback>
            </mc:AlternateContent>
          </a:graphicData>
        </a:graphic>
      </p:graphicFrame>
      <p:graphicFrame>
        <p:nvGraphicFramePr>
          <p:cNvPr id="1131527" name="Object 7"/>
          <p:cNvGraphicFramePr/>
          <p:nvPr/>
        </p:nvGraphicFramePr>
        <p:xfrm>
          <a:off x="3059113" y="6092825"/>
          <a:ext cx="720725" cy="550863"/>
        </p:xfrm>
        <a:graphic>
          <a:graphicData uri="http://schemas.openxmlformats.org/presentationml/2006/ole">
            <mc:AlternateContent xmlns:mc="http://schemas.openxmlformats.org/markup-compatibility/2006">
              <mc:Choice xmlns:v="urn:schemas-microsoft-com:vml" Requires="v">
                <p:oleObj spid="_x0000_s3162" name="" r:id="rId7" imgW="215900" imgH="165100" progId="Equation.3">
                  <p:embed/>
                </p:oleObj>
              </mc:Choice>
              <mc:Fallback>
                <p:oleObj name="" r:id="rId7" imgW="215900" imgH="165100" progId="Equation.3">
                  <p:embed/>
                  <p:pic>
                    <p:nvPicPr>
                      <p:cNvPr id="0" name="图片 3161"/>
                      <p:cNvPicPr/>
                      <p:nvPr/>
                    </p:nvPicPr>
                    <p:blipFill>
                      <a:blip r:embed="rId8">
                        <a:clrChange>
                          <a:clrFrom>
                            <a:srgbClr val="000000"/>
                          </a:clrFrom>
                          <a:clrTo>
                            <a:srgbClr val="000000"/>
                          </a:clrTo>
                        </a:clrChange>
                      </a:blip>
                      <a:stretch>
                        <a:fillRect/>
                      </a:stretch>
                    </p:blipFill>
                    <p:spPr>
                      <a:xfrm>
                        <a:off x="3059113" y="6092825"/>
                        <a:ext cx="720725" cy="550863"/>
                      </a:xfrm>
                      <a:prstGeom prst="rect">
                        <a:avLst/>
                      </a:prstGeom>
                      <a:noFill/>
                      <a:ln w="38100">
                        <a:noFill/>
                        <a:miter/>
                      </a:ln>
                    </p:spPr>
                  </p:pic>
                </p:oleObj>
              </mc:Fallback>
            </mc:AlternateContent>
          </a:graphicData>
        </a:graphic>
      </p:graphicFrame>
      <p:graphicFrame>
        <p:nvGraphicFramePr>
          <p:cNvPr id="1131528" name="Object 8"/>
          <p:cNvGraphicFramePr/>
          <p:nvPr/>
        </p:nvGraphicFramePr>
        <p:xfrm>
          <a:off x="2916238" y="4724400"/>
          <a:ext cx="2111375" cy="1150938"/>
        </p:xfrm>
        <a:graphic>
          <a:graphicData uri="http://schemas.openxmlformats.org/presentationml/2006/ole">
            <mc:AlternateContent xmlns:mc="http://schemas.openxmlformats.org/markup-compatibility/2006">
              <mc:Choice xmlns:v="urn:schemas-microsoft-com:vml" Requires="v">
                <p:oleObj spid="_x0000_s3164" name="" r:id="rId9" imgW="698500" imgH="381000" progId="Equation.3">
                  <p:embed/>
                </p:oleObj>
              </mc:Choice>
              <mc:Fallback>
                <p:oleObj name="" r:id="rId9" imgW="698500" imgH="381000" progId="Equation.3">
                  <p:embed/>
                  <p:pic>
                    <p:nvPicPr>
                      <p:cNvPr id="0" name="图片 3163"/>
                      <p:cNvPicPr/>
                      <p:nvPr/>
                    </p:nvPicPr>
                    <p:blipFill>
                      <a:blip r:embed="rId10">
                        <a:clrChange>
                          <a:clrFrom>
                            <a:srgbClr val="000000"/>
                          </a:clrFrom>
                          <a:clrTo>
                            <a:srgbClr val="000000"/>
                          </a:clrTo>
                        </a:clrChange>
                      </a:blip>
                      <a:stretch>
                        <a:fillRect/>
                      </a:stretch>
                    </p:blipFill>
                    <p:spPr>
                      <a:xfrm>
                        <a:off x="2916238" y="4724400"/>
                        <a:ext cx="2111375" cy="1150938"/>
                      </a:xfrm>
                      <a:prstGeom prst="rect">
                        <a:avLst/>
                      </a:prstGeom>
                      <a:noFill/>
                      <a:ln w="38100">
                        <a:noFill/>
                        <a:miter/>
                      </a:ln>
                    </p:spPr>
                  </p:pic>
                </p:oleObj>
              </mc:Fallback>
            </mc:AlternateContent>
          </a:graphicData>
        </a:graphic>
      </p:graphicFrame>
      <p:sp>
        <p:nvSpPr>
          <p:cNvPr id="28682" name="Text Box 9"/>
          <p:cNvSpPr txBox="1"/>
          <p:nvPr/>
        </p:nvSpPr>
        <p:spPr>
          <a:xfrm>
            <a:off x="755650" y="908050"/>
            <a:ext cx="1366838" cy="641350"/>
          </a:xfrm>
          <a:prstGeom prst="rect">
            <a:avLst/>
          </a:prstGeom>
          <a:noFill/>
          <a:ln w="9525">
            <a:noFill/>
          </a:ln>
        </p:spPr>
        <p:txBody>
          <a:bodyPr>
            <a:spAutoFit/>
          </a:bodyPr>
          <a:p>
            <a:pPr algn="l"/>
            <a:r>
              <a:rPr lang="zh-CN" altLang="en-US" sz="3600" b="1" dirty="0">
                <a:latin typeface="Times New Roman" panose="02020603050405020304" pitchFamily="18" charset="0"/>
              </a:rPr>
              <a:t>例：</a:t>
            </a:r>
            <a:endParaRPr lang="zh-CN" altLang="en-US" sz="3600" b="1" dirty="0">
              <a:latin typeface="Times New Roman" panose="02020603050405020304" pitchFamily="18" charset="0"/>
            </a:endParaRPr>
          </a:p>
        </p:txBody>
      </p:sp>
      <p:graphicFrame>
        <p:nvGraphicFramePr>
          <p:cNvPr id="1131533" name="Object 13"/>
          <p:cNvGraphicFramePr/>
          <p:nvPr>
            <p:ph sz="half" idx="1"/>
          </p:nvPr>
        </p:nvGraphicFramePr>
        <p:xfrm>
          <a:off x="1979613" y="2284413"/>
          <a:ext cx="863600" cy="492125"/>
        </p:xfrm>
        <a:graphic>
          <a:graphicData uri="http://schemas.openxmlformats.org/presentationml/2006/ole">
            <mc:AlternateContent xmlns:mc="http://schemas.openxmlformats.org/markup-compatibility/2006">
              <mc:Choice xmlns:v="urn:schemas-microsoft-com:vml" Requires="v">
                <p:oleObj spid="_x0000_s3167" name="" r:id="rId11" imgW="355600" imgH="203200" progId="Equation.3">
                  <p:embed/>
                </p:oleObj>
              </mc:Choice>
              <mc:Fallback>
                <p:oleObj name="" r:id="rId11" imgW="355600" imgH="203200" progId="Equation.3">
                  <p:embed/>
                  <p:pic>
                    <p:nvPicPr>
                      <p:cNvPr id="0" name="图片 3166"/>
                      <p:cNvPicPr/>
                      <p:nvPr/>
                    </p:nvPicPr>
                    <p:blipFill>
                      <a:blip r:embed="rId12"/>
                      <a:stretch>
                        <a:fillRect/>
                      </a:stretch>
                    </p:blipFill>
                    <p:spPr>
                      <a:xfrm>
                        <a:off x="1979613" y="2284413"/>
                        <a:ext cx="863600" cy="492125"/>
                      </a:xfrm>
                      <a:prstGeom prst="rect">
                        <a:avLst/>
                      </a:prstGeom>
                      <a:noFill/>
                      <a:ln w="38100">
                        <a:miter/>
                      </a:ln>
                    </p:spPr>
                  </p:pic>
                </p:oleObj>
              </mc:Fallback>
            </mc:AlternateContent>
          </a:graphicData>
        </a:graphic>
      </p:graphicFrame>
      <p:graphicFrame>
        <p:nvGraphicFramePr>
          <p:cNvPr id="1131535" name="Object 15"/>
          <p:cNvGraphicFramePr/>
          <p:nvPr>
            <p:ph sz="quarter" idx="2"/>
          </p:nvPr>
        </p:nvGraphicFramePr>
        <p:xfrm>
          <a:off x="4932363" y="620713"/>
          <a:ext cx="692150" cy="519112"/>
        </p:xfrm>
        <a:graphic>
          <a:graphicData uri="http://schemas.openxmlformats.org/presentationml/2006/ole">
            <mc:AlternateContent xmlns:mc="http://schemas.openxmlformats.org/markup-compatibility/2006">
              <mc:Choice xmlns:v="urn:schemas-microsoft-com:vml" Requires="v">
                <p:oleObj spid="_x0000_s3157" name="" r:id="rId13" imgW="304800" imgH="228600" progId="Equation.3">
                  <p:embed/>
                </p:oleObj>
              </mc:Choice>
              <mc:Fallback>
                <p:oleObj name="" r:id="rId13" imgW="304800" imgH="228600" progId="Equation.3">
                  <p:embed/>
                  <p:pic>
                    <p:nvPicPr>
                      <p:cNvPr id="0" name="图片 3156"/>
                      <p:cNvPicPr/>
                      <p:nvPr/>
                    </p:nvPicPr>
                    <p:blipFill>
                      <a:blip r:embed="rId14">
                        <a:clrChange>
                          <a:clrFrom>
                            <a:srgbClr val="000000"/>
                          </a:clrFrom>
                          <a:clrTo>
                            <a:srgbClr val="FF0000"/>
                          </a:clrTo>
                        </a:clrChange>
                      </a:blip>
                      <a:stretch>
                        <a:fillRect/>
                      </a:stretch>
                    </p:blipFill>
                    <p:spPr>
                      <a:xfrm>
                        <a:off x="4932363" y="620713"/>
                        <a:ext cx="692150" cy="519112"/>
                      </a:xfrm>
                      <a:prstGeom prst="rect">
                        <a:avLst/>
                      </a:prstGeom>
                      <a:noFill/>
                      <a:ln w="38100">
                        <a:miter/>
                      </a:ln>
                    </p:spPr>
                  </p:pic>
                </p:oleObj>
              </mc:Fallback>
            </mc:AlternateContent>
          </a:graphicData>
        </a:graphic>
      </p:graphicFrame>
      <p:graphicFrame>
        <p:nvGraphicFramePr>
          <p:cNvPr id="1131542" name="Object 22"/>
          <p:cNvGraphicFramePr/>
          <p:nvPr>
            <p:ph sz="quarter" idx="3"/>
          </p:nvPr>
        </p:nvGraphicFramePr>
        <p:xfrm>
          <a:off x="6156325" y="1557338"/>
          <a:ext cx="331788" cy="792162"/>
        </p:xfrm>
        <a:graphic>
          <a:graphicData uri="http://schemas.openxmlformats.org/presentationml/2006/ole">
            <mc:AlternateContent xmlns:mc="http://schemas.openxmlformats.org/markup-compatibility/2006">
              <mc:Choice xmlns:v="urn:schemas-microsoft-com:vml" Requires="v">
                <p:oleObj spid="_x0000_s3173" name="" r:id="rId15" imgW="317500" imgH="824865" progId="Equation.3">
                  <p:embed/>
                </p:oleObj>
              </mc:Choice>
              <mc:Fallback>
                <p:oleObj name="" r:id="rId15" imgW="317500" imgH="824865" progId="Equation.3">
                  <p:embed/>
                  <p:pic>
                    <p:nvPicPr>
                      <p:cNvPr id="0" name="图片 3172"/>
                      <p:cNvPicPr/>
                      <p:nvPr/>
                    </p:nvPicPr>
                    <p:blipFill>
                      <a:blip r:embed="rId16">
                        <a:clrChange>
                          <a:clrFrom>
                            <a:srgbClr val="000000"/>
                          </a:clrFrom>
                          <a:clrTo>
                            <a:srgbClr val="FF0000"/>
                          </a:clrTo>
                        </a:clrChange>
                      </a:blip>
                      <a:stretch>
                        <a:fillRect/>
                      </a:stretch>
                    </p:blipFill>
                    <p:spPr>
                      <a:xfrm>
                        <a:off x="6156325" y="1557338"/>
                        <a:ext cx="331788" cy="792162"/>
                      </a:xfrm>
                      <a:prstGeom prst="rect">
                        <a:avLst/>
                      </a:prstGeom>
                      <a:noFill/>
                      <a:ln w="38100">
                        <a:miter/>
                      </a:ln>
                    </p:spPr>
                  </p:pic>
                </p:oleObj>
              </mc:Fallback>
            </mc:AlternateContent>
          </a:graphicData>
        </a:graphic>
      </p:graphicFrame>
      <p:sp>
        <p:nvSpPr>
          <p:cNvPr id="1131548" name="Text Box 28"/>
          <p:cNvSpPr txBox="1"/>
          <p:nvPr/>
        </p:nvSpPr>
        <p:spPr>
          <a:xfrm>
            <a:off x="684213" y="2060575"/>
            <a:ext cx="1162050" cy="579438"/>
          </a:xfrm>
          <a:prstGeom prst="rect">
            <a:avLst/>
          </a:prstGeom>
          <a:noFill/>
          <a:ln w="9525">
            <a:noFill/>
          </a:ln>
        </p:spPr>
        <p:txBody>
          <a:bodyPr>
            <a:spAutoFit/>
          </a:bodyPr>
          <a:p>
            <a:pPr algn="l" eaLnBrk="0" hangingPunct="0">
              <a:spcBef>
                <a:spcPct val="0"/>
              </a:spcBef>
            </a:pPr>
            <a:r>
              <a:rPr lang="zh-CN" altLang="en-US" sz="3200" b="1" dirty="0">
                <a:latin typeface="黑体" panose="02010609060101010101" pitchFamily="49" charset="-122"/>
                <a:ea typeface="黑体" panose="02010609060101010101" pitchFamily="49" charset="-122"/>
              </a:rPr>
              <a:t>解：</a:t>
            </a:r>
            <a:endParaRPr lang="zh-CN" altLang="en-US" sz="3200" b="1" dirty="0">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nodeType="clickEffect">
                                  <p:stCondLst>
                                    <p:cond delay="0"/>
                                  </p:stCondLst>
                                  <p:childTnLst>
                                    <p:set>
                                      <p:cBhvr>
                                        <p:cTn id="6" dur="1" fill="hold">
                                          <p:stCondLst>
                                            <p:cond delay="0"/>
                                          </p:stCondLst>
                                        </p:cTn>
                                        <p:tgtEl>
                                          <p:spTgt spid="1131535"/>
                                        </p:tgtEl>
                                        <p:attrNameLst>
                                          <p:attrName>style.visibility</p:attrName>
                                        </p:attrNameLst>
                                      </p:cBhvr>
                                      <p:to>
                                        <p:strVal val="visible"/>
                                      </p:to>
                                    </p:set>
                                    <p:animEffect transition="in" filter="slide(fromRight)">
                                      <p:cBhvr>
                                        <p:cTn id="7" dur="500"/>
                                        <p:tgtEl>
                                          <p:spTgt spid="11315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31548"/>
                                        </p:tgtEl>
                                        <p:attrNameLst>
                                          <p:attrName>style.visibility</p:attrName>
                                        </p:attrNameLst>
                                      </p:cBhvr>
                                      <p:to>
                                        <p:strVal val="visible"/>
                                      </p:to>
                                    </p:set>
                                    <p:animEffect transition="in" filter="wipe(left)">
                                      <p:cBhvr>
                                        <p:cTn id="12" dur="500"/>
                                        <p:tgtEl>
                                          <p:spTgt spid="113154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31533"/>
                                        </p:tgtEl>
                                        <p:attrNameLst>
                                          <p:attrName>style.visibility</p:attrName>
                                        </p:attrNameLst>
                                      </p:cBhvr>
                                      <p:to>
                                        <p:strVal val="visible"/>
                                      </p:to>
                                    </p:set>
                                    <p:animEffect transition="in" filter="wipe(left)">
                                      <p:cBhvr>
                                        <p:cTn id="17" dur="500"/>
                                        <p:tgtEl>
                                          <p:spTgt spid="1131533"/>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1131525"/>
                                        </p:tgtEl>
                                        <p:attrNameLst>
                                          <p:attrName>style.visibility</p:attrName>
                                        </p:attrNameLst>
                                      </p:cBhvr>
                                      <p:to>
                                        <p:strVal val="visible"/>
                                      </p:to>
                                    </p:set>
                                    <p:animEffect transition="in" filter="slide(fromBottom)">
                                      <p:cBhvr>
                                        <p:cTn id="22" dur="500"/>
                                        <p:tgtEl>
                                          <p:spTgt spid="11315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131542"/>
                                        </p:tgtEl>
                                        <p:attrNameLst>
                                          <p:attrName>style.visibility</p:attrName>
                                        </p:attrNameLst>
                                      </p:cBhvr>
                                      <p:to>
                                        <p:strVal val="visible"/>
                                      </p:to>
                                    </p:set>
                                    <p:animEffect transition="in" filter="wipe(up)">
                                      <p:cBhvr>
                                        <p:cTn id="27" dur="500"/>
                                        <p:tgtEl>
                                          <p:spTgt spid="1131542"/>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1131526"/>
                                        </p:tgtEl>
                                        <p:attrNameLst>
                                          <p:attrName>style.visibility</p:attrName>
                                        </p:attrNameLst>
                                      </p:cBhvr>
                                      <p:to>
                                        <p:strVal val="visible"/>
                                      </p:to>
                                    </p:set>
                                    <p:animEffect transition="in" filter="slide(fromBottom)">
                                      <p:cBhvr>
                                        <p:cTn id="32" dur="500"/>
                                        <p:tgtEl>
                                          <p:spTgt spid="1131526"/>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1131528"/>
                                        </p:tgtEl>
                                        <p:attrNameLst>
                                          <p:attrName>style.visibility</p:attrName>
                                        </p:attrNameLst>
                                      </p:cBhvr>
                                      <p:to>
                                        <p:strVal val="visible"/>
                                      </p:to>
                                    </p:set>
                                    <p:animEffect transition="in" filter="slide(fromBottom)">
                                      <p:cBhvr>
                                        <p:cTn id="37" dur="500"/>
                                        <p:tgtEl>
                                          <p:spTgt spid="1131528"/>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nodeType="clickEffect">
                                  <p:stCondLst>
                                    <p:cond delay="0"/>
                                  </p:stCondLst>
                                  <p:childTnLst>
                                    <p:set>
                                      <p:cBhvr>
                                        <p:cTn id="41" dur="1" fill="hold">
                                          <p:stCondLst>
                                            <p:cond delay="0"/>
                                          </p:stCondLst>
                                        </p:cTn>
                                        <p:tgtEl>
                                          <p:spTgt spid="1131527"/>
                                        </p:tgtEl>
                                        <p:attrNameLst>
                                          <p:attrName>style.visibility</p:attrName>
                                        </p:attrNameLst>
                                      </p:cBhvr>
                                      <p:to>
                                        <p:strVal val="visible"/>
                                      </p:to>
                                    </p:set>
                                    <p:animEffect transition="in" filter="slide(fromBottom)">
                                      <p:cBhvr>
                                        <p:cTn id="42" dur="500"/>
                                        <p:tgtEl>
                                          <p:spTgt spid="11315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1548"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051" name="Text Box 2"/>
          <p:cNvSpPr txBox="1"/>
          <p:nvPr/>
        </p:nvSpPr>
        <p:spPr>
          <a:xfrm>
            <a:off x="838200" y="3981450"/>
            <a:ext cx="8001000" cy="579438"/>
          </a:xfrm>
          <a:prstGeom prst="rect">
            <a:avLst/>
          </a:prstGeom>
          <a:noFill/>
          <a:ln w="9525">
            <a:noFill/>
          </a:ln>
        </p:spPr>
        <p:txBody>
          <a:bodyPr>
            <a:spAutoFit/>
          </a:bodyPr>
          <a:p>
            <a:pPr algn="just"/>
            <a:r>
              <a:rPr lang="zh-CN" altLang="en-US" sz="3200" dirty="0">
                <a:latin typeface="黑体" panose="02010609060101010101" pitchFamily="49" charset="-122"/>
                <a:ea typeface="黑体" panose="02010609060101010101" pitchFamily="49" charset="-122"/>
              </a:rPr>
              <a:t>大量，为此，我们称这类极限为</a:t>
            </a:r>
            <a:r>
              <a:rPr lang="zh-CN" altLang="en-US" sz="3200" dirty="0">
                <a:latin typeface="Times New Roman" panose="02020603050405020304" pitchFamily="18" charset="0"/>
                <a:ea typeface="黑体" panose="02010609060101010101" pitchFamily="49" charset="-122"/>
              </a:rPr>
              <a:t>“</a:t>
            </a:r>
            <a:r>
              <a:rPr lang="zh-CN" altLang="en-US" sz="3200" dirty="0">
                <a:latin typeface="黑体" panose="02010609060101010101" pitchFamily="49" charset="-122"/>
                <a:ea typeface="黑体" panose="02010609060101010101" pitchFamily="49" charset="-122"/>
              </a:rPr>
              <a:t>不定型</a:t>
            </a:r>
            <a:r>
              <a:rPr lang="zh-CN" altLang="en-US" sz="3200" dirty="0">
                <a:latin typeface="Times New Roman" panose="02020603050405020304" pitchFamily="18" charset="0"/>
                <a:ea typeface="黑体" panose="02010609060101010101" pitchFamily="49" charset="-122"/>
              </a:rPr>
              <a:t>”</a:t>
            </a:r>
            <a:r>
              <a:rPr lang="en-US" altLang="zh-CN" sz="3200">
                <a:latin typeface="黑体" panose="02010609060101010101" pitchFamily="49" charset="-122"/>
                <a:ea typeface="黑体" panose="02010609060101010101" pitchFamily="49" charset="-122"/>
              </a:rPr>
              <a:t>,</a:t>
            </a:r>
            <a:endParaRPr lang="en-US" altLang="zh-CN" sz="3200">
              <a:latin typeface="黑体" panose="02010609060101010101" pitchFamily="49" charset="-122"/>
              <a:ea typeface="黑体" panose="02010609060101010101" pitchFamily="49" charset="-122"/>
            </a:endParaRPr>
          </a:p>
        </p:txBody>
      </p:sp>
      <p:graphicFrame>
        <p:nvGraphicFramePr>
          <p:cNvPr id="2050" name="Object 3"/>
          <p:cNvGraphicFramePr/>
          <p:nvPr/>
        </p:nvGraphicFramePr>
        <p:xfrm>
          <a:off x="1908175" y="4652963"/>
          <a:ext cx="1439863" cy="922337"/>
        </p:xfrm>
        <a:graphic>
          <a:graphicData uri="http://schemas.openxmlformats.org/presentationml/2006/ole">
            <mc:AlternateContent xmlns:mc="http://schemas.openxmlformats.org/markup-compatibility/2006">
              <mc:Choice xmlns:v="urn:schemas-microsoft-com:vml" Requires="v">
                <p:oleObj spid="_x0000_s3082" name="" r:id="rId1" imgW="634365" imgH="405765" progId="Equation.3">
                  <p:embed/>
                </p:oleObj>
              </mc:Choice>
              <mc:Fallback>
                <p:oleObj name="" r:id="rId1" imgW="634365" imgH="405765" progId="Equation.3">
                  <p:embed/>
                  <p:pic>
                    <p:nvPicPr>
                      <p:cNvPr id="0" name="图片 3081"/>
                      <p:cNvPicPr/>
                      <p:nvPr/>
                    </p:nvPicPr>
                    <p:blipFill>
                      <a:blip r:embed="rId2"/>
                      <a:stretch>
                        <a:fillRect/>
                      </a:stretch>
                    </p:blipFill>
                    <p:spPr>
                      <a:xfrm>
                        <a:off x="1908175" y="4652963"/>
                        <a:ext cx="1439863" cy="922337"/>
                      </a:xfrm>
                      <a:prstGeom prst="rect">
                        <a:avLst/>
                      </a:prstGeom>
                      <a:noFill/>
                      <a:ln w="38100">
                        <a:noFill/>
                        <a:miter/>
                      </a:ln>
                    </p:spPr>
                  </p:pic>
                </p:oleObj>
              </mc:Fallback>
            </mc:AlternateContent>
          </a:graphicData>
        </a:graphic>
      </p:graphicFrame>
      <p:sp>
        <p:nvSpPr>
          <p:cNvPr id="2052" name="Rectangle 4"/>
          <p:cNvSpPr/>
          <p:nvPr/>
        </p:nvSpPr>
        <p:spPr>
          <a:xfrm>
            <a:off x="1633538" y="1092200"/>
            <a:ext cx="7129462" cy="579438"/>
          </a:xfrm>
          <a:prstGeom prst="rect">
            <a:avLst/>
          </a:prstGeom>
          <a:noFill/>
          <a:ln w="9525">
            <a:noFill/>
          </a:ln>
        </p:spPr>
        <p:txBody>
          <a:bodyPr>
            <a:spAutoFit/>
          </a:bodyPr>
          <a:p>
            <a:pPr algn="l">
              <a:spcBef>
                <a:spcPct val="0"/>
              </a:spcBef>
            </a:pPr>
            <a:r>
              <a:rPr lang="zh-CN" altLang="en-US" sz="3200" dirty="0">
                <a:latin typeface="黑体" panose="02010609060101010101" pitchFamily="49" charset="-122"/>
                <a:ea typeface="黑体" panose="02010609060101010101" pitchFamily="49" charset="-122"/>
              </a:rPr>
              <a:t>我们知道：两个无穷小量或两个无穷</a:t>
            </a:r>
            <a:endParaRPr lang="zh-CN" altLang="en-US" sz="3200" dirty="0">
              <a:latin typeface="黑体" panose="02010609060101010101" pitchFamily="49" charset="-122"/>
              <a:ea typeface="黑体" panose="02010609060101010101" pitchFamily="49" charset="-122"/>
            </a:endParaRPr>
          </a:p>
        </p:txBody>
      </p:sp>
      <p:sp>
        <p:nvSpPr>
          <p:cNvPr id="2053" name="Rectangle 5"/>
          <p:cNvSpPr/>
          <p:nvPr/>
        </p:nvSpPr>
        <p:spPr>
          <a:xfrm>
            <a:off x="838200" y="1814513"/>
            <a:ext cx="8001000" cy="579437"/>
          </a:xfrm>
          <a:prstGeom prst="rect">
            <a:avLst/>
          </a:prstGeom>
          <a:noFill/>
          <a:ln w="9525">
            <a:noFill/>
          </a:ln>
        </p:spPr>
        <p:txBody>
          <a:bodyPr>
            <a:spAutoFit/>
          </a:bodyPr>
          <a:p>
            <a:pPr algn="l">
              <a:spcBef>
                <a:spcPct val="0"/>
              </a:spcBef>
            </a:pPr>
            <a:r>
              <a:rPr lang="zh-CN" altLang="en-US" sz="3200" dirty="0">
                <a:latin typeface="黑体" panose="02010609060101010101" pitchFamily="49" charset="-122"/>
                <a:ea typeface="黑体" panose="02010609060101010101" pitchFamily="49" charset="-122"/>
              </a:rPr>
              <a:t>大量的商的极限，随着无穷小量或无穷大</a:t>
            </a:r>
            <a:endParaRPr lang="zh-CN" altLang="en-US" sz="3200" dirty="0">
              <a:latin typeface="黑体" panose="02010609060101010101" pitchFamily="49" charset="-122"/>
              <a:ea typeface="黑体" panose="02010609060101010101" pitchFamily="49" charset="-122"/>
            </a:endParaRPr>
          </a:p>
        </p:txBody>
      </p:sp>
      <p:sp>
        <p:nvSpPr>
          <p:cNvPr id="2054" name="Rectangle 6"/>
          <p:cNvSpPr/>
          <p:nvPr/>
        </p:nvSpPr>
        <p:spPr>
          <a:xfrm>
            <a:off x="838200" y="2536825"/>
            <a:ext cx="7924800" cy="579438"/>
          </a:xfrm>
          <a:prstGeom prst="rect">
            <a:avLst/>
          </a:prstGeom>
          <a:noFill/>
          <a:ln w="9525">
            <a:noFill/>
          </a:ln>
        </p:spPr>
        <p:txBody>
          <a:bodyPr>
            <a:spAutoFit/>
          </a:bodyPr>
          <a:p>
            <a:pPr algn="l">
              <a:spcBef>
                <a:spcPct val="0"/>
              </a:spcBef>
            </a:pPr>
            <a:r>
              <a:rPr lang="zh-CN" altLang="en-US" sz="3200" dirty="0">
                <a:latin typeface="黑体" panose="02010609060101010101" pitchFamily="49" charset="-122"/>
                <a:ea typeface="黑体" panose="02010609060101010101" pitchFamily="49" charset="-122"/>
              </a:rPr>
              <a:t>量的形式不同，极限值可能存在、也可能</a:t>
            </a:r>
            <a:endParaRPr lang="zh-CN" altLang="en-US" sz="3200" dirty="0">
              <a:latin typeface="黑体" panose="02010609060101010101" pitchFamily="49" charset="-122"/>
              <a:ea typeface="黑体" panose="02010609060101010101" pitchFamily="49" charset="-122"/>
            </a:endParaRPr>
          </a:p>
        </p:txBody>
      </p:sp>
      <p:sp>
        <p:nvSpPr>
          <p:cNvPr id="2055" name="Rectangle 7"/>
          <p:cNvSpPr/>
          <p:nvPr/>
        </p:nvSpPr>
        <p:spPr>
          <a:xfrm>
            <a:off x="838200" y="3259138"/>
            <a:ext cx="8001000" cy="579437"/>
          </a:xfrm>
          <a:prstGeom prst="rect">
            <a:avLst/>
          </a:prstGeom>
          <a:noFill/>
          <a:ln w="9525">
            <a:noFill/>
          </a:ln>
        </p:spPr>
        <p:txBody>
          <a:bodyPr>
            <a:spAutoFit/>
          </a:bodyPr>
          <a:p>
            <a:pPr algn="l">
              <a:spcBef>
                <a:spcPct val="0"/>
              </a:spcBef>
            </a:pPr>
            <a:r>
              <a:rPr lang="zh-CN" altLang="en-US" sz="3200" dirty="0">
                <a:latin typeface="黑体" panose="02010609060101010101" pitchFamily="49" charset="-122"/>
                <a:ea typeface="黑体" panose="02010609060101010101" pitchFamily="49" charset="-122"/>
              </a:rPr>
              <a:t>不存在、可能是无穷小量、也可能是无穷</a:t>
            </a:r>
            <a:endParaRPr lang="zh-CN" altLang="en-US" sz="3200" dirty="0">
              <a:latin typeface="黑体" panose="02010609060101010101" pitchFamily="49" charset="-122"/>
              <a:ea typeface="黑体" panose="02010609060101010101" pitchFamily="49" charset="-122"/>
            </a:endParaRPr>
          </a:p>
        </p:txBody>
      </p:sp>
      <p:sp>
        <p:nvSpPr>
          <p:cNvPr id="2056" name="Rectangle 8"/>
          <p:cNvSpPr/>
          <p:nvPr/>
        </p:nvSpPr>
        <p:spPr>
          <a:xfrm>
            <a:off x="838200" y="4703763"/>
            <a:ext cx="1524000" cy="579437"/>
          </a:xfrm>
          <a:prstGeom prst="rect">
            <a:avLst/>
          </a:prstGeom>
          <a:noFill/>
          <a:ln w="9525">
            <a:noFill/>
          </a:ln>
        </p:spPr>
        <p:txBody>
          <a:bodyPr>
            <a:spAutoFit/>
          </a:bodyPr>
          <a:p>
            <a:pPr algn="l"/>
            <a:r>
              <a:rPr lang="zh-CN" altLang="en-US" sz="3200" dirty="0">
                <a:latin typeface="黑体" panose="02010609060101010101" pitchFamily="49" charset="-122"/>
                <a:ea typeface="黑体" panose="02010609060101010101" pitchFamily="49" charset="-122"/>
              </a:rPr>
              <a:t>记为</a:t>
            </a:r>
            <a:r>
              <a:rPr lang="en-US" altLang="zh-CN" sz="3200">
                <a:latin typeface="黑体" panose="02010609060101010101" pitchFamily="49" charset="-122"/>
                <a:ea typeface="黑体" panose="02010609060101010101" pitchFamily="49" charset="-122"/>
              </a:rPr>
              <a:t>:</a:t>
            </a:r>
            <a:endParaRPr lang="en-US" altLang="zh-CN" sz="3200">
              <a:latin typeface="黑体" panose="02010609060101010101" pitchFamily="49" charset="-122"/>
              <a:ea typeface="黑体" panose="02010609060101010101" pitchFamily="49"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showMasterSp="0">
  <p:cSld>
    <p:spTree>
      <p:nvGrpSpPr>
        <p:cNvPr id="1" name=""/>
        <p:cNvGrpSpPr/>
        <p:nvPr/>
      </p:nvGrpSpPr>
      <p:grpSpPr/>
      <p:sp>
        <p:nvSpPr>
          <p:cNvPr id="29706" name="Text Box 4"/>
          <p:cNvSpPr txBox="1"/>
          <p:nvPr/>
        </p:nvSpPr>
        <p:spPr>
          <a:xfrm>
            <a:off x="803275" y="896938"/>
            <a:ext cx="1066800" cy="579437"/>
          </a:xfrm>
          <a:prstGeom prst="rect">
            <a:avLst/>
          </a:prstGeom>
          <a:noFill/>
          <a:ln w="9525">
            <a:noFill/>
          </a:ln>
        </p:spPr>
        <p:txBody>
          <a:bodyPr>
            <a:spAutoFit/>
          </a:bodyPr>
          <a:p>
            <a:pPr algn="l"/>
            <a:r>
              <a:rPr lang="zh-CN" altLang="zh-CN" sz="3200" b="1" dirty="0">
                <a:latin typeface="黑体" panose="02010609060101010101" pitchFamily="49" charset="-122"/>
                <a:ea typeface="黑体" panose="02010609060101010101" pitchFamily="49" charset="-122"/>
              </a:rPr>
              <a:t>例</a:t>
            </a:r>
            <a:endParaRPr lang="zh-CN" altLang="en-US" sz="3200" b="1" dirty="0">
              <a:latin typeface="Times New Roman" panose="02020603050405020304" pitchFamily="18" charset="0"/>
            </a:endParaRPr>
          </a:p>
        </p:txBody>
      </p:sp>
      <p:sp>
        <p:nvSpPr>
          <p:cNvPr id="1135621" name="Text Box 5"/>
          <p:cNvSpPr txBox="1"/>
          <p:nvPr/>
        </p:nvSpPr>
        <p:spPr>
          <a:xfrm>
            <a:off x="803275" y="1765300"/>
            <a:ext cx="914400" cy="579438"/>
          </a:xfrm>
          <a:prstGeom prst="rect">
            <a:avLst/>
          </a:prstGeom>
          <a:noFill/>
          <a:ln w="9525">
            <a:noFill/>
          </a:ln>
        </p:spPr>
        <p:txBody>
          <a:bodyPr>
            <a:spAutoFit/>
          </a:bodyPr>
          <a:p>
            <a:pPr algn="l"/>
            <a:r>
              <a:rPr lang="zh-CN" altLang="en-US" sz="3200" b="1" dirty="0">
                <a:latin typeface="黑体" panose="02010609060101010101" pitchFamily="49" charset="-122"/>
                <a:ea typeface="黑体" panose="02010609060101010101" pitchFamily="49" charset="-122"/>
              </a:rPr>
              <a:t>解</a:t>
            </a:r>
            <a:endParaRPr lang="zh-CN" altLang="en-US" sz="3200" b="1" dirty="0">
              <a:latin typeface="黑体" panose="02010609060101010101" pitchFamily="49" charset="-122"/>
              <a:ea typeface="黑体" panose="02010609060101010101" pitchFamily="49" charset="-122"/>
            </a:endParaRPr>
          </a:p>
        </p:txBody>
      </p:sp>
      <p:graphicFrame>
        <p:nvGraphicFramePr>
          <p:cNvPr id="29698" name="Object 6"/>
          <p:cNvGraphicFramePr/>
          <p:nvPr/>
        </p:nvGraphicFramePr>
        <p:xfrm>
          <a:off x="1908175" y="600075"/>
          <a:ext cx="2735263" cy="968375"/>
        </p:xfrm>
        <a:graphic>
          <a:graphicData uri="http://schemas.openxmlformats.org/presentationml/2006/ole">
            <mc:AlternateContent xmlns:mc="http://schemas.openxmlformats.org/markup-compatibility/2006">
              <mc:Choice xmlns:v="urn:schemas-microsoft-com:vml" Requires="v">
                <p:oleObj spid="_x0000_s3170" name="" r:id="rId1" imgW="2476500" imgH="876300" progId="Equation.3">
                  <p:embed/>
                </p:oleObj>
              </mc:Choice>
              <mc:Fallback>
                <p:oleObj name="" r:id="rId1" imgW="2476500" imgH="876300" progId="Equation.3">
                  <p:embed/>
                  <p:pic>
                    <p:nvPicPr>
                      <p:cNvPr id="0" name="图片 3169"/>
                      <p:cNvPicPr/>
                      <p:nvPr/>
                    </p:nvPicPr>
                    <p:blipFill>
                      <a:blip r:embed="rId2"/>
                      <a:stretch>
                        <a:fillRect/>
                      </a:stretch>
                    </p:blipFill>
                    <p:spPr>
                      <a:xfrm>
                        <a:off x="1908175" y="600075"/>
                        <a:ext cx="2735263" cy="968375"/>
                      </a:xfrm>
                      <a:prstGeom prst="rect">
                        <a:avLst/>
                      </a:prstGeom>
                      <a:noFill/>
                      <a:ln w="38100">
                        <a:noFill/>
                        <a:miter/>
                      </a:ln>
                    </p:spPr>
                  </p:pic>
                </p:oleObj>
              </mc:Fallback>
            </mc:AlternateContent>
          </a:graphicData>
        </a:graphic>
      </p:graphicFrame>
      <p:graphicFrame>
        <p:nvGraphicFramePr>
          <p:cNvPr id="1135623" name="Object 7"/>
          <p:cNvGraphicFramePr/>
          <p:nvPr/>
        </p:nvGraphicFramePr>
        <p:xfrm>
          <a:off x="5883275" y="725488"/>
          <a:ext cx="1136650" cy="638175"/>
        </p:xfrm>
        <a:graphic>
          <a:graphicData uri="http://schemas.openxmlformats.org/presentationml/2006/ole">
            <mc:AlternateContent xmlns:mc="http://schemas.openxmlformats.org/markup-compatibility/2006">
              <mc:Choice xmlns:v="urn:schemas-microsoft-com:vml" Requires="v">
                <p:oleObj spid="_x0000_s3152" name="" r:id="rId3" imgW="838200" imgH="469900" progId="Equation.3">
                  <p:embed/>
                </p:oleObj>
              </mc:Choice>
              <mc:Fallback>
                <p:oleObj name="" r:id="rId3" imgW="838200" imgH="469900" progId="Equation.3">
                  <p:embed/>
                  <p:pic>
                    <p:nvPicPr>
                      <p:cNvPr id="0" name="图片 3151"/>
                      <p:cNvPicPr/>
                      <p:nvPr/>
                    </p:nvPicPr>
                    <p:blipFill>
                      <a:blip r:embed="rId4">
                        <a:clrChange>
                          <a:clrFrom>
                            <a:srgbClr val="000000"/>
                          </a:clrFrom>
                          <a:clrTo>
                            <a:srgbClr val="FF0000"/>
                          </a:clrTo>
                        </a:clrChange>
                      </a:blip>
                      <a:stretch>
                        <a:fillRect/>
                      </a:stretch>
                    </p:blipFill>
                    <p:spPr>
                      <a:xfrm>
                        <a:off x="5883275" y="725488"/>
                        <a:ext cx="1136650" cy="638175"/>
                      </a:xfrm>
                      <a:prstGeom prst="rect">
                        <a:avLst/>
                      </a:prstGeom>
                      <a:noFill/>
                      <a:ln w="38100">
                        <a:noFill/>
                        <a:miter/>
                      </a:ln>
                    </p:spPr>
                  </p:pic>
                </p:oleObj>
              </mc:Fallback>
            </mc:AlternateContent>
          </a:graphicData>
        </a:graphic>
      </p:graphicFrame>
      <p:graphicFrame>
        <p:nvGraphicFramePr>
          <p:cNvPr id="1135624" name="Object 8"/>
          <p:cNvGraphicFramePr/>
          <p:nvPr/>
        </p:nvGraphicFramePr>
        <p:xfrm>
          <a:off x="1565275" y="1555750"/>
          <a:ext cx="5815013" cy="890588"/>
        </p:xfrm>
        <a:graphic>
          <a:graphicData uri="http://schemas.openxmlformats.org/presentationml/2006/ole">
            <mc:AlternateContent xmlns:mc="http://schemas.openxmlformats.org/markup-compatibility/2006">
              <mc:Choice xmlns:v="urn:schemas-microsoft-com:vml" Requires="v">
                <p:oleObj spid="_x0000_s3165" name="" r:id="rId5" imgW="4722495" imgH="723900" progId="Equation.3">
                  <p:embed/>
                </p:oleObj>
              </mc:Choice>
              <mc:Fallback>
                <p:oleObj name="" r:id="rId5" imgW="4722495" imgH="723900" progId="Equation.3">
                  <p:embed/>
                  <p:pic>
                    <p:nvPicPr>
                      <p:cNvPr id="0" name="图片 3164"/>
                      <p:cNvPicPr/>
                      <p:nvPr/>
                    </p:nvPicPr>
                    <p:blipFill>
                      <a:blip r:embed="rId6"/>
                      <a:stretch>
                        <a:fillRect/>
                      </a:stretch>
                    </p:blipFill>
                    <p:spPr>
                      <a:xfrm>
                        <a:off x="1565275" y="1555750"/>
                        <a:ext cx="5815013" cy="890588"/>
                      </a:xfrm>
                      <a:prstGeom prst="rect">
                        <a:avLst/>
                      </a:prstGeom>
                      <a:noFill/>
                      <a:ln w="38100">
                        <a:noFill/>
                        <a:miter/>
                      </a:ln>
                    </p:spPr>
                  </p:pic>
                </p:oleObj>
              </mc:Fallback>
            </mc:AlternateContent>
          </a:graphicData>
        </a:graphic>
      </p:graphicFrame>
      <p:graphicFrame>
        <p:nvGraphicFramePr>
          <p:cNvPr id="1135625" name="Object 9"/>
          <p:cNvGraphicFramePr/>
          <p:nvPr/>
        </p:nvGraphicFramePr>
        <p:xfrm>
          <a:off x="1116013" y="2752725"/>
          <a:ext cx="2879725" cy="1155700"/>
        </p:xfrm>
        <a:graphic>
          <a:graphicData uri="http://schemas.openxmlformats.org/presentationml/2006/ole">
            <mc:AlternateContent xmlns:mc="http://schemas.openxmlformats.org/markup-compatibility/2006">
              <mc:Choice xmlns:v="urn:schemas-microsoft-com:vml" Requires="v">
                <p:oleObj spid="_x0000_s3154" name="" r:id="rId7" imgW="1015365" imgH="405765" progId="Equation.3">
                  <p:embed/>
                </p:oleObj>
              </mc:Choice>
              <mc:Fallback>
                <p:oleObj name="" r:id="rId7" imgW="1015365" imgH="405765" progId="Equation.3">
                  <p:embed/>
                  <p:pic>
                    <p:nvPicPr>
                      <p:cNvPr id="0" name="图片 3153"/>
                      <p:cNvPicPr/>
                      <p:nvPr/>
                    </p:nvPicPr>
                    <p:blipFill>
                      <a:blip r:embed="rId8"/>
                      <a:stretch>
                        <a:fillRect/>
                      </a:stretch>
                    </p:blipFill>
                    <p:spPr>
                      <a:xfrm>
                        <a:off x="1116013" y="2752725"/>
                        <a:ext cx="2879725" cy="1155700"/>
                      </a:xfrm>
                      <a:prstGeom prst="rect">
                        <a:avLst/>
                      </a:prstGeom>
                      <a:noFill/>
                      <a:ln w="38100">
                        <a:noFill/>
                        <a:miter/>
                      </a:ln>
                    </p:spPr>
                  </p:pic>
                </p:oleObj>
              </mc:Fallback>
            </mc:AlternateContent>
          </a:graphicData>
        </a:graphic>
      </p:graphicFrame>
      <p:graphicFrame>
        <p:nvGraphicFramePr>
          <p:cNvPr id="1135626" name="Object 10"/>
          <p:cNvGraphicFramePr/>
          <p:nvPr/>
        </p:nvGraphicFramePr>
        <p:xfrm>
          <a:off x="4067175" y="2492375"/>
          <a:ext cx="3284538" cy="1806575"/>
        </p:xfrm>
        <a:graphic>
          <a:graphicData uri="http://schemas.openxmlformats.org/presentationml/2006/ole">
            <mc:AlternateContent xmlns:mc="http://schemas.openxmlformats.org/markup-compatibility/2006">
              <mc:Choice xmlns:v="urn:schemas-microsoft-com:vml" Requires="v">
                <p:oleObj spid="_x0000_s3168" name="" r:id="rId9" imgW="3048000" imgH="1676400" progId="Equation.3">
                  <p:embed/>
                </p:oleObj>
              </mc:Choice>
              <mc:Fallback>
                <p:oleObj name="" r:id="rId9" imgW="3048000" imgH="1676400" progId="Equation.3">
                  <p:embed/>
                  <p:pic>
                    <p:nvPicPr>
                      <p:cNvPr id="0" name="图片 3167"/>
                      <p:cNvPicPr/>
                      <p:nvPr/>
                    </p:nvPicPr>
                    <p:blipFill>
                      <a:blip r:embed="rId10"/>
                      <a:stretch>
                        <a:fillRect/>
                      </a:stretch>
                    </p:blipFill>
                    <p:spPr>
                      <a:xfrm>
                        <a:off x="4067175" y="2492375"/>
                        <a:ext cx="3284538" cy="1806575"/>
                      </a:xfrm>
                      <a:prstGeom prst="rect">
                        <a:avLst/>
                      </a:prstGeom>
                      <a:noFill/>
                      <a:ln w="38100">
                        <a:noFill/>
                        <a:miter/>
                      </a:ln>
                    </p:spPr>
                  </p:pic>
                </p:oleObj>
              </mc:Fallback>
            </mc:AlternateContent>
          </a:graphicData>
        </a:graphic>
      </p:graphicFrame>
      <p:graphicFrame>
        <p:nvGraphicFramePr>
          <p:cNvPr id="1135627" name="Object 11"/>
          <p:cNvGraphicFramePr/>
          <p:nvPr/>
        </p:nvGraphicFramePr>
        <p:xfrm>
          <a:off x="1403350" y="4149725"/>
          <a:ext cx="2806700" cy="908050"/>
        </p:xfrm>
        <a:graphic>
          <a:graphicData uri="http://schemas.openxmlformats.org/presentationml/2006/ole">
            <mc:AlternateContent xmlns:mc="http://schemas.openxmlformats.org/markup-compatibility/2006">
              <mc:Choice xmlns:v="urn:schemas-microsoft-com:vml" Requires="v">
                <p:oleObj spid="_x0000_s3169" name="" r:id="rId11" imgW="2590800" imgH="838200" progId="Equation.3">
                  <p:embed/>
                </p:oleObj>
              </mc:Choice>
              <mc:Fallback>
                <p:oleObj name="" r:id="rId11" imgW="2590800" imgH="838200" progId="Equation.3">
                  <p:embed/>
                  <p:pic>
                    <p:nvPicPr>
                      <p:cNvPr id="0" name="图片 3168"/>
                      <p:cNvPicPr/>
                      <p:nvPr/>
                    </p:nvPicPr>
                    <p:blipFill>
                      <a:blip r:embed="rId12"/>
                      <a:stretch>
                        <a:fillRect/>
                      </a:stretch>
                    </p:blipFill>
                    <p:spPr>
                      <a:xfrm>
                        <a:off x="1403350" y="4149725"/>
                        <a:ext cx="2806700" cy="908050"/>
                      </a:xfrm>
                      <a:prstGeom prst="rect">
                        <a:avLst/>
                      </a:prstGeom>
                      <a:noFill/>
                      <a:ln w="38100">
                        <a:noFill/>
                        <a:miter/>
                      </a:ln>
                    </p:spPr>
                  </p:pic>
                </p:oleObj>
              </mc:Fallback>
            </mc:AlternateContent>
          </a:graphicData>
        </a:graphic>
      </p:graphicFrame>
      <p:graphicFrame>
        <p:nvGraphicFramePr>
          <p:cNvPr id="1135628" name="Object 12"/>
          <p:cNvGraphicFramePr/>
          <p:nvPr/>
        </p:nvGraphicFramePr>
        <p:xfrm>
          <a:off x="4356100" y="4406900"/>
          <a:ext cx="1008063" cy="471488"/>
        </p:xfrm>
        <a:graphic>
          <a:graphicData uri="http://schemas.openxmlformats.org/presentationml/2006/ole">
            <mc:AlternateContent xmlns:mc="http://schemas.openxmlformats.org/markup-compatibility/2006">
              <mc:Choice xmlns:v="urn:schemas-microsoft-com:vml" Requires="v">
                <p:oleObj spid="_x0000_s3158" name="" r:id="rId13" imgW="787400" imgH="368300" progId="Equation.3">
                  <p:embed/>
                </p:oleObj>
              </mc:Choice>
              <mc:Fallback>
                <p:oleObj name="" r:id="rId13" imgW="787400" imgH="368300" progId="Equation.3">
                  <p:embed/>
                  <p:pic>
                    <p:nvPicPr>
                      <p:cNvPr id="0" name="图片 3157"/>
                      <p:cNvPicPr/>
                      <p:nvPr/>
                    </p:nvPicPr>
                    <p:blipFill>
                      <a:blip r:embed="rId14"/>
                      <a:stretch>
                        <a:fillRect/>
                      </a:stretch>
                    </p:blipFill>
                    <p:spPr>
                      <a:xfrm>
                        <a:off x="4356100" y="4406900"/>
                        <a:ext cx="1008063" cy="471488"/>
                      </a:xfrm>
                      <a:prstGeom prst="rect">
                        <a:avLst/>
                      </a:prstGeom>
                      <a:noFill/>
                      <a:ln w="38100">
                        <a:noFill/>
                        <a:miter/>
                      </a:ln>
                    </p:spPr>
                  </p:pic>
                </p:oleObj>
              </mc:Fallback>
            </mc:AlternateContent>
          </a:graphicData>
        </a:graphic>
      </p:graphicFrame>
      <p:graphicFrame>
        <p:nvGraphicFramePr>
          <p:cNvPr id="1135629" name="Object 13"/>
          <p:cNvGraphicFramePr/>
          <p:nvPr/>
        </p:nvGraphicFramePr>
        <p:xfrm>
          <a:off x="1116013" y="5607050"/>
          <a:ext cx="2376487" cy="582613"/>
        </p:xfrm>
        <a:graphic>
          <a:graphicData uri="http://schemas.openxmlformats.org/presentationml/2006/ole">
            <mc:AlternateContent xmlns:mc="http://schemas.openxmlformats.org/markup-compatibility/2006">
              <mc:Choice xmlns:v="urn:schemas-microsoft-com:vml" Requires="v">
                <p:oleObj spid="_x0000_s3160" name="" r:id="rId15" imgW="1917700" imgH="469900" progId="Equation.3">
                  <p:embed/>
                </p:oleObj>
              </mc:Choice>
              <mc:Fallback>
                <p:oleObj name="" r:id="rId15" imgW="1917700" imgH="469900" progId="Equation.3">
                  <p:embed/>
                  <p:pic>
                    <p:nvPicPr>
                      <p:cNvPr id="0" name="图片 3159"/>
                      <p:cNvPicPr/>
                      <p:nvPr/>
                    </p:nvPicPr>
                    <p:blipFill>
                      <a:blip r:embed="rId16"/>
                      <a:stretch>
                        <a:fillRect/>
                      </a:stretch>
                    </p:blipFill>
                    <p:spPr>
                      <a:xfrm>
                        <a:off x="1116013" y="5607050"/>
                        <a:ext cx="2376487" cy="582613"/>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35623"/>
                                        </p:tgtEl>
                                        <p:attrNameLst>
                                          <p:attrName>style.visibility</p:attrName>
                                        </p:attrNameLst>
                                      </p:cBhvr>
                                      <p:to>
                                        <p:strVal val="visible"/>
                                      </p:to>
                                    </p:set>
                                    <p:animEffect transition="in" filter="wipe(left)">
                                      <p:cBhvr>
                                        <p:cTn id="7" dur="500"/>
                                        <p:tgtEl>
                                          <p:spTgt spid="11356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35621"/>
                                        </p:tgtEl>
                                        <p:attrNameLst>
                                          <p:attrName>style.visibility</p:attrName>
                                        </p:attrNameLst>
                                      </p:cBhvr>
                                      <p:to>
                                        <p:strVal val="visible"/>
                                      </p:to>
                                    </p:set>
                                    <p:animEffect transition="in" filter="wipe(left)">
                                      <p:cBhvr>
                                        <p:cTn id="12" dur="500"/>
                                        <p:tgtEl>
                                          <p:spTgt spid="11356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35624"/>
                                        </p:tgtEl>
                                        <p:attrNameLst>
                                          <p:attrName>style.visibility</p:attrName>
                                        </p:attrNameLst>
                                      </p:cBhvr>
                                      <p:to>
                                        <p:strVal val="visible"/>
                                      </p:to>
                                    </p:set>
                                    <p:animEffect transition="in" filter="wipe(left)">
                                      <p:cBhvr>
                                        <p:cTn id="17" dur="500"/>
                                        <p:tgtEl>
                                          <p:spTgt spid="113562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35625"/>
                                        </p:tgtEl>
                                        <p:attrNameLst>
                                          <p:attrName>style.visibility</p:attrName>
                                        </p:attrNameLst>
                                      </p:cBhvr>
                                      <p:to>
                                        <p:strVal val="visible"/>
                                      </p:to>
                                    </p:set>
                                    <p:animEffect transition="in" filter="wipe(left)">
                                      <p:cBhvr>
                                        <p:cTn id="22" dur="500"/>
                                        <p:tgtEl>
                                          <p:spTgt spid="11356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135626"/>
                                        </p:tgtEl>
                                        <p:attrNameLst>
                                          <p:attrName>style.visibility</p:attrName>
                                        </p:attrNameLst>
                                      </p:cBhvr>
                                      <p:to>
                                        <p:strVal val="visible"/>
                                      </p:to>
                                    </p:set>
                                    <p:animEffect transition="in" filter="wipe(left)">
                                      <p:cBhvr>
                                        <p:cTn id="27" dur="500"/>
                                        <p:tgtEl>
                                          <p:spTgt spid="113562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135627"/>
                                        </p:tgtEl>
                                        <p:attrNameLst>
                                          <p:attrName>style.visibility</p:attrName>
                                        </p:attrNameLst>
                                      </p:cBhvr>
                                      <p:to>
                                        <p:strVal val="visible"/>
                                      </p:to>
                                    </p:set>
                                    <p:animEffect transition="in" filter="wipe(left)">
                                      <p:cBhvr>
                                        <p:cTn id="32" dur="500"/>
                                        <p:tgtEl>
                                          <p:spTgt spid="113562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135628"/>
                                        </p:tgtEl>
                                        <p:attrNameLst>
                                          <p:attrName>style.visibility</p:attrName>
                                        </p:attrNameLst>
                                      </p:cBhvr>
                                      <p:to>
                                        <p:strVal val="visible"/>
                                      </p:to>
                                    </p:set>
                                    <p:animEffect transition="in" filter="wipe(left)">
                                      <p:cBhvr>
                                        <p:cTn id="37" dur="500"/>
                                        <p:tgtEl>
                                          <p:spTgt spid="113562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135629"/>
                                        </p:tgtEl>
                                        <p:attrNameLst>
                                          <p:attrName>style.visibility</p:attrName>
                                        </p:attrNameLst>
                                      </p:cBhvr>
                                      <p:to>
                                        <p:strVal val="visible"/>
                                      </p:to>
                                    </p:set>
                                    <p:animEffect transition="in" filter="wipe(left)">
                                      <p:cBhvr>
                                        <p:cTn id="42" dur="500"/>
                                        <p:tgtEl>
                                          <p:spTgt spid="1135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5621" grpId="0"/>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aphicFrame>
        <p:nvGraphicFramePr>
          <p:cNvPr id="30722" name="Object 5"/>
          <p:cNvGraphicFramePr/>
          <p:nvPr>
            <p:ph sz="half" idx="1"/>
          </p:nvPr>
        </p:nvGraphicFramePr>
        <p:xfrm>
          <a:off x="1042988" y="1052513"/>
          <a:ext cx="7489825" cy="715962"/>
        </p:xfrm>
        <a:graphic>
          <a:graphicData uri="http://schemas.openxmlformats.org/presentationml/2006/ole">
            <mc:AlternateContent xmlns:mc="http://schemas.openxmlformats.org/markup-compatibility/2006">
              <mc:Choice xmlns:v="urn:schemas-microsoft-com:vml" Requires="v">
                <p:oleObj spid="_x0000_s3180" name="" r:id="rId1" imgW="2921000" imgH="279400" progId="Equation.3">
                  <p:embed/>
                </p:oleObj>
              </mc:Choice>
              <mc:Fallback>
                <p:oleObj name="" r:id="rId1" imgW="2921000" imgH="279400" progId="Equation.3">
                  <p:embed/>
                  <p:pic>
                    <p:nvPicPr>
                      <p:cNvPr id="0" name="图片 3179"/>
                      <p:cNvPicPr/>
                      <p:nvPr/>
                    </p:nvPicPr>
                    <p:blipFill>
                      <a:blip r:embed="rId2"/>
                      <a:stretch>
                        <a:fillRect/>
                      </a:stretch>
                    </p:blipFill>
                    <p:spPr>
                      <a:xfrm>
                        <a:off x="1042988" y="1052513"/>
                        <a:ext cx="7489825" cy="715962"/>
                      </a:xfrm>
                      <a:prstGeom prst="rect">
                        <a:avLst/>
                      </a:prstGeom>
                      <a:noFill/>
                      <a:ln w="38100">
                        <a:miter/>
                      </a:ln>
                    </p:spPr>
                  </p:pic>
                </p:oleObj>
              </mc:Fallback>
            </mc:AlternateContent>
          </a:graphicData>
        </a:graphic>
      </p:graphicFrame>
      <p:graphicFrame>
        <p:nvGraphicFramePr>
          <p:cNvPr id="1139722" name="Object 10"/>
          <p:cNvGraphicFramePr/>
          <p:nvPr>
            <p:ph sz="half" idx="2"/>
          </p:nvPr>
        </p:nvGraphicFramePr>
        <p:xfrm>
          <a:off x="1116013" y="1989138"/>
          <a:ext cx="5761037" cy="754062"/>
        </p:xfrm>
        <a:graphic>
          <a:graphicData uri="http://schemas.openxmlformats.org/presentationml/2006/ole">
            <mc:AlternateContent xmlns:mc="http://schemas.openxmlformats.org/markup-compatibility/2006">
              <mc:Choice xmlns:v="urn:schemas-microsoft-com:vml" Requires="v">
                <p:oleObj spid="_x0000_s3182" name="" r:id="rId3" imgW="2133600" imgH="279400" progId="Equation.3">
                  <p:embed/>
                </p:oleObj>
              </mc:Choice>
              <mc:Fallback>
                <p:oleObj name="" r:id="rId3" imgW="2133600" imgH="279400" progId="Equation.3">
                  <p:embed/>
                  <p:pic>
                    <p:nvPicPr>
                      <p:cNvPr id="0" name="图片 3181"/>
                      <p:cNvPicPr/>
                      <p:nvPr/>
                    </p:nvPicPr>
                    <p:blipFill>
                      <a:blip r:embed="rId4"/>
                      <a:stretch>
                        <a:fillRect/>
                      </a:stretch>
                    </p:blipFill>
                    <p:spPr>
                      <a:xfrm>
                        <a:off x="1116013" y="1989138"/>
                        <a:ext cx="5761037" cy="754062"/>
                      </a:xfrm>
                      <a:prstGeom prst="rect">
                        <a:avLst/>
                      </a:prstGeom>
                      <a:noFill/>
                      <a:ln w="38100">
                        <a:miter/>
                      </a:ln>
                    </p:spPr>
                  </p:pic>
                </p:oleObj>
              </mc:Fallback>
            </mc:AlternateContent>
          </a:graphicData>
        </a:graphic>
      </p:graphicFrame>
      <p:sp>
        <p:nvSpPr>
          <p:cNvPr id="1139725" name="Text Box 13"/>
          <p:cNvSpPr txBox="1"/>
          <p:nvPr/>
        </p:nvSpPr>
        <p:spPr>
          <a:xfrm>
            <a:off x="971550" y="2924175"/>
            <a:ext cx="7704138" cy="1066800"/>
          </a:xfrm>
          <a:prstGeom prst="rect">
            <a:avLst/>
          </a:prstGeom>
          <a:noFill/>
          <a:ln w="9525">
            <a:noFill/>
          </a:ln>
        </p:spPr>
        <p:txBody>
          <a:bodyPr>
            <a:spAutoFit/>
          </a:bodyPr>
          <a:p>
            <a:pPr algn="l"/>
            <a:r>
              <a:rPr lang="zh-CN" altLang="en-US" sz="3200" b="1" dirty="0">
                <a:latin typeface="Times New Roman" panose="02020603050405020304" pitchFamily="18" charset="0"/>
                <a:ea typeface="黑体" panose="02010609060101010101" pitchFamily="49" charset="-122"/>
              </a:rPr>
              <a:t>从而可利用求函数极限的方法来求数列的极限，但反之不真。</a:t>
            </a:r>
            <a:endParaRPr lang="zh-CN" altLang="en-US" sz="3200" b="1" dirty="0">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139722"/>
                                        </p:tgtEl>
                                        <p:attrNameLst>
                                          <p:attrName>style.visibility</p:attrName>
                                        </p:attrNameLst>
                                      </p:cBhvr>
                                      <p:to>
                                        <p:strVal val="visible"/>
                                      </p:to>
                                    </p:set>
                                    <p:animEffect transition="in" filter="strips(downRight)">
                                      <p:cBhvr>
                                        <p:cTn id="7" dur="500"/>
                                        <p:tgtEl>
                                          <p:spTgt spid="113972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139725">
                                            <p:txEl>
                                              <p:charRg st="0" end="28"/>
                                            </p:txEl>
                                          </p:spTgt>
                                        </p:tgtEl>
                                        <p:attrNameLst>
                                          <p:attrName>style.visibility</p:attrName>
                                        </p:attrNameLst>
                                      </p:cBhvr>
                                      <p:to>
                                        <p:strVal val="visible"/>
                                      </p:to>
                                    </p:set>
                                    <p:animEffect transition="in" filter="box(in)">
                                      <p:cBhvr>
                                        <p:cTn id="12" dur="500"/>
                                        <p:tgtEl>
                                          <p:spTgt spid="1139725">
                                            <p:txEl>
                                              <p:charRg st="0" end="2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142788" name="Text Box 4"/>
          <p:cNvSpPr txBox="1"/>
          <p:nvPr/>
        </p:nvSpPr>
        <p:spPr>
          <a:xfrm>
            <a:off x="468313" y="836613"/>
            <a:ext cx="1206500" cy="641350"/>
          </a:xfrm>
          <a:prstGeom prst="rect">
            <a:avLst/>
          </a:prstGeom>
          <a:noFill/>
          <a:ln w="9525">
            <a:noFill/>
          </a:ln>
        </p:spPr>
        <p:txBody>
          <a:bodyPr>
            <a:spAutoFit/>
          </a:bodyPr>
          <a:p>
            <a:pPr algn="l"/>
            <a:r>
              <a:rPr lang="zh-CN" altLang="en-US" sz="3600" b="1" dirty="0">
                <a:latin typeface="Times New Roman" panose="02020603050405020304" pitchFamily="18" charset="0"/>
              </a:rPr>
              <a:t>例：</a:t>
            </a:r>
            <a:endParaRPr lang="zh-CN" altLang="en-US" sz="3600" b="1" dirty="0">
              <a:latin typeface="Times New Roman" panose="02020603050405020304" pitchFamily="18" charset="0"/>
            </a:endParaRPr>
          </a:p>
        </p:txBody>
      </p:sp>
      <p:graphicFrame>
        <p:nvGraphicFramePr>
          <p:cNvPr id="1142789" name="Object 5"/>
          <p:cNvGraphicFramePr/>
          <p:nvPr/>
        </p:nvGraphicFramePr>
        <p:xfrm>
          <a:off x="1547813" y="1773238"/>
          <a:ext cx="6777037" cy="1346200"/>
        </p:xfrm>
        <a:graphic>
          <a:graphicData uri="http://schemas.openxmlformats.org/presentationml/2006/ole">
            <mc:AlternateContent xmlns:mc="http://schemas.openxmlformats.org/markup-compatibility/2006">
              <mc:Choice xmlns:v="urn:schemas-microsoft-com:vml" Requires="v">
                <p:oleObj spid="_x0000_s3178" name="" r:id="rId1" imgW="1776730" imgH="405765" progId="Equation.3">
                  <p:embed/>
                </p:oleObj>
              </mc:Choice>
              <mc:Fallback>
                <p:oleObj name="" r:id="rId1" imgW="1776730" imgH="405765" progId="Equation.3">
                  <p:embed/>
                  <p:pic>
                    <p:nvPicPr>
                      <p:cNvPr id="0" name="图片 3177"/>
                      <p:cNvPicPr/>
                      <p:nvPr/>
                    </p:nvPicPr>
                    <p:blipFill>
                      <a:blip r:embed="rId2"/>
                      <a:stretch>
                        <a:fillRect/>
                      </a:stretch>
                    </p:blipFill>
                    <p:spPr>
                      <a:xfrm>
                        <a:off x="1547813" y="1773238"/>
                        <a:ext cx="6777037" cy="1346200"/>
                      </a:xfrm>
                      <a:prstGeom prst="rect">
                        <a:avLst/>
                      </a:prstGeom>
                      <a:noFill/>
                      <a:ln w="38100">
                        <a:noFill/>
                        <a:miter/>
                      </a:ln>
                    </p:spPr>
                  </p:pic>
                </p:oleObj>
              </mc:Fallback>
            </mc:AlternateContent>
          </a:graphicData>
        </a:graphic>
      </p:graphicFrame>
      <p:sp>
        <p:nvSpPr>
          <p:cNvPr id="1142790" name="Text Box 6"/>
          <p:cNvSpPr txBox="1"/>
          <p:nvPr/>
        </p:nvSpPr>
        <p:spPr>
          <a:xfrm>
            <a:off x="755650" y="3860800"/>
            <a:ext cx="1676400" cy="641350"/>
          </a:xfrm>
          <a:prstGeom prst="rect">
            <a:avLst/>
          </a:prstGeom>
          <a:noFill/>
          <a:ln w="9525">
            <a:noFill/>
          </a:ln>
        </p:spPr>
        <p:txBody>
          <a:bodyPr>
            <a:spAutoFit/>
          </a:bodyPr>
          <a:p>
            <a:pPr algn="l"/>
            <a:r>
              <a:rPr lang="zh-CN" altLang="en-US" sz="3600" b="1" dirty="0">
                <a:latin typeface="Times New Roman" panose="02020603050405020304" pitchFamily="18" charset="0"/>
              </a:rPr>
              <a:t>而</a:t>
            </a:r>
            <a:endParaRPr lang="zh-CN" altLang="en-US" sz="3600" b="1" dirty="0">
              <a:latin typeface="Times New Roman" panose="02020603050405020304" pitchFamily="18" charset="0"/>
            </a:endParaRPr>
          </a:p>
        </p:txBody>
      </p:sp>
      <p:graphicFrame>
        <p:nvGraphicFramePr>
          <p:cNvPr id="1142791" name="Object 7"/>
          <p:cNvGraphicFramePr/>
          <p:nvPr/>
        </p:nvGraphicFramePr>
        <p:xfrm>
          <a:off x="1619250" y="3429000"/>
          <a:ext cx="5997575" cy="1400175"/>
        </p:xfrm>
        <a:graphic>
          <a:graphicData uri="http://schemas.openxmlformats.org/presentationml/2006/ole">
            <mc:AlternateContent xmlns:mc="http://schemas.openxmlformats.org/markup-compatibility/2006">
              <mc:Choice xmlns:v="urn:schemas-microsoft-com:vml" Requires="v">
                <p:oleObj spid="_x0000_s3184" name="" r:id="rId3" imgW="1471930" imgH="355600" progId="Equation.3">
                  <p:embed/>
                </p:oleObj>
              </mc:Choice>
              <mc:Fallback>
                <p:oleObj name="" r:id="rId3" imgW="1471930" imgH="355600" progId="Equation.3">
                  <p:embed/>
                  <p:pic>
                    <p:nvPicPr>
                      <p:cNvPr id="0" name="图片 3183"/>
                      <p:cNvPicPr/>
                      <p:nvPr/>
                    </p:nvPicPr>
                    <p:blipFill>
                      <a:blip r:embed="rId4"/>
                      <a:stretch>
                        <a:fillRect/>
                      </a:stretch>
                    </p:blipFill>
                    <p:spPr>
                      <a:xfrm>
                        <a:off x="1619250" y="3429000"/>
                        <a:ext cx="5997575" cy="1400175"/>
                      </a:xfrm>
                      <a:prstGeom prst="rect">
                        <a:avLst/>
                      </a:prstGeom>
                      <a:noFill/>
                      <a:ln w="38100">
                        <a:noFill/>
                        <a:miter/>
                      </a:ln>
                    </p:spPr>
                  </p:pic>
                </p:oleObj>
              </mc:Fallback>
            </mc:AlternateContent>
          </a:graphicData>
        </a:graphic>
      </p:graphicFrame>
      <p:graphicFrame>
        <p:nvGraphicFramePr>
          <p:cNvPr id="1142792" name="Object 8"/>
          <p:cNvGraphicFramePr/>
          <p:nvPr/>
        </p:nvGraphicFramePr>
        <p:xfrm>
          <a:off x="1042988" y="5084763"/>
          <a:ext cx="4249737" cy="1035050"/>
        </p:xfrm>
        <a:graphic>
          <a:graphicData uri="http://schemas.openxmlformats.org/presentationml/2006/ole">
            <mc:AlternateContent xmlns:mc="http://schemas.openxmlformats.org/markup-compatibility/2006">
              <mc:Choice xmlns:v="urn:schemas-microsoft-com:vml" Requires="v">
                <p:oleObj spid="_x0000_s3183" name="" r:id="rId5" imgW="799465" imgH="304800" progId="Equation.3">
                  <p:embed/>
                </p:oleObj>
              </mc:Choice>
              <mc:Fallback>
                <p:oleObj name="" r:id="rId5" imgW="799465" imgH="304800" progId="Equation.3">
                  <p:embed/>
                  <p:pic>
                    <p:nvPicPr>
                      <p:cNvPr id="0" name="图片 3182"/>
                      <p:cNvPicPr/>
                      <p:nvPr/>
                    </p:nvPicPr>
                    <p:blipFill>
                      <a:blip r:embed="rId6"/>
                      <a:stretch>
                        <a:fillRect/>
                      </a:stretch>
                    </p:blipFill>
                    <p:spPr>
                      <a:xfrm>
                        <a:off x="1042988" y="5084763"/>
                        <a:ext cx="4249737" cy="1035050"/>
                      </a:xfrm>
                      <a:prstGeom prst="rect">
                        <a:avLst/>
                      </a:prstGeom>
                      <a:noFill/>
                      <a:ln w="38100">
                        <a:noFill/>
                        <a:miter/>
                      </a:ln>
                    </p:spPr>
                  </p:pic>
                </p:oleObj>
              </mc:Fallback>
            </mc:AlternateContent>
          </a:graphicData>
        </a:graphic>
      </p:graphicFrame>
      <p:graphicFrame>
        <p:nvGraphicFramePr>
          <p:cNvPr id="1142793" name="Object 9"/>
          <p:cNvGraphicFramePr/>
          <p:nvPr>
            <p:ph/>
          </p:nvPr>
        </p:nvGraphicFramePr>
        <p:xfrm>
          <a:off x="1763713" y="765175"/>
          <a:ext cx="1944687" cy="914400"/>
        </p:xfrm>
        <a:graphic>
          <a:graphicData uri="http://schemas.openxmlformats.org/presentationml/2006/ole">
            <mc:AlternateContent xmlns:mc="http://schemas.openxmlformats.org/markup-compatibility/2006">
              <mc:Choice xmlns:v="urn:schemas-microsoft-com:vml" Requires="v">
                <p:oleObj spid="_x0000_s3174" name="" r:id="rId7" imgW="647065" imgH="304800" progId="Equation.3">
                  <p:embed/>
                </p:oleObj>
              </mc:Choice>
              <mc:Fallback>
                <p:oleObj name="" r:id="rId7" imgW="647065" imgH="304800" progId="Equation.3">
                  <p:embed/>
                  <p:pic>
                    <p:nvPicPr>
                      <p:cNvPr id="0" name="图片 3173"/>
                      <p:cNvPicPr/>
                      <p:nvPr/>
                    </p:nvPicPr>
                    <p:blipFill>
                      <a:blip r:embed="rId8"/>
                      <a:stretch>
                        <a:fillRect/>
                      </a:stretch>
                    </p:blipFill>
                    <p:spPr>
                      <a:xfrm>
                        <a:off x="1763713" y="765175"/>
                        <a:ext cx="1944687" cy="914400"/>
                      </a:xfrm>
                      <a:prstGeom prst="rect">
                        <a:avLst/>
                      </a:prstGeom>
                      <a:noFill/>
                      <a:ln w="38100">
                        <a:miter/>
                      </a:ln>
                    </p:spPr>
                  </p:pic>
                </p:oleObj>
              </mc:Fallback>
            </mc:AlternateContent>
          </a:graphicData>
        </a:graphic>
      </p:graphicFrame>
      <p:sp>
        <p:nvSpPr>
          <p:cNvPr id="1142795" name="Text Box 11"/>
          <p:cNvSpPr txBox="1"/>
          <p:nvPr/>
        </p:nvSpPr>
        <p:spPr>
          <a:xfrm>
            <a:off x="468313" y="2205038"/>
            <a:ext cx="1152525" cy="641350"/>
          </a:xfrm>
          <a:prstGeom prst="rect">
            <a:avLst/>
          </a:prstGeom>
          <a:noFill/>
          <a:ln w="9525">
            <a:noFill/>
          </a:ln>
        </p:spPr>
        <p:txBody>
          <a:bodyPr>
            <a:spAutoFit/>
          </a:bodyPr>
          <a:p>
            <a:pPr algn="l"/>
            <a:r>
              <a:rPr lang="zh-CN" altLang="en-US" sz="3600" b="1" dirty="0">
                <a:latin typeface="Times New Roman" panose="02020603050405020304" pitchFamily="18" charset="0"/>
                <a:ea typeface="黑体" panose="02010609060101010101" pitchFamily="49" charset="-122"/>
              </a:rPr>
              <a:t>解：</a:t>
            </a:r>
            <a:endParaRPr lang="zh-CN" altLang="en-US" sz="3600" b="1" dirty="0">
              <a:latin typeface="Times New Roman" panose="02020603050405020304" pitchFamily="18" charset="0"/>
            </a:endParaRPr>
          </a:p>
        </p:txBody>
      </p:sp>
      <p:sp>
        <p:nvSpPr>
          <p:cNvPr id="1142796" name="Text Box 12"/>
          <p:cNvSpPr txBox="1"/>
          <p:nvPr/>
        </p:nvSpPr>
        <p:spPr>
          <a:xfrm>
            <a:off x="4716463" y="836613"/>
            <a:ext cx="3124200" cy="636587"/>
          </a:xfrm>
          <a:prstGeom prst="rect">
            <a:avLst/>
          </a:prstGeom>
          <a:solidFill>
            <a:srgbClr val="FFFFCC"/>
          </a:solidFill>
          <a:ln w="57150" cap="flat" cmpd="sng">
            <a:solidFill>
              <a:schemeClr val="accent1"/>
            </a:solidFill>
            <a:prstDash val="solid"/>
            <a:miter/>
            <a:headEnd type="none" w="med" len="med"/>
            <a:tailEnd type="none" w="med" len="med"/>
          </a:ln>
        </p:spPr>
        <p:txBody>
          <a:bodyPr>
            <a:spAutoFit/>
          </a:bodyPr>
          <a:p>
            <a:pPr algn="l"/>
            <a:r>
              <a:rPr lang="zh-CN" altLang="en-US" sz="3200" dirty="0">
                <a:latin typeface="Times New Roman" panose="02020603050405020304" pitchFamily="18" charset="0"/>
                <a:ea typeface="黑体" panose="02010609060101010101" pitchFamily="49" charset="-122"/>
              </a:rPr>
              <a:t>这是数列的极限</a:t>
            </a:r>
            <a:endParaRPr lang="zh-CN" altLang="en-US" sz="3200" dirty="0">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42796"/>
                                        </p:tgtEl>
                                        <p:attrNameLst>
                                          <p:attrName>style.visibility</p:attrName>
                                        </p:attrNameLst>
                                      </p:cBhvr>
                                      <p:to>
                                        <p:strVal val="visible"/>
                                      </p:to>
                                    </p:set>
                                    <p:animEffect transition="in" filter="slide(fromBottom)">
                                      <p:cBhvr>
                                        <p:cTn id="7" dur="500"/>
                                        <p:tgtEl>
                                          <p:spTgt spid="114279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42795"/>
                                        </p:tgtEl>
                                        <p:attrNameLst>
                                          <p:attrName>style.visibility</p:attrName>
                                        </p:attrNameLst>
                                      </p:cBhvr>
                                      <p:to>
                                        <p:strVal val="visible"/>
                                      </p:to>
                                    </p:set>
                                    <p:animEffect transition="in" filter="wipe(left)">
                                      <p:cBhvr>
                                        <p:cTn id="12" dur="500"/>
                                        <p:tgtEl>
                                          <p:spTgt spid="1142795"/>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1142789"/>
                                        </p:tgtEl>
                                        <p:attrNameLst>
                                          <p:attrName>style.visibility</p:attrName>
                                        </p:attrNameLst>
                                      </p:cBhvr>
                                      <p:to>
                                        <p:strVal val="visible"/>
                                      </p:to>
                                    </p:set>
                                    <p:animEffect transition="in" filter="strips(downRight)">
                                      <p:cBhvr>
                                        <p:cTn id="17" dur="500"/>
                                        <p:tgtEl>
                                          <p:spTgt spid="1142789"/>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142790"/>
                                        </p:tgtEl>
                                        <p:attrNameLst>
                                          <p:attrName>style.visibility</p:attrName>
                                        </p:attrNameLst>
                                      </p:cBhvr>
                                      <p:to>
                                        <p:strVal val="visible"/>
                                      </p:to>
                                    </p:set>
                                    <p:animEffect transition="in" filter="strips(downRight)">
                                      <p:cBhvr>
                                        <p:cTn id="22" dur="500"/>
                                        <p:tgtEl>
                                          <p:spTgt spid="1142790"/>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1142791"/>
                                        </p:tgtEl>
                                        <p:attrNameLst>
                                          <p:attrName>style.visibility</p:attrName>
                                        </p:attrNameLst>
                                      </p:cBhvr>
                                      <p:to>
                                        <p:strVal val="visible"/>
                                      </p:to>
                                    </p:set>
                                    <p:animEffect transition="in" filter="strips(downRight)">
                                      <p:cBhvr>
                                        <p:cTn id="27" dur="500"/>
                                        <p:tgtEl>
                                          <p:spTgt spid="1142791"/>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1142792"/>
                                        </p:tgtEl>
                                        <p:attrNameLst>
                                          <p:attrName>style.visibility</p:attrName>
                                        </p:attrNameLst>
                                      </p:cBhvr>
                                      <p:to>
                                        <p:strVal val="visible"/>
                                      </p:to>
                                    </p:set>
                                    <p:animEffect transition="in" filter="strips(downRight)">
                                      <p:cBhvr>
                                        <p:cTn id="32" dur="500"/>
                                        <p:tgtEl>
                                          <p:spTgt spid="11427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2790" grpId="0"/>
      <p:bldP spid="1142795" grpId="0"/>
      <p:bldP spid="1142796"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aphicFrame>
        <p:nvGraphicFramePr>
          <p:cNvPr id="32770" name="Object 2"/>
          <p:cNvGraphicFramePr/>
          <p:nvPr/>
        </p:nvGraphicFramePr>
        <p:xfrm>
          <a:off x="1187450" y="0"/>
          <a:ext cx="3455988" cy="1225550"/>
        </p:xfrm>
        <a:graphic>
          <a:graphicData uri="http://schemas.openxmlformats.org/presentationml/2006/ole">
            <mc:AlternateContent xmlns:mc="http://schemas.openxmlformats.org/markup-compatibility/2006">
              <mc:Choice xmlns:v="urn:schemas-microsoft-com:vml" Requires="v">
                <p:oleObj spid="_x0000_s3176" name="" r:id="rId1" imgW="1320165" imgH="469900" progId="Equation.3">
                  <p:embed/>
                </p:oleObj>
              </mc:Choice>
              <mc:Fallback>
                <p:oleObj name="" r:id="rId1" imgW="1320165" imgH="469900" progId="Equation.3">
                  <p:embed/>
                  <p:pic>
                    <p:nvPicPr>
                      <p:cNvPr id="0" name="图片 3175"/>
                      <p:cNvPicPr/>
                      <p:nvPr/>
                    </p:nvPicPr>
                    <p:blipFill>
                      <a:blip r:embed="rId2"/>
                      <a:stretch>
                        <a:fillRect/>
                      </a:stretch>
                    </p:blipFill>
                    <p:spPr>
                      <a:xfrm>
                        <a:off x="1187450" y="0"/>
                        <a:ext cx="3455988" cy="1225550"/>
                      </a:xfrm>
                      <a:prstGeom prst="rect">
                        <a:avLst/>
                      </a:prstGeom>
                      <a:noFill/>
                      <a:ln w="38100">
                        <a:noFill/>
                        <a:miter/>
                      </a:ln>
                    </p:spPr>
                  </p:pic>
                </p:oleObj>
              </mc:Fallback>
            </mc:AlternateContent>
          </a:graphicData>
        </a:graphic>
      </p:graphicFrame>
      <p:sp>
        <p:nvSpPr>
          <p:cNvPr id="1140739" name="Text Box 3"/>
          <p:cNvSpPr txBox="1"/>
          <p:nvPr/>
        </p:nvSpPr>
        <p:spPr>
          <a:xfrm>
            <a:off x="5410200" y="381000"/>
            <a:ext cx="3124200" cy="636588"/>
          </a:xfrm>
          <a:prstGeom prst="rect">
            <a:avLst/>
          </a:prstGeom>
          <a:solidFill>
            <a:srgbClr val="FFFFCC"/>
          </a:solidFill>
          <a:ln w="57150" cap="flat" cmpd="sng">
            <a:solidFill>
              <a:schemeClr val="accent1"/>
            </a:solidFill>
            <a:prstDash val="solid"/>
            <a:miter/>
            <a:headEnd type="none" w="med" len="med"/>
            <a:tailEnd type="none" w="med" len="med"/>
          </a:ln>
        </p:spPr>
        <p:txBody>
          <a:bodyPr>
            <a:spAutoFit/>
          </a:bodyPr>
          <a:p>
            <a:pPr algn="l"/>
            <a:r>
              <a:rPr lang="zh-CN" altLang="en-US" sz="3200" dirty="0">
                <a:latin typeface="Times New Roman" panose="02020603050405020304" pitchFamily="18" charset="0"/>
                <a:ea typeface="黑体" panose="02010609060101010101" pitchFamily="49" charset="-122"/>
              </a:rPr>
              <a:t>这是数列的极限</a:t>
            </a:r>
            <a:endParaRPr lang="zh-CN" altLang="en-US" sz="3200" dirty="0">
              <a:latin typeface="Times New Roman" panose="02020603050405020304" pitchFamily="18" charset="0"/>
              <a:ea typeface="黑体" panose="02010609060101010101" pitchFamily="49" charset="-122"/>
            </a:endParaRPr>
          </a:p>
        </p:txBody>
      </p:sp>
      <p:graphicFrame>
        <p:nvGraphicFramePr>
          <p:cNvPr id="1140740" name="Object 4"/>
          <p:cNvGraphicFramePr/>
          <p:nvPr/>
        </p:nvGraphicFramePr>
        <p:xfrm>
          <a:off x="1619250" y="1584325"/>
          <a:ext cx="6337300" cy="930275"/>
        </p:xfrm>
        <a:graphic>
          <a:graphicData uri="http://schemas.openxmlformats.org/presentationml/2006/ole">
            <mc:AlternateContent xmlns:mc="http://schemas.openxmlformats.org/markup-compatibility/2006">
              <mc:Choice xmlns:v="urn:schemas-microsoft-com:vml" Requires="v">
                <p:oleObj spid="_x0000_s3179" name="" r:id="rId3" imgW="5626100" imgH="825500" progId="Equation.3">
                  <p:embed/>
                </p:oleObj>
              </mc:Choice>
              <mc:Fallback>
                <p:oleObj name="" r:id="rId3" imgW="5626100" imgH="825500" progId="Equation.3">
                  <p:embed/>
                  <p:pic>
                    <p:nvPicPr>
                      <p:cNvPr id="0" name="图片 3178"/>
                      <p:cNvPicPr/>
                      <p:nvPr/>
                    </p:nvPicPr>
                    <p:blipFill>
                      <a:blip r:embed="rId4"/>
                      <a:stretch>
                        <a:fillRect/>
                      </a:stretch>
                    </p:blipFill>
                    <p:spPr>
                      <a:xfrm>
                        <a:off x="1619250" y="1584325"/>
                        <a:ext cx="6337300" cy="930275"/>
                      </a:xfrm>
                      <a:prstGeom prst="rect">
                        <a:avLst/>
                      </a:prstGeom>
                      <a:noFill/>
                      <a:ln w="38100">
                        <a:noFill/>
                        <a:miter/>
                      </a:ln>
                    </p:spPr>
                  </p:pic>
                </p:oleObj>
              </mc:Fallback>
            </mc:AlternateContent>
          </a:graphicData>
        </a:graphic>
      </p:graphicFrame>
      <p:graphicFrame>
        <p:nvGraphicFramePr>
          <p:cNvPr id="1140741" name="Object 5"/>
          <p:cNvGraphicFramePr/>
          <p:nvPr/>
        </p:nvGraphicFramePr>
        <p:xfrm>
          <a:off x="3492500" y="2492375"/>
          <a:ext cx="3455988" cy="1905000"/>
        </p:xfrm>
        <a:graphic>
          <a:graphicData uri="http://schemas.openxmlformats.org/presentationml/2006/ole">
            <mc:AlternateContent xmlns:mc="http://schemas.openxmlformats.org/markup-compatibility/2006">
              <mc:Choice xmlns:v="urn:schemas-microsoft-com:vml" Requires="v">
                <p:oleObj spid="_x0000_s3186" name="" r:id="rId5" imgW="989965" imgH="546100" progId="Equation.3">
                  <p:embed/>
                </p:oleObj>
              </mc:Choice>
              <mc:Fallback>
                <p:oleObj name="" r:id="rId5" imgW="989965" imgH="546100" progId="Equation.3">
                  <p:embed/>
                  <p:pic>
                    <p:nvPicPr>
                      <p:cNvPr id="0" name="图片 3185"/>
                      <p:cNvPicPr/>
                      <p:nvPr/>
                    </p:nvPicPr>
                    <p:blipFill>
                      <a:blip r:embed="rId6"/>
                      <a:stretch>
                        <a:fillRect/>
                      </a:stretch>
                    </p:blipFill>
                    <p:spPr>
                      <a:xfrm>
                        <a:off x="3492500" y="2492375"/>
                        <a:ext cx="3455988" cy="1905000"/>
                      </a:xfrm>
                      <a:prstGeom prst="rect">
                        <a:avLst/>
                      </a:prstGeom>
                      <a:noFill/>
                      <a:ln w="38100">
                        <a:noFill/>
                        <a:miter/>
                      </a:ln>
                    </p:spPr>
                  </p:pic>
                </p:oleObj>
              </mc:Fallback>
            </mc:AlternateContent>
          </a:graphicData>
        </a:graphic>
      </p:graphicFrame>
      <p:graphicFrame>
        <p:nvGraphicFramePr>
          <p:cNvPr id="1140742" name="Object 6"/>
          <p:cNvGraphicFramePr/>
          <p:nvPr/>
        </p:nvGraphicFramePr>
        <p:xfrm>
          <a:off x="3492500" y="4581525"/>
          <a:ext cx="3095625" cy="1193800"/>
        </p:xfrm>
        <a:graphic>
          <a:graphicData uri="http://schemas.openxmlformats.org/presentationml/2006/ole">
            <mc:AlternateContent xmlns:mc="http://schemas.openxmlformats.org/markup-compatibility/2006">
              <mc:Choice xmlns:v="urn:schemas-microsoft-com:vml" Requires="v">
                <p:oleObj spid="_x0000_s3175" name="" r:id="rId7" imgW="888365" imgH="342900" progId="Equation.3">
                  <p:embed/>
                </p:oleObj>
              </mc:Choice>
              <mc:Fallback>
                <p:oleObj name="" r:id="rId7" imgW="888365" imgH="342900" progId="Equation.3">
                  <p:embed/>
                  <p:pic>
                    <p:nvPicPr>
                      <p:cNvPr id="0" name="图片 3174"/>
                      <p:cNvPicPr/>
                      <p:nvPr/>
                    </p:nvPicPr>
                    <p:blipFill>
                      <a:blip r:embed="rId8"/>
                      <a:stretch>
                        <a:fillRect/>
                      </a:stretch>
                    </p:blipFill>
                    <p:spPr>
                      <a:xfrm>
                        <a:off x="3492500" y="4581525"/>
                        <a:ext cx="3095625" cy="1193800"/>
                      </a:xfrm>
                      <a:prstGeom prst="rect">
                        <a:avLst/>
                      </a:prstGeom>
                      <a:noFill/>
                      <a:ln w="38100">
                        <a:noFill/>
                        <a:miter/>
                      </a:ln>
                    </p:spPr>
                  </p:pic>
                </p:oleObj>
              </mc:Fallback>
            </mc:AlternateContent>
          </a:graphicData>
        </a:graphic>
      </p:graphicFrame>
      <p:grpSp>
        <p:nvGrpSpPr>
          <p:cNvPr id="2" name="Group 7"/>
          <p:cNvGrpSpPr/>
          <p:nvPr/>
        </p:nvGrpSpPr>
        <p:grpSpPr>
          <a:xfrm>
            <a:off x="1258888" y="4149725"/>
            <a:ext cx="1371600" cy="914400"/>
            <a:chOff x="1008" y="2928"/>
            <a:chExt cx="864" cy="576"/>
          </a:xfrm>
        </p:grpSpPr>
        <p:sp>
          <p:nvSpPr>
            <p:cNvPr id="1140744" name="Rectangle 8"/>
            <p:cNvSpPr>
              <a:spLocks noChangeArrowheads="1"/>
            </p:cNvSpPr>
            <p:nvPr/>
          </p:nvSpPr>
          <p:spPr bwMode="auto">
            <a:xfrm>
              <a:off x="1008" y="2928"/>
              <a:ext cx="864" cy="576"/>
            </a:xfrm>
            <a:prstGeom prst="rect">
              <a:avLst/>
            </a:prstGeom>
            <a:solidFill>
              <a:schemeClr val="hlink"/>
            </a:solidFill>
            <a:ln w="9525">
              <a:noFill/>
              <a:miter lim="800000"/>
            </a:ln>
            <a:effectLst>
              <a:outerShdw dist="107763" dir="2700000" algn="ctr" rotWithShape="0">
                <a:schemeClr val="bg2"/>
              </a:outerShdw>
            </a:effectLst>
          </p:spPr>
          <p:txBody>
            <a:bodyPr wrap="none" anchor="ct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aphicFrame>
          <p:nvGraphicFramePr>
            <p:cNvPr id="32775" name="Object 9"/>
            <p:cNvGraphicFramePr/>
            <p:nvPr/>
          </p:nvGraphicFramePr>
          <p:xfrm>
            <a:off x="1166" y="2928"/>
            <a:ext cx="463" cy="544"/>
          </p:xfrm>
          <a:graphic>
            <a:graphicData uri="http://schemas.openxmlformats.org/presentationml/2006/ole">
              <mc:AlternateContent xmlns:mc="http://schemas.openxmlformats.org/markup-compatibility/2006">
                <mc:Choice xmlns:v="urn:schemas-microsoft-com:vml" Requires="v">
                  <p:oleObj spid="_x0000_s3181" name="" r:id="rId9" imgW="799465" imgH="939165" progId="Equation.3">
                    <p:embed/>
                  </p:oleObj>
                </mc:Choice>
                <mc:Fallback>
                  <p:oleObj name="" r:id="rId9" imgW="799465" imgH="939165" progId="Equation.3">
                    <p:embed/>
                    <p:pic>
                      <p:nvPicPr>
                        <p:cNvPr id="0" name="图片 3180"/>
                        <p:cNvPicPr/>
                        <p:nvPr/>
                      </p:nvPicPr>
                      <p:blipFill>
                        <a:blip r:embed="rId10"/>
                        <a:stretch>
                          <a:fillRect/>
                        </a:stretch>
                      </p:blipFill>
                      <p:spPr>
                        <a:xfrm>
                          <a:off x="1166" y="2928"/>
                          <a:ext cx="463" cy="544"/>
                        </a:xfrm>
                        <a:prstGeom prst="rect">
                          <a:avLst/>
                        </a:prstGeom>
                        <a:solidFill>
                          <a:schemeClr val="hlink"/>
                        </a:solidFill>
                        <a:ln w="38100">
                          <a:noFill/>
                          <a:miter/>
                        </a:ln>
                      </p:spPr>
                    </p:pic>
                  </p:oleObj>
                </mc:Fallback>
              </mc:AlternateContent>
            </a:graphicData>
          </a:graphic>
        </p:graphicFrame>
      </p:grpSp>
      <p:graphicFrame>
        <p:nvGraphicFramePr>
          <p:cNvPr id="1140746" name="Object 10"/>
          <p:cNvGraphicFramePr/>
          <p:nvPr/>
        </p:nvGraphicFramePr>
        <p:xfrm>
          <a:off x="6629400" y="5327650"/>
          <a:ext cx="1270000" cy="254000"/>
        </p:xfrm>
        <a:graphic>
          <a:graphicData uri="http://schemas.openxmlformats.org/presentationml/2006/ole">
            <mc:AlternateContent xmlns:mc="http://schemas.openxmlformats.org/markup-compatibility/2006">
              <mc:Choice xmlns:v="urn:schemas-microsoft-com:vml" Requires="v">
                <p:oleObj spid="_x0000_s3185" name="" r:id="rId11" imgW="1268730" imgH="254000" progId="Equation.3">
                  <p:embed/>
                </p:oleObj>
              </mc:Choice>
              <mc:Fallback>
                <p:oleObj name="" r:id="rId11" imgW="1268730" imgH="254000" progId="Equation.3">
                  <p:embed/>
                  <p:pic>
                    <p:nvPicPr>
                      <p:cNvPr id="0" name="图片 3184"/>
                      <p:cNvPicPr/>
                      <p:nvPr/>
                    </p:nvPicPr>
                    <p:blipFill>
                      <a:blip r:embed="rId12"/>
                      <a:stretch>
                        <a:fillRect/>
                      </a:stretch>
                    </p:blipFill>
                    <p:spPr>
                      <a:xfrm>
                        <a:off x="6629400" y="5327650"/>
                        <a:ext cx="1270000" cy="254000"/>
                      </a:xfrm>
                      <a:prstGeom prst="rect">
                        <a:avLst/>
                      </a:prstGeom>
                      <a:noFill/>
                      <a:ln w="38100">
                        <a:noFill/>
                        <a:miter/>
                      </a:ln>
                    </p:spPr>
                  </p:pic>
                </p:oleObj>
              </mc:Fallback>
            </mc:AlternateContent>
          </a:graphicData>
        </a:graphic>
      </p:graphicFrame>
      <p:sp>
        <p:nvSpPr>
          <p:cNvPr id="1140747" name="Text Box 11"/>
          <p:cNvSpPr txBox="1"/>
          <p:nvPr/>
        </p:nvSpPr>
        <p:spPr>
          <a:xfrm>
            <a:off x="6477000" y="4648200"/>
            <a:ext cx="1143000" cy="495300"/>
          </a:xfrm>
          <a:prstGeom prst="rect">
            <a:avLst/>
          </a:prstGeom>
          <a:solidFill>
            <a:schemeClr val="bg1"/>
          </a:solidFill>
          <a:ln w="38100" cap="flat" cmpd="sng">
            <a:solidFill>
              <a:schemeClr val="accent1"/>
            </a:solidFill>
            <a:prstDash val="solid"/>
            <a:miter/>
            <a:headEnd type="none" w="med" len="med"/>
            <a:tailEnd type="none" w="med" len="med"/>
          </a:ln>
        </p:spPr>
        <p:txBody>
          <a:bodyPr>
            <a:spAutoFit/>
          </a:bodyPr>
          <a:p>
            <a:pPr algn="l"/>
            <a:r>
              <a:rPr lang="zh-CN" altLang="en-US" sz="2400" dirty="0">
                <a:latin typeface="Times New Roman" panose="02020603050405020304" pitchFamily="18" charset="0"/>
                <a:ea typeface="黑体" panose="02010609060101010101" pitchFamily="49" charset="-122"/>
              </a:rPr>
              <a:t>罗必达</a:t>
            </a:r>
            <a:endParaRPr lang="zh-CN" altLang="en-US" sz="2400" dirty="0">
              <a:latin typeface="Times New Roman" panose="02020603050405020304" pitchFamily="18" charset="0"/>
              <a:ea typeface="黑体" panose="02010609060101010101" pitchFamily="49" charset="-122"/>
            </a:endParaRPr>
          </a:p>
        </p:txBody>
      </p:sp>
      <p:sp>
        <p:nvSpPr>
          <p:cNvPr id="32779" name="Text Box 18"/>
          <p:cNvSpPr txBox="1"/>
          <p:nvPr/>
        </p:nvSpPr>
        <p:spPr>
          <a:xfrm>
            <a:off x="250825" y="404813"/>
            <a:ext cx="1162050" cy="579437"/>
          </a:xfrm>
          <a:prstGeom prst="rect">
            <a:avLst/>
          </a:prstGeom>
          <a:noFill/>
          <a:ln w="9525">
            <a:noFill/>
          </a:ln>
        </p:spPr>
        <p:txBody>
          <a:bodyPr>
            <a:spAutoFit/>
          </a:bodyPr>
          <a:p>
            <a:pPr algn="l" eaLnBrk="0" hangingPunct="0">
              <a:spcBef>
                <a:spcPct val="0"/>
              </a:spcBef>
            </a:pPr>
            <a:r>
              <a:rPr lang="zh-CN" altLang="en-US" sz="3200" b="1" dirty="0">
                <a:latin typeface="黑体" panose="02010609060101010101" pitchFamily="49" charset="-122"/>
                <a:ea typeface="黑体" panose="02010609060101010101" pitchFamily="49" charset="-122"/>
              </a:rPr>
              <a:t>例</a:t>
            </a:r>
            <a:r>
              <a:rPr lang="zh-CN" altLang="en-US" sz="3200" b="1" dirty="0">
                <a:latin typeface="楷体_GB2312" pitchFamily="49" charset="-122"/>
                <a:ea typeface="楷体_GB2312" pitchFamily="49" charset="-122"/>
              </a:rPr>
              <a:t>：</a:t>
            </a:r>
            <a:endParaRPr lang="zh-CN" altLang="en-US" sz="3200" b="1" dirty="0">
              <a:latin typeface="Times New Roman" panose="02020603050405020304" pitchFamily="18" charset="0"/>
              <a:ea typeface="楷体_GB2312" pitchFamily="49" charset="-122"/>
            </a:endParaRPr>
          </a:p>
        </p:txBody>
      </p:sp>
      <p:sp>
        <p:nvSpPr>
          <p:cNvPr id="32780" name="Text Box 23"/>
          <p:cNvSpPr txBox="1"/>
          <p:nvPr/>
        </p:nvSpPr>
        <p:spPr>
          <a:xfrm>
            <a:off x="539750" y="1773238"/>
            <a:ext cx="1162050" cy="579437"/>
          </a:xfrm>
          <a:prstGeom prst="rect">
            <a:avLst/>
          </a:prstGeom>
          <a:noFill/>
          <a:ln w="9525">
            <a:noFill/>
          </a:ln>
        </p:spPr>
        <p:txBody>
          <a:bodyPr>
            <a:spAutoFit/>
          </a:bodyPr>
          <a:p>
            <a:pPr algn="l" eaLnBrk="0" hangingPunct="0">
              <a:spcBef>
                <a:spcPct val="0"/>
              </a:spcBef>
            </a:pPr>
            <a:r>
              <a:rPr lang="zh-CN" altLang="en-US" sz="3200" b="1" dirty="0">
                <a:latin typeface="黑体" panose="02010609060101010101" pitchFamily="49" charset="-122"/>
                <a:ea typeface="黑体" panose="02010609060101010101" pitchFamily="49" charset="-122"/>
              </a:rPr>
              <a:t>解</a:t>
            </a:r>
            <a:r>
              <a:rPr lang="zh-CN" altLang="en-US" b="1" dirty="0">
                <a:latin typeface="黑体" panose="02010609060101010101" pitchFamily="49" charset="-122"/>
                <a:ea typeface="黑体" panose="02010609060101010101" pitchFamily="49" charset="-122"/>
              </a:rPr>
              <a:t>：</a:t>
            </a:r>
            <a:endParaRPr lang="zh-CN" altLang="en-US" b="1"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40739"/>
                                        </p:tgtEl>
                                        <p:attrNameLst>
                                          <p:attrName>style.visibility</p:attrName>
                                        </p:attrNameLst>
                                      </p:cBhvr>
                                      <p:to>
                                        <p:strVal val="visible"/>
                                      </p:to>
                                    </p:set>
                                    <p:animEffect transition="in" filter="slide(fromBottom)">
                                      <p:cBhvr>
                                        <p:cTn id="7" dur="500"/>
                                        <p:tgtEl>
                                          <p:spTgt spid="114073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40740"/>
                                        </p:tgtEl>
                                        <p:attrNameLst>
                                          <p:attrName>style.visibility</p:attrName>
                                        </p:attrNameLst>
                                      </p:cBhvr>
                                      <p:to>
                                        <p:strVal val="visible"/>
                                      </p:to>
                                    </p:set>
                                    <p:animEffect transition="in" filter="wipe(left)">
                                      <p:cBhvr>
                                        <p:cTn id="12" dur="500"/>
                                        <p:tgtEl>
                                          <p:spTgt spid="114074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40741"/>
                                        </p:tgtEl>
                                        <p:attrNameLst>
                                          <p:attrName>style.visibility</p:attrName>
                                        </p:attrNameLst>
                                      </p:cBhvr>
                                      <p:to>
                                        <p:strVal val="visible"/>
                                      </p:to>
                                    </p:set>
                                    <p:animEffect transition="in" filter="wipe(left)">
                                      <p:cBhvr>
                                        <p:cTn id="17" dur="500"/>
                                        <p:tgtEl>
                                          <p:spTgt spid="114074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140742"/>
                                        </p:tgtEl>
                                        <p:attrNameLst>
                                          <p:attrName>style.visibility</p:attrName>
                                        </p:attrNameLst>
                                      </p:cBhvr>
                                      <p:to>
                                        <p:strVal val="visible"/>
                                      </p:to>
                                    </p:set>
                                    <p:animEffect transition="in" filter="wipe(left)">
                                      <p:cBhvr>
                                        <p:cTn id="27" dur="500"/>
                                        <p:tgtEl>
                                          <p:spTgt spid="1140742"/>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1" fill="hold" grpId="0" nodeType="clickEffect">
                                  <p:stCondLst>
                                    <p:cond delay="0"/>
                                  </p:stCondLst>
                                  <p:childTnLst>
                                    <p:set>
                                      <p:cBhvr>
                                        <p:cTn id="31" dur="1" fill="hold">
                                          <p:stCondLst>
                                            <p:cond delay="0"/>
                                          </p:stCondLst>
                                        </p:cTn>
                                        <p:tgtEl>
                                          <p:spTgt spid="1140747"/>
                                        </p:tgtEl>
                                        <p:attrNameLst>
                                          <p:attrName>style.visibility</p:attrName>
                                        </p:attrNameLst>
                                      </p:cBhvr>
                                      <p:to>
                                        <p:strVal val="visible"/>
                                      </p:to>
                                    </p:set>
                                    <p:animEffect transition="in" filter="slide(fromTop)">
                                      <p:cBhvr>
                                        <p:cTn id="32" dur="500"/>
                                        <p:tgtEl>
                                          <p:spTgt spid="114074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140746"/>
                                        </p:tgtEl>
                                        <p:attrNameLst>
                                          <p:attrName>style.visibility</p:attrName>
                                        </p:attrNameLst>
                                      </p:cBhvr>
                                      <p:to>
                                        <p:strVal val="visible"/>
                                      </p:to>
                                    </p:set>
                                    <p:animEffect transition="in" filter="wipe(left)">
                                      <p:cBhvr>
                                        <p:cTn id="37" dur="500"/>
                                        <p:tgtEl>
                                          <p:spTgt spid="11407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0739" grpId="0" animBg="1"/>
      <p:bldP spid="1140747"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aphicFrame>
        <p:nvGraphicFramePr>
          <p:cNvPr id="1141762" name="Object 2"/>
          <p:cNvGraphicFramePr/>
          <p:nvPr/>
        </p:nvGraphicFramePr>
        <p:xfrm>
          <a:off x="684213" y="836613"/>
          <a:ext cx="6691312" cy="604837"/>
        </p:xfrm>
        <a:graphic>
          <a:graphicData uri="http://schemas.openxmlformats.org/presentationml/2006/ole">
            <mc:AlternateContent xmlns:mc="http://schemas.openxmlformats.org/markup-compatibility/2006">
              <mc:Choice xmlns:v="urn:schemas-microsoft-com:vml" Requires="v">
                <p:oleObj spid="_x0000_s3177" name="" r:id="rId1" imgW="2384425" imgH="215900" progId="Equation.3">
                  <p:embed/>
                </p:oleObj>
              </mc:Choice>
              <mc:Fallback>
                <p:oleObj name="" r:id="rId1" imgW="2384425" imgH="215900" progId="Equation.3">
                  <p:embed/>
                  <p:pic>
                    <p:nvPicPr>
                      <p:cNvPr id="0" name="图片 3176"/>
                      <p:cNvPicPr/>
                      <p:nvPr/>
                    </p:nvPicPr>
                    <p:blipFill>
                      <a:blip r:embed="rId2"/>
                      <a:stretch>
                        <a:fillRect/>
                      </a:stretch>
                    </p:blipFill>
                    <p:spPr>
                      <a:xfrm>
                        <a:off x="684213" y="836613"/>
                        <a:ext cx="6691312" cy="604837"/>
                      </a:xfrm>
                      <a:prstGeom prst="rect">
                        <a:avLst/>
                      </a:prstGeom>
                      <a:noFill/>
                      <a:ln w="38100">
                        <a:noFill/>
                        <a:miter/>
                      </a:ln>
                    </p:spPr>
                  </p:pic>
                </p:oleObj>
              </mc:Fallback>
            </mc:AlternateContent>
          </a:graphicData>
        </a:graphic>
      </p:graphicFrame>
      <p:graphicFrame>
        <p:nvGraphicFramePr>
          <p:cNvPr id="1141763" name="Object 3"/>
          <p:cNvGraphicFramePr/>
          <p:nvPr/>
        </p:nvGraphicFramePr>
        <p:xfrm>
          <a:off x="684213" y="1916113"/>
          <a:ext cx="8020050" cy="1263650"/>
        </p:xfrm>
        <a:graphic>
          <a:graphicData uri="http://schemas.openxmlformats.org/presentationml/2006/ole">
            <mc:AlternateContent xmlns:mc="http://schemas.openxmlformats.org/markup-compatibility/2006">
              <mc:Choice xmlns:v="urn:schemas-microsoft-com:vml" Requires="v">
                <p:oleObj spid="_x0000_s3188" name="" r:id="rId3" imgW="7251700" imgH="1143000" progId="Equation.3">
                  <p:embed/>
                </p:oleObj>
              </mc:Choice>
              <mc:Fallback>
                <p:oleObj name="" r:id="rId3" imgW="7251700" imgH="1143000" progId="Equation.3">
                  <p:embed/>
                  <p:pic>
                    <p:nvPicPr>
                      <p:cNvPr id="0" name="图片 3187"/>
                      <p:cNvPicPr/>
                      <p:nvPr/>
                    </p:nvPicPr>
                    <p:blipFill>
                      <a:blip r:embed="rId4"/>
                      <a:stretch>
                        <a:fillRect/>
                      </a:stretch>
                    </p:blipFill>
                    <p:spPr>
                      <a:xfrm>
                        <a:off x="684213" y="1916113"/>
                        <a:ext cx="8020050" cy="1263650"/>
                      </a:xfrm>
                      <a:prstGeom prst="rect">
                        <a:avLst/>
                      </a:prstGeom>
                      <a:noFill/>
                      <a:ln w="38100">
                        <a:noFill/>
                        <a:miter/>
                      </a:ln>
                    </p:spPr>
                  </p:pic>
                </p:oleObj>
              </mc:Fallback>
            </mc:AlternateContent>
          </a:graphicData>
        </a:graphic>
      </p:graphicFrame>
      <p:graphicFrame>
        <p:nvGraphicFramePr>
          <p:cNvPr id="1141764" name="Object 4"/>
          <p:cNvGraphicFramePr/>
          <p:nvPr/>
        </p:nvGraphicFramePr>
        <p:xfrm>
          <a:off x="3492500" y="3786188"/>
          <a:ext cx="1150938" cy="369887"/>
        </p:xfrm>
        <a:graphic>
          <a:graphicData uri="http://schemas.openxmlformats.org/presentationml/2006/ole">
            <mc:AlternateContent xmlns:mc="http://schemas.openxmlformats.org/markup-compatibility/2006">
              <mc:Choice xmlns:v="urn:schemas-microsoft-com:vml" Requires="v">
                <p:oleObj spid="_x0000_s3187" name="" r:id="rId5" imgW="711200" imgH="228600" progId="Equation.3">
                  <p:embed/>
                </p:oleObj>
              </mc:Choice>
              <mc:Fallback>
                <p:oleObj name="" r:id="rId5" imgW="711200" imgH="228600" progId="Equation.3">
                  <p:embed/>
                  <p:pic>
                    <p:nvPicPr>
                      <p:cNvPr id="0" name="图片 3186"/>
                      <p:cNvPicPr/>
                      <p:nvPr/>
                    </p:nvPicPr>
                    <p:blipFill>
                      <a:blip r:embed="rId6"/>
                      <a:stretch>
                        <a:fillRect/>
                      </a:stretch>
                    </p:blipFill>
                    <p:spPr>
                      <a:xfrm>
                        <a:off x="3492500" y="3786188"/>
                        <a:ext cx="1150938" cy="369887"/>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41763"/>
                                        </p:tgtEl>
                                        <p:attrNameLst>
                                          <p:attrName>style.visibility</p:attrName>
                                        </p:attrNameLst>
                                      </p:cBhvr>
                                      <p:to>
                                        <p:strVal val="visible"/>
                                      </p:to>
                                    </p:set>
                                    <p:animEffect transition="in" filter="wipe(left)">
                                      <p:cBhvr>
                                        <p:cTn id="7" dur="500"/>
                                        <p:tgtEl>
                                          <p:spTgt spid="114176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41764"/>
                                        </p:tgtEl>
                                        <p:attrNameLst>
                                          <p:attrName>style.visibility</p:attrName>
                                        </p:attrNameLst>
                                      </p:cBhvr>
                                      <p:to>
                                        <p:strVal val="visible"/>
                                      </p:to>
                                    </p:set>
                                    <p:animEffect transition="in" filter="wipe(left)">
                                      <p:cBhvr>
                                        <p:cTn id="12" dur="500"/>
                                        <p:tgtEl>
                                          <p:spTgt spid="11417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aphicFrame>
        <p:nvGraphicFramePr>
          <p:cNvPr id="1080323" name="Object 3"/>
          <p:cNvGraphicFramePr/>
          <p:nvPr/>
        </p:nvGraphicFramePr>
        <p:xfrm>
          <a:off x="-468312" y="1341438"/>
          <a:ext cx="8850312" cy="3114675"/>
        </p:xfrm>
        <a:graphic>
          <a:graphicData uri="http://schemas.openxmlformats.org/presentationml/2006/ole">
            <mc:AlternateContent xmlns:mc="http://schemas.openxmlformats.org/markup-compatibility/2006">
              <mc:Choice xmlns:v="urn:schemas-microsoft-com:vml" Requires="v">
                <p:oleObj spid="_x0000_s2" name="" r:id="rId1" imgW="3467100" imgH="1219200" progId="Equation.3">
                  <p:embed/>
                </p:oleObj>
              </mc:Choice>
              <mc:Fallback>
                <p:oleObj name="" r:id="rId1" imgW="3467100" imgH="1219200" progId="Equation.3">
                  <p:embed/>
                  <p:pic>
                    <p:nvPicPr>
                      <p:cNvPr id="0" name="图片 1"/>
                      <p:cNvPicPr/>
                      <p:nvPr/>
                    </p:nvPicPr>
                    <p:blipFill>
                      <a:blip r:embed="rId2"/>
                      <a:stretch>
                        <a:fillRect/>
                      </a:stretch>
                    </p:blipFill>
                    <p:spPr>
                      <a:xfrm>
                        <a:off x="-468312" y="1341438"/>
                        <a:ext cx="8850312" cy="3114675"/>
                      </a:xfrm>
                      <a:prstGeom prst="rect">
                        <a:avLst/>
                      </a:prstGeom>
                      <a:noFill/>
                      <a:ln w="38100">
                        <a:noFill/>
                        <a:miter/>
                      </a:ln>
                    </p:spPr>
                  </p:pic>
                </p:oleObj>
              </mc:Fallback>
            </mc:AlternateContent>
          </a:graphicData>
        </a:graphic>
      </p:graphicFrame>
      <p:graphicFrame>
        <p:nvGraphicFramePr>
          <p:cNvPr id="1080324" name="Object 4"/>
          <p:cNvGraphicFramePr/>
          <p:nvPr/>
        </p:nvGraphicFramePr>
        <p:xfrm>
          <a:off x="2411413" y="1412875"/>
          <a:ext cx="730250" cy="1081088"/>
        </p:xfrm>
        <a:graphic>
          <a:graphicData uri="http://schemas.openxmlformats.org/presentationml/2006/ole">
            <mc:AlternateContent xmlns:mc="http://schemas.openxmlformats.org/markup-compatibility/2006">
              <mc:Choice xmlns:v="urn:schemas-microsoft-com:vml" Requires="v">
                <p:oleObj spid="_x0000_s3085" name="" r:id="rId3" imgW="292100" imgH="431800" progId="Equation.3">
                  <p:embed/>
                </p:oleObj>
              </mc:Choice>
              <mc:Fallback>
                <p:oleObj name="" r:id="rId3" imgW="292100" imgH="431800" progId="Equation.3">
                  <p:embed/>
                  <p:pic>
                    <p:nvPicPr>
                      <p:cNvPr id="0" name="图片 3084"/>
                      <p:cNvPicPr/>
                      <p:nvPr/>
                    </p:nvPicPr>
                    <p:blipFill>
                      <a:blip r:embed="rId4">
                        <a:clrChange>
                          <a:clrFrom>
                            <a:srgbClr val="000000"/>
                          </a:clrFrom>
                          <a:clrTo>
                            <a:srgbClr val="FF0000"/>
                          </a:clrTo>
                        </a:clrChange>
                      </a:blip>
                      <a:stretch>
                        <a:fillRect/>
                      </a:stretch>
                    </p:blipFill>
                    <p:spPr>
                      <a:xfrm>
                        <a:off x="2411413" y="1412875"/>
                        <a:ext cx="730250" cy="1081088"/>
                      </a:xfrm>
                      <a:prstGeom prst="rect">
                        <a:avLst/>
                      </a:prstGeom>
                      <a:noFill/>
                      <a:ln w="38100">
                        <a:noFill/>
                        <a:miter/>
                      </a:ln>
                    </p:spPr>
                  </p:pic>
                </p:oleObj>
              </mc:Fallback>
            </mc:AlternateContent>
          </a:graphicData>
        </a:graphic>
      </p:graphicFrame>
      <p:graphicFrame>
        <p:nvGraphicFramePr>
          <p:cNvPr id="1080325" name="Object 5"/>
          <p:cNvGraphicFramePr/>
          <p:nvPr/>
        </p:nvGraphicFramePr>
        <p:xfrm>
          <a:off x="5292725" y="1628775"/>
          <a:ext cx="984250" cy="539750"/>
        </p:xfrm>
        <a:graphic>
          <a:graphicData uri="http://schemas.openxmlformats.org/presentationml/2006/ole">
            <mc:AlternateContent xmlns:mc="http://schemas.openxmlformats.org/markup-compatibility/2006">
              <mc:Choice xmlns:v="urn:schemas-microsoft-com:vml" Requires="v">
                <p:oleObj spid="_x0000_s3087" name="" r:id="rId5" imgW="393065" imgH="215900" progId="Equation.3">
                  <p:embed/>
                </p:oleObj>
              </mc:Choice>
              <mc:Fallback>
                <p:oleObj name="" r:id="rId5" imgW="393065" imgH="215900" progId="Equation.3">
                  <p:embed/>
                  <p:pic>
                    <p:nvPicPr>
                      <p:cNvPr id="0" name="图片 3086"/>
                      <p:cNvPicPr/>
                      <p:nvPr/>
                    </p:nvPicPr>
                    <p:blipFill>
                      <a:blip r:embed="rId6">
                        <a:clrChange>
                          <a:clrFrom>
                            <a:srgbClr val="000000"/>
                          </a:clrFrom>
                          <a:clrTo>
                            <a:srgbClr val="FF0000"/>
                          </a:clrTo>
                        </a:clrChange>
                      </a:blip>
                      <a:stretch>
                        <a:fillRect/>
                      </a:stretch>
                    </p:blipFill>
                    <p:spPr>
                      <a:xfrm>
                        <a:off x="5292725" y="1628775"/>
                        <a:ext cx="984250" cy="539750"/>
                      </a:xfrm>
                      <a:prstGeom prst="rect">
                        <a:avLst/>
                      </a:prstGeom>
                      <a:noFill/>
                      <a:ln w="38100">
                        <a:noFill/>
                        <a:miter/>
                      </a:ln>
                    </p:spPr>
                  </p:pic>
                </p:oleObj>
              </mc:Fallback>
            </mc:AlternateContent>
          </a:graphicData>
        </a:graphic>
      </p:graphicFrame>
      <p:graphicFrame>
        <p:nvGraphicFramePr>
          <p:cNvPr id="1080326" name="Object 6"/>
          <p:cNvGraphicFramePr/>
          <p:nvPr/>
        </p:nvGraphicFramePr>
        <p:xfrm>
          <a:off x="7812088" y="1341438"/>
          <a:ext cx="804862" cy="1050925"/>
        </p:xfrm>
        <a:graphic>
          <a:graphicData uri="http://schemas.openxmlformats.org/presentationml/2006/ole">
            <mc:AlternateContent xmlns:mc="http://schemas.openxmlformats.org/markup-compatibility/2006">
              <mc:Choice xmlns:v="urn:schemas-microsoft-com:vml" Requires="v">
                <p:oleObj spid="_x0000_s3100" name="" r:id="rId7" imgW="330200" imgH="431800" progId="Equation.3">
                  <p:embed/>
                </p:oleObj>
              </mc:Choice>
              <mc:Fallback>
                <p:oleObj name="" r:id="rId7" imgW="330200" imgH="431800" progId="Equation.3">
                  <p:embed/>
                  <p:pic>
                    <p:nvPicPr>
                      <p:cNvPr id="0" name="图片 3099"/>
                      <p:cNvPicPr/>
                      <p:nvPr/>
                    </p:nvPicPr>
                    <p:blipFill>
                      <a:blip r:embed="rId8">
                        <a:clrChange>
                          <a:clrFrom>
                            <a:srgbClr val="000000"/>
                          </a:clrFrom>
                          <a:clrTo>
                            <a:srgbClr val="FF0000"/>
                          </a:clrTo>
                        </a:clrChange>
                      </a:blip>
                      <a:stretch>
                        <a:fillRect/>
                      </a:stretch>
                    </p:blipFill>
                    <p:spPr>
                      <a:xfrm>
                        <a:off x="7812088" y="1341438"/>
                        <a:ext cx="804862" cy="1050925"/>
                      </a:xfrm>
                      <a:prstGeom prst="rect">
                        <a:avLst/>
                      </a:prstGeom>
                      <a:noFill/>
                      <a:ln w="38100">
                        <a:noFill/>
                        <a:miter/>
                      </a:ln>
                    </p:spPr>
                  </p:pic>
                </p:oleObj>
              </mc:Fallback>
            </mc:AlternateContent>
          </a:graphicData>
        </a:graphic>
      </p:graphicFrame>
      <p:graphicFrame>
        <p:nvGraphicFramePr>
          <p:cNvPr id="1080327" name="Object 7"/>
          <p:cNvGraphicFramePr/>
          <p:nvPr/>
        </p:nvGraphicFramePr>
        <p:xfrm>
          <a:off x="1908175" y="2644775"/>
          <a:ext cx="792163" cy="679450"/>
        </p:xfrm>
        <a:graphic>
          <a:graphicData uri="http://schemas.openxmlformats.org/presentationml/2006/ole">
            <mc:AlternateContent xmlns:mc="http://schemas.openxmlformats.org/markup-compatibility/2006">
              <mc:Choice xmlns:v="urn:schemas-microsoft-com:vml" Requires="v">
                <p:oleObj spid="_x0000_s3106" name="" r:id="rId9" imgW="266065" imgH="228600" progId="Equation.3">
                  <p:embed/>
                </p:oleObj>
              </mc:Choice>
              <mc:Fallback>
                <p:oleObj name="" r:id="rId9" imgW="266065" imgH="228600" progId="Equation.3">
                  <p:embed/>
                  <p:pic>
                    <p:nvPicPr>
                      <p:cNvPr id="0" name="图片 3105"/>
                      <p:cNvPicPr/>
                      <p:nvPr/>
                    </p:nvPicPr>
                    <p:blipFill>
                      <a:blip r:embed="rId10">
                        <a:clrChange>
                          <a:clrFrom>
                            <a:srgbClr val="000000"/>
                          </a:clrFrom>
                          <a:clrTo>
                            <a:srgbClr val="FF0000"/>
                          </a:clrTo>
                        </a:clrChange>
                      </a:blip>
                      <a:stretch>
                        <a:fillRect/>
                      </a:stretch>
                    </p:blipFill>
                    <p:spPr>
                      <a:xfrm>
                        <a:off x="1908175" y="2644775"/>
                        <a:ext cx="792163" cy="679450"/>
                      </a:xfrm>
                      <a:prstGeom prst="rect">
                        <a:avLst/>
                      </a:prstGeom>
                      <a:noFill/>
                      <a:ln w="38100">
                        <a:noFill/>
                        <a:miter/>
                      </a:ln>
                    </p:spPr>
                  </p:pic>
                </p:oleObj>
              </mc:Fallback>
            </mc:AlternateContent>
          </a:graphicData>
        </a:graphic>
      </p:graphicFrame>
      <p:graphicFrame>
        <p:nvGraphicFramePr>
          <p:cNvPr id="1080328" name="Object 8"/>
          <p:cNvGraphicFramePr/>
          <p:nvPr/>
        </p:nvGraphicFramePr>
        <p:xfrm>
          <a:off x="5508625" y="2708275"/>
          <a:ext cx="738188" cy="661988"/>
        </p:xfrm>
        <a:graphic>
          <a:graphicData uri="http://schemas.openxmlformats.org/presentationml/2006/ole">
            <mc:AlternateContent xmlns:mc="http://schemas.openxmlformats.org/markup-compatibility/2006">
              <mc:Choice xmlns:v="urn:schemas-microsoft-com:vml" Requires="v">
                <p:oleObj spid="_x0000_s3095" name="" r:id="rId11" imgW="254000" imgH="228600" progId="Equation.3">
                  <p:embed/>
                </p:oleObj>
              </mc:Choice>
              <mc:Fallback>
                <p:oleObj name="" r:id="rId11" imgW="254000" imgH="228600" progId="Equation.3">
                  <p:embed/>
                  <p:pic>
                    <p:nvPicPr>
                      <p:cNvPr id="0" name="图片 3094"/>
                      <p:cNvPicPr/>
                      <p:nvPr/>
                    </p:nvPicPr>
                    <p:blipFill>
                      <a:blip r:embed="rId12">
                        <a:clrChange>
                          <a:clrFrom>
                            <a:srgbClr val="000000"/>
                          </a:clrFrom>
                          <a:clrTo>
                            <a:srgbClr val="FF0000"/>
                          </a:clrTo>
                        </a:clrChange>
                      </a:blip>
                      <a:stretch>
                        <a:fillRect/>
                      </a:stretch>
                    </p:blipFill>
                    <p:spPr>
                      <a:xfrm>
                        <a:off x="5508625" y="2708275"/>
                        <a:ext cx="738188" cy="661988"/>
                      </a:xfrm>
                      <a:prstGeom prst="rect">
                        <a:avLst/>
                      </a:prstGeom>
                      <a:noFill/>
                      <a:ln w="38100">
                        <a:noFill/>
                        <a:miter/>
                      </a:ln>
                    </p:spPr>
                  </p:pic>
                </p:oleObj>
              </mc:Fallback>
            </mc:AlternateContent>
          </a:graphicData>
        </a:graphic>
      </p:graphicFrame>
      <p:graphicFrame>
        <p:nvGraphicFramePr>
          <p:cNvPr id="1080329" name="Object 9"/>
          <p:cNvGraphicFramePr/>
          <p:nvPr/>
        </p:nvGraphicFramePr>
        <p:xfrm>
          <a:off x="8229600" y="2708275"/>
          <a:ext cx="914400" cy="685800"/>
        </p:xfrm>
        <a:graphic>
          <a:graphicData uri="http://schemas.openxmlformats.org/presentationml/2006/ole">
            <mc:AlternateContent xmlns:mc="http://schemas.openxmlformats.org/markup-compatibility/2006">
              <mc:Choice xmlns:v="urn:schemas-microsoft-com:vml" Requires="v">
                <p:oleObj spid="_x0000_s3107" name="" r:id="rId13" imgW="304800" imgH="228600" progId="Equation.3">
                  <p:embed/>
                </p:oleObj>
              </mc:Choice>
              <mc:Fallback>
                <p:oleObj name="" r:id="rId13" imgW="304800" imgH="228600" progId="Equation.3">
                  <p:embed/>
                  <p:pic>
                    <p:nvPicPr>
                      <p:cNvPr id="0" name="图片 3106"/>
                      <p:cNvPicPr/>
                      <p:nvPr/>
                    </p:nvPicPr>
                    <p:blipFill>
                      <a:blip r:embed="rId14">
                        <a:clrChange>
                          <a:clrFrom>
                            <a:srgbClr val="000000"/>
                          </a:clrFrom>
                          <a:clrTo>
                            <a:srgbClr val="FF0000"/>
                          </a:clrTo>
                        </a:clrChange>
                      </a:blip>
                      <a:stretch>
                        <a:fillRect/>
                      </a:stretch>
                    </p:blipFill>
                    <p:spPr>
                      <a:xfrm>
                        <a:off x="8229600" y="2708275"/>
                        <a:ext cx="914400" cy="685800"/>
                      </a:xfrm>
                      <a:prstGeom prst="rect">
                        <a:avLst/>
                      </a:prstGeom>
                      <a:noFill/>
                      <a:ln w="38100">
                        <a:noFill/>
                        <a:miter/>
                      </a:ln>
                    </p:spPr>
                  </p:pic>
                </p:oleObj>
              </mc:Fallback>
            </mc:AlternateContent>
          </a:graphicData>
        </a:graphic>
      </p:graphicFrame>
      <p:graphicFrame>
        <p:nvGraphicFramePr>
          <p:cNvPr id="1080330" name="Object 10"/>
          <p:cNvGraphicFramePr/>
          <p:nvPr/>
        </p:nvGraphicFramePr>
        <p:xfrm>
          <a:off x="3492500" y="3789363"/>
          <a:ext cx="1398588" cy="606425"/>
        </p:xfrm>
        <a:graphic>
          <a:graphicData uri="http://schemas.openxmlformats.org/presentationml/2006/ole">
            <mc:AlternateContent xmlns:mc="http://schemas.openxmlformats.org/markup-compatibility/2006">
              <mc:Choice xmlns:v="urn:schemas-microsoft-com:vml" Requires="v">
                <p:oleObj spid="_x0000_s3105" name="" r:id="rId15" imgW="494665" imgH="215900" progId="Equation.3">
                  <p:embed/>
                </p:oleObj>
              </mc:Choice>
              <mc:Fallback>
                <p:oleObj name="" r:id="rId15" imgW="494665" imgH="215900" progId="Equation.3">
                  <p:embed/>
                  <p:pic>
                    <p:nvPicPr>
                      <p:cNvPr id="0" name="图片 3104"/>
                      <p:cNvPicPr/>
                      <p:nvPr/>
                    </p:nvPicPr>
                    <p:blipFill>
                      <a:blip r:embed="rId16">
                        <a:clrChange>
                          <a:clrFrom>
                            <a:srgbClr val="000000"/>
                          </a:clrFrom>
                          <a:clrTo>
                            <a:srgbClr val="FF0000"/>
                          </a:clrTo>
                        </a:clrChange>
                      </a:blip>
                      <a:stretch>
                        <a:fillRect/>
                      </a:stretch>
                    </p:blipFill>
                    <p:spPr>
                      <a:xfrm>
                        <a:off x="3492500" y="3789363"/>
                        <a:ext cx="1398588" cy="606425"/>
                      </a:xfrm>
                      <a:prstGeom prst="rect">
                        <a:avLst/>
                      </a:prstGeom>
                      <a:noFill/>
                      <a:ln w="38100">
                        <a:noFill/>
                        <a:miter/>
                      </a:ln>
                    </p:spPr>
                  </p:pic>
                </p:oleObj>
              </mc:Fallback>
            </mc:AlternateContent>
          </a:graphicData>
        </a:graphic>
      </p:graphicFrame>
      <p:graphicFrame>
        <p:nvGraphicFramePr>
          <p:cNvPr id="1080331" name="Object 11"/>
          <p:cNvGraphicFramePr/>
          <p:nvPr/>
        </p:nvGraphicFramePr>
        <p:xfrm>
          <a:off x="468313" y="5013325"/>
          <a:ext cx="5381625" cy="592138"/>
        </p:xfrm>
        <a:graphic>
          <a:graphicData uri="http://schemas.openxmlformats.org/presentationml/2006/ole">
            <mc:AlternateContent xmlns:mc="http://schemas.openxmlformats.org/markup-compatibility/2006">
              <mc:Choice xmlns:v="urn:schemas-microsoft-com:vml" Requires="v">
                <p:oleObj spid="_x0000_s3096" name="" r:id="rId17" imgW="1915160" imgH="215900" progId="Equation.3">
                  <p:embed/>
                </p:oleObj>
              </mc:Choice>
              <mc:Fallback>
                <p:oleObj name="" r:id="rId17" imgW="1915160" imgH="215900" progId="Equation.3">
                  <p:embed/>
                  <p:pic>
                    <p:nvPicPr>
                      <p:cNvPr id="0" name="图片 3095"/>
                      <p:cNvPicPr/>
                      <p:nvPr/>
                    </p:nvPicPr>
                    <p:blipFill>
                      <a:blip r:embed="rId18"/>
                      <a:stretch>
                        <a:fillRect/>
                      </a:stretch>
                    </p:blipFill>
                    <p:spPr>
                      <a:xfrm>
                        <a:off x="468313" y="5013325"/>
                        <a:ext cx="5381625" cy="592138"/>
                      </a:xfrm>
                      <a:prstGeom prst="rect">
                        <a:avLst/>
                      </a:prstGeom>
                      <a:noFill/>
                      <a:ln w="38100">
                        <a:noFill/>
                        <a:miter/>
                      </a:ln>
                    </p:spPr>
                  </p:pic>
                </p:oleObj>
              </mc:Fallback>
            </mc:AlternateContent>
          </a:graphicData>
        </a:graphic>
      </p:graphicFrame>
      <p:sp>
        <p:nvSpPr>
          <p:cNvPr id="1080332" name="Line 12"/>
          <p:cNvSpPr/>
          <p:nvPr/>
        </p:nvSpPr>
        <p:spPr>
          <a:xfrm>
            <a:off x="4427538" y="5589588"/>
            <a:ext cx="1143000" cy="0"/>
          </a:xfrm>
          <a:prstGeom prst="line">
            <a:avLst/>
          </a:prstGeom>
          <a:ln w="76200" cap="flat" cmpd="tri">
            <a:solidFill>
              <a:srgbClr val="FF0000"/>
            </a:solidFill>
            <a:prstDash val="solid"/>
            <a:miter/>
            <a:headEnd type="none" w="med" len="med"/>
            <a:tailEnd type="none" w="med" len="med"/>
          </a:ln>
        </p:spPr>
      </p:sp>
      <p:sp>
        <p:nvSpPr>
          <p:cNvPr id="3084" name="Text Box 16"/>
          <p:cNvSpPr txBox="1"/>
          <p:nvPr/>
        </p:nvSpPr>
        <p:spPr>
          <a:xfrm>
            <a:off x="609600" y="685800"/>
            <a:ext cx="5029200" cy="701675"/>
          </a:xfrm>
          <a:prstGeom prst="rect">
            <a:avLst/>
          </a:prstGeom>
          <a:noFill/>
          <a:ln w="9525">
            <a:noFill/>
          </a:ln>
        </p:spPr>
        <p:txBody>
          <a:bodyPr>
            <a:spAutoFit/>
          </a:bodyPr>
          <a:p>
            <a:pPr algn="l"/>
            <a:r>
              <a:rPr lang="zh-CN" altLang="en-US" sz="4000" b="1" dirty="0">
                <a:solidFill>
                  <a:srgbClr val="FF0000"/>
                </a:solidFill>
                <a:latin typeface="黑体" panose="02010609060101010101" pitchFamily="49" charset="-122"/>
                <a:ea typeface="黑体" panose="02010609060101010101" pitchFamily="49" charset="-122"/>
              </a:rPr>
              <a:t>不定型的极限</a:t>
            </a:r>
            <a:endParaRPr lang="zh-CN" altLang="en-US" sz="4000" b="1" dirty="0">
              <a:solidFill>
                <a:srgbClr val="FF000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80323"/>
                                        </p:tgtEl>
                                        <p:attrNameLst>
                                          <p:attrName>style.visibility</p:attrName>
                                        </p:attrNameLst>
                                      </p:cBhvr>
                                      <p:to>
                                        <p:strVal val="visible"/>
                                      </p:to>
                                    </p:set>
                                    <p:animEffect transition="in" filter="box(in)">
                                      <p:cBhvr>
                                        <p:cTn id="7" dur="500"/>
                                        <p:tgtEl>
                                          <p:spTgt spid="108032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nodeType="clickEffect">
                                  <p:stCondLst>
                                    <p:cond delay="0"/>
                                  </p:stCondLst>
                                  <p:childTnLst>
                                    <p:set>
                                      <p:cBhvr>
                                        <p:cTn id="11" dur="1" fill="hold">
                                          <p:stCondLst>
                                            <p:cond delay="0"/>
                                          </p:stCondLst>
                                        </p:cTn>
                                        <p:tgtEl>
                                          <p:spTgt spid="1080324"/>
                                        </p:tgtEl>
                                        <p:attrNameLst>
                                          <p:attrName>style.visibility</p:attrName>
                                        </p:attrNameLst>
                                      </p:cBhvr>
                                      <p:to>
                                        <p:strVal val="visible"/>
                                      </p:to>
                                    </p:set>
                                    <p:animEffect transition="in" filter="slide(fromRight)">
                                      <p:cBhvr>
                                        <p:cTn id="12" dur="500"/>
                                        <p:tgtEl>
                                          <p:spTgt spid="1080324"/>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2" fill="hold" nodeType="clickEffect">
                                  <p:stCondLst>
                                    <p:cond delay="0"/>
                                  </p:stCondLst>
                                  <p:childTnLst>
                                    <p:set>
                                      <p:cBhvr>
                                        <p:cTn id="16" dur="1" fill="hold">
                                          <p:stCondLst>
                                            <p:cond delay="0"/>
                                          </p:stCondLst>
                                        </p:cTn>
                                        <p:tgtEl>
                                          <p:spTgt spid="1080325"/>
                                        </p:tgtEl>
                                        <p:attrNameLst>
                                          <p:attrName>style.visibility</p:attrName>
                                        </p:attrNameLst>
                                      </p:cBhvr>
                                      <p:to>
                                        <p:strVal val="visible"/>
                                      </p:to>
                                    </p:set>
                                    <p:animEffect transition="in" filter="slide(fromRight)">
                                      <p:cBhvr>
                                        <p:cTn id="17" dur="500"/>
                                        <p:tgtEl>
                                          <p:spTgt spid="1080325"/>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2" fill="hold" nodeType="clickEffect">
                                  <p:stCondLst>
                                    <p:cond delay="0"/>
                                  </p:stCondLst>
                                  <p:childTnLst>
                                    <p:set>
                                      <p:cBhvr>
                                        <p:cTn id="21" dur="1" fill="hold">
                                          <p:stCondLst>
                                            <p:cond delay="0"/>
                                          </p:stCondLst>
                                        </p:cTn>
                                        <p:tgtEl>
                                          <p:spTgt spid="1080326"/>
                                        </p:tgtEl>
                                        <p:attrNameLst>
                                          <p:attrName>style.visibility</p:attrName>
                                        </p:attrNameLst>
                                      </p:cBhvr>
                                      <p:to>
                                        <p:strVal val="visible"/>
                                      </p:to>
                                    </p:set>
                                    <p:animEffect transition="in" filter="slide(fromRight)">
                                      <p:cBhvr>
                                        <p:cTn id="22" dur="500"/>
                                        <p:tgtEl>
                                          <p:spTgt spid="1080326"/>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2" fill="hold" nodeType="clickEffect">
                                  <p:stCondLst>
                                    <p:cond delay="0"/>
                                  </p:stCondLst>
                                  <p:childTnLst>
                                    <p:set>
                                      <p:cBhvr>
                                        <p:cTn id="26" dur="1" fill="hold">
                                          <p:stCondLst>
                                            <p:cond delay="0"/>
                                          </p:stCondLst>
                                        </p:cTn>
                                        <p:tgtEl>
                                          <p:spTgt spid="1080327"/>
                                        </p:tgtEl>
                                        <p:attrNameLst>
                                          <p:attrName>style.visibility</p:attrName>
                                        </p:attrNameLst>
                                      </p:cBhvr>
                                      <p:to>
                                        <p:strVal val="visible"/>
                                      </p:to>
                                    </p:set>
                                    <p:animEffect transition="in" filter="slide(fromRight)">
                                      <p:cBhvr>
                                        <p:cTn id="27" dur="500"/>
                                        <p:tgtEl>
                                          <p:spTgt spid="1080327"/>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2" fill="hold" nodeType="clickEffect">
                                  <p:stCondLst>
                                    <p:cond delay="0"/>
                                  </p:stCondLst>
                                  <p:childTnLst>
                                    <p:set>
                                      <p:cBhvr>
                                        <p:cTn id="31" dur="1" fill="hold">
                                          <p:stCondLst>
                                            <p:cond delay="0"/>
                                          </p:stCondLst>
                                        </p:cTn>
                                        <p:tgtEl>
                                          <p:spTgt spid="1080328"/>
                                        </p:tgtEl>
                                        <p:attrNameLst>
                                          <p:attrName>style.visibility</p:attrName>
                                        </p:attrNameLst>
                                      </p:cBhvr>
                                      <p:to>
                                        <p:strVal val="visible"/>
                                      </p:to>
                                    </p:set>
                                    <p:animEffect transition="in" filter="slide(fromRight)">
                                      <p:cBhvr>
                                        <p:cTn id="32" dur="500"/>
                                        <p:tgtEl>
                                          <p:spTgt spid="1080328"/>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2" fill="hold" nodeType="clickEffect">
                                  <p:stCondLst>
                                    <p:cond delay="0"/>
                                  </p:stCondLst>
                                  <p:childTnLst>
                                    <p:set>
                                      <p:cBhvr>
                                        <p:cTn id="36" dur="1" fill="hold">
                                          <p:stCondLst>
                                            <p:cond delay="0"/>
                                          </p:stCondLst>
                                        </p:cTn>
                                        <p:tgtEl>
                                          <p:spTgt spid="1080329"/>
                                        </p:tgtEl>
                                        <p:attrNameLst>
                                          <p:attrName>style.visibility</p:attrName>
                                        </p:attrNameLst>
                                      </p:cBhvr>
                                      <p:to>
                                        <p:strVal val="visible"/>
                                      </p:to>
                                    </p:set>
                                    <p:animEffect transition="in" filter="slide(fromRight)">
                                      <p:cBhvr>
                                        <p:cTn id="37" dur="500"/>
                                        <p:tgtEl>
                                          <p:spTgt spid="1080329"/>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2" fill="hold" nodeType="clickEffect">
                                  <p:stCondLst>
                                    <p:cond delay="0"/>
                                  </p:stCondLst>
                                  <p:childTnLst>
                                    <p:set>
                                      <p:cBhvr>
                                        <p:cTn id="41" dur="1" fill="hold">
                                          <p:stCondLst>
                                            <p:cond delay="0"/>
                                          </p:stCondLst>
                                        </p:cTn>
                                        <p:tgtEl>
                                          <p:spTgt spid="1080330"/>
                                        </p:tgtEl>
                                        <p:attrNameLst>
                                          <p:attrName>style.visibility</p:attrName>
                                        </p:attrNameLst>
                                      </p:cBhvr>
                                      <p:to>
                                        <p:strVal val="visible"/>
                                      </p:to>
                                    </p:set>
                                    <p:animEffect transition="in" filter="slide(fromRight)">
                                      <p:cBhvr>
                                        <p:cTn id="42" dur="500"/>
                                        <p:tgtEl>
                                          <p:spTgt spid="1080330"/>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1080331"/>
                                        </p:tgtEl>
                                        <p:attrNameLst>
                                          <p:attrName>style.visibility</p:attrName>
                                        </p:attrNameLst>
                                      </p:cBhvr>
                                      <p:to>
                                        <p:strVal val="visible"/>
                                      </p:to>
                                    </p:set>
                                    <p:animEffect transition="in" filter="box(in)">
                                      <p:cBhvr>
                                        <p:cTn id="47" dur="500"/>
                                        <p:tgtEl>
                                          <p:spTgt spid="1080331"/>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8" fill="hold" nodeType="clickEffect">
                                  <p:stCondLst>
                                    <p:cond delay="0"/>
                                  </p:stCondLst>
                                  <p:childTnLst>
                                    <p:set>
                                      <p:cBhvr>
                                        <p:cTn id="51" dur="1" fill="hold">
                                          <p:stCondLst>
                                            <p:cond delay="0"/>
                                          </p:stCondLst>
                                        </p:cTn>
                                        <p:tgtEl>
                                          <p:spTgt spid="1080332"/>
                                        </p:tgtEl>
                                        <p:attrNameLst>
                                          <p:attrName>style.visibility</p:attrName>
                                        </p:attrNameLst>
                                      </p:cBhvr>
                                      <p:to>
                                        <p:strVal val="visible"/>
                                      </p:to>
                                    </p:set>
                                    <p:animEffect transition="in" filter="slide(fromLeft)">
                                      <p:cBhvr>
                                        <p:cTn id="52" dur="500"/>
                                        <p:tgtEl>
                                          <p:spTgt spid="1080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pSp>
        <p:nvGrpSpPr>
          <p:cNvPr id="2" name="Group 41"/>
          <p:cNvGrpSpPr/>
          <p:nvPr/>
        </p:nvGrpSpPr>
        <p:grpSpPr>
          <a:xfrm>
            <a:off x="395288" y="1989138"/>
            <a:ext cx="5257800" cy="838200"/>
            <a:chOff x="144" y="1248"/>
            <a:chExt cx="3312" cy="528"/>
          </a:xfrm>
        </p:grpSpPr>
        <p:grpSp>
          <p:nvGrpSpPr>
            <p:cNvPr id="4125" name="Group 28"/>
            <p:cNvGrpSpPr/>
            <p:nvPr/>
          </p:nvGrpSpPr>
          <p:grpSpPr>
            <a:xfrm>
              <a:off x="144" y="1248"/>
              <a:ext cx="3312" cy="480"/>
              <a:chOff x="192" y="1056"/>
              <a:chExt cx="3312" cy="480"/>
            </a:xfrm>
          </p:grpSpPr>
          <p:graphicFrame>
            <p:nvGraphicFramePr>
              <p:cNvPr id="4111" name="Object 5"/>
              <p:cNvGraphicFramePr/>
              <p:nvPr/>
            </p:nvGraphicFramePr>
            <p:xfrm>
              <a:off x="2064" y="1056"/>
              <a:ext cx="1440" cy="480"/>
            </p:xfrm>
            <a:graphic>
              <a:graphicData uri="http://schemas.openxmlformats.org/presentationml/2006/ole">
                <mc:AlternateContent xmlns:mc="http://schemas.openxmlformats.org/markup-compatibility/2006">
                  <mc:Choice xmlns:v="urn:schemas-microsoft-com:vml" Requires="v">
                    <p:oleObj spid="_x0000_s3088" name="" r:id="rId1" imgW="812165" imgH="292100" progId="Equation.3">
                      <p:embed/>
                    </p:oleObj>
                  </mc:Choice>
                  <mc:Fallback>
                    <p:oleObj name="" r:id="rId1" imgW="812165" imgH="292100" progId="Equation.3">
                      <p:embed/>
                      <p:pic>
                        <p:nvPicPr>
                          <p:cNvPr id="0" name="图片 3087"/>
                          <p:cNvPicPr/>
                          <p:nvPr/>
                        </p:nvPicPr>
                        <p:blipFill>
                          <a:blip r:embed="rId2"/>
                          <a:stretch>
                            <a:fillRect/>
                          </a:stretch>
                        </p:blipFill>
                        <p:spPr>
                          <a:xfrm>
                            <a:off x="2064" y="1056"/>
                            <a:ext cx="1440" cy="480"/>
                          </a:xfrm>
                          <a:prstGeom prst="rect">
                            <a:avLst/>
                          </a:prstGeom>
                          <a:noFill/>
                          <a:ln w="38100">
                            <a:noFill/>
                            <a:miter/>
                          </a:ln>
                        </p:spPr>
                      </p:pic>
                    </p:oleObj>
                  </mc:Fallback>
                </mc:AlternateContent>
              </a:graphicData>
            </a:graphic>
          </p:graphicFrame>
          <p:sp>
            <p:nvSpPr>
              <p:cNvPr id="4126" name="Text Box 7"/>
              <p:cNvSpPr txBox="1"/>
              <p:nvPr/>
            </p:nvSpPr>
            <p:spPr>
              <a:xfrm>
                <a:off x="192" y="1099"/>
                <a:ext cx="2304" cy="327"/>
              </a:xfrm>
              <a:prstGeom prst="rect">
                <a:avLst/>
              </a:prstGeom>
              <a:noFill/>
              <a:ln w="9525">
                <a:noFill/>
              </a:ln>
            </p:spPr>
            <p:txBody>
              <a:bodyPr>
                <a:spAutoFit/>
              </a:bodyPr>
              <a:p>
                <a:pPr algn="l"/>
                <a:r>
                  <a:rPr lang="en-US" altLang="zh-CN">
                    <a:latin typeface="Times New Roman" panose="02020603050405020304" pitchFamily="18" charset="0"/>
                  </a:rPr>
                  <a:t>(1)</a:t>
                </a:r>
                <a:r>
                  <a:rPr lang="en-US" altLang="zh-CN" baseline="30000">
                    <a:latin typeface="Times New Roman" panose="02020603050405020304" pitchFamily="18" charset="0"/>
                  </a:rPr>
                  <a:t>    </a:t>
                </a:r>
                <a:endParaRPr lang="en-US" altLang="zh-CN">
                  <a:latin typeface="Times New Roman" panose="02020603050405020304" pitchFamily="18" charset="0"/>
                </a:endParaRPr>
              </a:p>
            </p:txBody>
          </p:sp>
        </p:grpSp>
        <p:graphicFrame>
          <p:nvGraphicFramePr>
            <p:cNvPr id="4110" name="Object 8"/>
            <p:cNvGraphicFramePr/>
            <p:nvPr/>
          </p:nvGraphicFramePr>
          <p:xfrm>
            <a:off x="528" y="1296"/>
            <a:ext cx="1440" cy="480"/>
          </p:xfrm>
          <a:graphic>
            <a:graphicData uri="http://schemas.openxmlformats.org/presentationml/2006/ole">
              <mc:AlternateContent xmlns:mc="http://schemas.openxmlformats.org/markup-compatibility/2006">
                <mc:Choice xmlns:v="urn:schemas-microsoft-com:vml" Requires="v">
                  <p:oleObj spid="_x0000_s3089" name="" r:id="rId3" imgW="824865" imgH="292100" progId="Equation.3">
                    <p:embed/>
                  </p:oleObj>
                </mc:Choice>
                <mc:Fallback>
                  <p:oleObj name="" r:id="rId3" imgW="824865" imgH="292100" progId="Equation.3">
                    <p:embed/>
                    <p:pic>
                      <p:nvPicPr>
                        <p:cNvPr id="0" name="图片 3088"/>
                        <p:cNvPicPr/>
                        <p:nvPr/>
                      </p:nvPicPr>
                      <p:blipFill>
                        <a:blip r:embed="rId4"/>
                        <a:stretch>
                          <a:fillRect/>
                        </a:stretch>
                      </p:blipFill>
                      <p:spPr>
                        <a:xfrm>
                          <a:off x="528" y="1296"/>
                          <a:ext cx="1440" cy="480"/>
                        </a:xfrm>
                        <a:prstGeom prst="rect">
                          <a:avLst/>
                        </a:prstGeom>
                        <a:noFill/>
                        <a:ln w="38100">
                          <a:noFill/>
                          <a:miter/>
                        </a:ln>
                      </p:spPr>
                    </p:pic>
                  </p:oleObj>
                </mc:Fallback>
              </mc:AlternateContent>
            </a:graphicData>
          </a:graphic>
        </p:graphicFrame>
      </p:grpSp>
      <p:grpSp>
        <p:nvGrpSpPr>
          <p:cNvPr id="4" name="Group 43"/>
          <p:cNvGrpSpPr/>
          <p:nvPr/>
        </p:nvGrpSpPr>
        <p:grpSpPr>
          <a:xfrm>
            <a:off x="0" y="1052513"/>
            <a:ext cx="8686800" cy="1095375"/>
            <a:chOff x="0" y="663"/>
            <a:chExt cx="5472" cy="690"/>
          </a:xfrm>
        </p:grpSpPr>
        <p:sp>
          <p:nvSpPr>
            <p:cNvPr id="4121" name="Rectangle 4"/>
            <p:cNvSpPr/>
            <p:nvPr/>
          </p:nvSpPr>
          <p:spPr>
            <a:xfrm>
              <a:off x="476" y="1026"/>
              <a:ext cx="1814" cy="327"/>
            </a:xfrm>
            <a:prstGeom prst="rect">
              <a:avLst/>
            </a:prstGeom>
            <a:noFill/>
            <a:ln w="9525">
              <a:noFill/>
            </a:ln>
          </p:spPr>
          <p:txBody>
            <a:bodyPr>
              <a:spAutoFit/>
            </a:bodyPr>
            <a:p>
              <a:pPr algn="l"/>
              <a:r>
                <a:rPr lang="zh-CN" altLang="en-US" b="1" dirty="0">
                  <a:latin typeface="Times New Roman" panose="02020603050405020304" pitchFamily="18" charset="0"/>
                </a:rPr>
                <a:t>定义</a:t>
              </a:r>
              <a:r>
                <a:rPr lang="en-US" altLang="zh-CN" b="1">
                  <a:latin typeface="Times New Roman" panose="02020603050405020304" pitchFamily="18" charset="0"/>
                </a:rPr>
                <a:t>,</a:t>
              </a:r>
              <a:r>
                <a:rPr lang="zh-CN" altLang="en-US" b="1" dirty="0">
                  <a:latin typeface="Times New Roman" panose="02020603050405020304" pitchFamily="18" charset="0"/>
                </a:rPr>
                <a:t>且满足：</a:t>
              </a:r>
              <a:endParaRPr lang="zh-CN" altLang="en-US" b="1" dirty="0">
                <a:latin typeface="Times New Roman" panose="02020603050405020304" pitchFamily="18" charset="0"/>
              </a:endParaRPr>
            </a:p>
          </p:txBody>
        </p:sp>
        <p:grpSp>
          <p:nvGrpSpPr>
            <p:cNvPr id="4122" name="Group 9"/>
            <p:cNvGrpSpPr/>
            <p:nvPr/>
          </p:nvGrpSpPr>
          <p:grpSpPr>
            <a:xfrm>
              <a:off x="0" y="663"/>
              <a:ext cx="5472" cy="413"/>
              <a:chOff x="288" y="2064"/>
              <a:chExt cx="5472" cy="413"/>
            </a:xfrm>
          </p:grpSpPr>
          <p:graphicFrame>
            <p:nvGraphicFramePr>
              <p:cNvPr id="4107" name="Object 10"/>
              <p:cNvGraphicFramePr/>
              <p:nvPr/>
            </p:nvGraphicFramePr>
            <p:xfrm>
              <a:off x="3352" y="2064"/>
              <a:ext cx="392" cy="360"/>
            </p:xfrm>
            <a:graphic>
              <a:graphicData uri="http://schemas.openxmlformats.org/presentationml/2006/ole">
                <mc:AlternateContent xmlns:mc="http://schemas.openxmlformats.org/markup-compatibility/2006">
                  <mc:Choice xmlns:v="urn:schemas-microsoft-com:vml" Requires="v">
                    <p:oleObj spid="_x0000_s3090" name="" r:id="rId5" imgW="177800" imgH="227965" progId="Equation.3">
                      <p:embed/>
                    </p:oleObj>
                  </mc:Choice>
                  <mc:Fallback>
                    <p:oleObj name="" r:id="rId5" imgW="177800" imgH="227965" progId="Equation.3">
                      <p:embed/>
                      <p:pic>
                        <p:nvPicPr>
                          <p:cNvPr id="0" name="图片 3089"/>
                          <p:cNvPicPr/>
                          <p:nvPr/>
                        </p:nvPicPr>
                        <p:blipFill>
                          <a:blip r:embed="rId6"/>
                          <a:stretch>
                            <a:fillRect/>
                          </a:stretch>
                        </p:blipFill>
                        <p:spPr>
                          <a:xfrm>
                            <a:off x="3352" y="2064"/>
                            <a:ext cx="392" cy="360"/>
                          </a:xfrm>
                          <a:prstGeom prst="rect">
                            <a:avLst/>
                          </a:prstGeom>
                          <a:noFill/>
                          <a:ln w="38100">
                            <a:noFill/>
                            <a:miter/>
                          </a:ln>
                        </p:spPr>
                      </p:pic>
                    </p:oleObj>
                  </mc:Fallback>
                </mc:AlternateContent>
              </a:graphicData>
            </a:graphic>
          </p:graphicFrame>
          <p:grpSp>
            <p:nvGrpSpPr>
              <p:cNvPr id="4123" name="Group 11"/>
              <p:cNvGrpSpPr/>
              <p:nvPr/>
            </p:nvGrpSpPr>
            <p:grpSpPr>
              <a:xfrm>
                <a:off x="288" y="2079"/>
                <a:ext cx="5472" cy="398"/>
                <a:chOff x="288" y="2079"/>
                <a:chExt cx="5472" cy="398"/>
              </a:xfrm>
            </p:grpSpPr>
            <p:sp>
              <p:nvSpPr>
                <p:cNvPr id="4124" name="Text Box 12"/>
                <p:cNvSpPr txBox="1"/>
                <p:nvPr/>
              </p:nvSpPr>
              <p:spPr>
                <a:xfrm>
                  <a:off x="288" y="2112"/>
                  <a:ext cx="5472" cy="365"/>
                </a:xfrm>
                <a:prstGeom prst="rect">
                  <a:avLst/>
                </a:prstGeom>
                <a:noFill/>
                <a:ln w="9525">
                  <a:noFill/>
                </a:ln>
              </p:spPr>
              <p:txBody>
                <a:bodyPr>
                  <a:spAutoFit/>
                </a:bodyPr>
                <a:p>
                  <a:pPr algn="l"/>
                  <a:r>
                    <a:rPr lang="zh-CN" altLang="en-US" sz="3200" b="1" dirty="0">
                      <a:solidFill>
                        <a:schemeClr val="accent1"/>
                      </a:solidFill>
                      <a:latin typeface="Times New Roman" panose="02020603050405020304" pitchFamily="18" charset="0"/>
                    </a:rPr>
                    <a:t>定理</a:t>
                  </a:r>
                  <a:r>
                    <a:rPr lang="zh-CN" altLang="en-US" sz="3200" b="1" dirty="0">
                      <a:latin typeface="Times New Roman" panose="02020603050405020304" pitchFamily="18" charset="0"/>
                    </a:rPr>
                    <a:t>   </a:t>
                  </a:r>
                  <a:r>
                    <a:rPr lang="zh-CN" altLang="en-US" b="1" dirty="0">
                      <a:latin typeface="Times New Roman" panose="02020603050405020304" pitchFamily="18" charset="0"/>
                    </a:rPr>
                    <a:t> 设函数        和        在点     的某一去心邻域内有</a:t>
                  </a:r>
                  <a:endParaRPr lang="zh-CN" altLang="en-US" b="1" dirty="0">
                    <a:latin typeface="Times New Roman" panose="02020603050405020304" pitchFamily="18" charset="0"/>
                  </a:endParaRPr>
                </a:p>
              </p:txBody>
            </p:sp>
            <p:graphicFrame>
              <p:nvGraphicFramePr>
                <p:cNvPr id="4108" name="Object 13"/>
                <p:cNvGraphicFramePr/>
                <p:nvPr/>
              </p:nvGraphicFramePr>
              <p:xfrm>
                <a:off x="2496" y="2079"/>
                <a:ext cx="392" cy="369"/>
              </p:xfrm>
              <a:graphic>
                <a:graphicData uri="http://schemas.openxmlformats.org/presentationml/2006/ole">
                  <mc:AlternateContent xmlns:mc="http://schemas.openxmlformats.org/markup-compatibility/2006">
                    <mc:Choice xmlns:v="urn:schemas-microsoft-com:vml" Requires="v">
                      <p:oleObj spid="_x0000_s3091" name="" r:id="rId7" imgW="330200" imgH="203200" progId="Equation.3">
                        <p:embed/>
                      </p:oleObj>
                    </mc:Choice>
                    <mc:Fallback>
                      <p:oleObj name="" r:id="rId7" imgW="330200" imgH="203200" progId="Equation.3">
                        <p:embed/>
                        <p:pic>
                          <p:nvPicPr>
                            <p:cNvPr id="0" name="图片 3090"/>
                            <p:cNvPicPr/>
                            <p:nvPr/>
                          </p:nvPicPr>
                          <p:blipFill>
                            <a:blip r:embed="rId8"/>
                            <a:stretch>
                              <a:fillRect/>
                            </a:stretch>
                          </p:blipFill>
                          <p:spPr>
                            <a:xfrm>
                              <a:off x="2496" y="2079"/>
                              <a:ext cx="392" cy="369"/>
                            </a:xfrm>
                            <a:prstGeom prst="rect">
                              <a:avLst/>
                            </a:prstGeom>
                            <a:noFill/>
                            <a:ln w="38100">
                              <a:noFill/>
                              <a:miter/>
                            </a:ln>
                          </p:spPr>
                        </p:pic>
                      </p:oleObj>
                    </mc:Fallback>
                  </mc:AlternateContent>
                </a:graphicData>
              </a:graphic>
            </p:graphicFrame>
            <p:graphicFrame>
              <p:nvGraphicFramePr>
                <p:cNvPr id="4109" name="Object 14"/>
                <p:cNvGraphicFramePr/>
                <p:nvPr/>
              </p:nvGraphicFramePr>
              <p:xfrm>
                <a:off x="1824" y="2160"/>
                <a:ext cx="480" cy="285"/>
              </p:xfrm>
              <a:graphic>
                <a:graphicData uri="http://schemas.openxmlformats.org/presentationml/2006/ole">
                  <mc:AlternateContent xmlns:mc="http://schemas.openxmlformats.org/markup-compatibility/2006">
                    <mc:Choice xmlns:v="urn:schemas-microsoft-com:vml" Requires="v">
                      <p:oleObj spid="_x0000_s3097" name="" r:id="rId9" imgW="342900" imgH="203200" progId="Equation.3">
                        <p:embed/>
                      </p:oleObj>
                    </mc:Choice>
                    <mc:Fallback>
                      <p:oleObj name="" r:id="rId9" imgW="342900" imgH="203200" progId="Equation.3">
                        <p:embed/>
                        <p:pic>
                          <p:nvPicPr>
                            <p:cNvPr id="0" name="图片 3096"/>
                            <p:cNvPicPr/>
                            <p:nvPr/>
                          </p:nvPicPr>
                          <p:blipFill>
                            <a:blip r:embed="rId10"/>
                            <a:stretch>
                              <a:fillRect/>
                            </a:stretch>
                          </p:blipFill>
                          <p:spPr>
                            <a:xfrm>
                              <a:off x="1824" y="2160"/>
                              <a:ext cx="480" cy="285"/>
                            </a:xfrm>
                            <a:prstGeom prst="rect">
                              <a:avLst/>
                            </a:prstGeom>
                            <a:noFill/>
                            <a:ln w="38100">
                              <a:noFill/>
                              <a:miter/>
                            </a:ln>
                          </p:spPr>
                        </p:pic>
                      </p:oleObj>
                    </mc:Fallback>
                  </mc:AlternateContent>
                </a:graphicData>
              </a:graphic>
            </p:graphicFrame>
          </p:grpSp>
        </p:grpSp>
      </p:grpSp>
      <p:graphicFrame>
        <p:nvGraphicFramePr>
          <p:cNvPr id="1082387" name="Object 19"/>
          <p:cNvGraphicFramePr/>
          <p:nvPr/>
        </p:nvGraphicFramePr>
        <p:xfrm>
          <a:off x="468313" y="3683000"/>
          <a:ext cx="3240087" cy="1047750"/>
        </p:xfrm>
        <a:graphic>
          <a:graphicData uri="http://schemas.openxmlformats.org/presentationml/2006/ole">
            <mc:AlternateContent xmlns:mc="http://schemas.openxmlformats.org/markup-compatibility/2006">
              <mc:Choice xmlns:v="urn:schemas-microsoft-com:vml" Requires="v">
                <p:oleObj spid="_x0000_s3104" name="" r:id="rId11" imgW="1459865" imgH="419100" progId="Equation.3">
                  <p:embed/>
                </p:oleObj>
              </mc:Choice>
              <mc:Fallback>
                <p:oleObj name="" r:id="rId11" imgW="1459865" imgH="419100" progId="Equation.3">
                  <p:embed/>
                  <p:pic>
                    <p:nvPicPr>
                      <p:cNvPr id="0" name="图片 3103"/>
                      <p:cNvPicPr/>
                      <p:nvPr/>
                    </p:nvPicPr>
                    <p:blipFill>
                      <a:blip r:embed="rId12"/>
                      <a:stretch>
                        <a:fillRect/>
                      </a:stretch>
                    </p:blipFill>
                    <p:spPr>
                      <a:xfrm>
                        <a:off x="468313" y="3683000"/>
                        <a:ext cx="3240087" cy="1047750"/>
                      </a:xfrm>
                      <a:prstGeom prst="rect">
                        <a:avLst/>
                      </a:prstGeom>
                      <a:noFill/>
                      <a:ln w="38100">
                        <a:noFill/>
                        <a:miter/>
                      </a:ln>
                    </p:spPr>
                  </p:pic>
                </p:oleObj>
              </mc:Fallback>
            </mc:AlternateContent>
          </a:graphicData>
        </a:graphic>
      </p:graphicFrame>
      <p:grpSp>
        <p:nvGrpSpPr>
          <p:cNvPr id="7" name="Group 37"/>
          <p:cNvGrpSpPr/>
          <p:nvPr/>
        </p:nvGrpSpPr>
        <p:grpSpPr>
          <a:xfrm>
            <a:off x="468313" y="2708275"/>
            <a:ext cx="7696200" cy="1031875"/>
            <a:chOff x="240" y="1521"/>
            <a:chExt cx="4848" cy="650"/>
          </a:xfrm>
        </p:grpSpPr>
        <p:grpSp>
          <p:nvGrpSpPr>
            <p:cNvPr id="4118" name="Group 15"/>
            <p:cNvGrpSpPr/>
            <p:nvPr/>
          </p:nvGrpSpPr>
          <p:grpSpPr>
            <a:xfrm>
              <a:off x="1872" y="1521"/>
              <a:ext cx="3216" cy="342"/>
              <a:chOff x="2256" y="3120"/>
              <a:chExt cx="3216" cy="342"/>
            </a:xfrm>
          </p:grpSpPr>
          <p:sp>
            <p:nvSpPr>
              <p:cNvPr id="4120" name="Text Box 16"/>
              <p:cNvSpPr txBox="1"/>
              <p:nvPr/>
            </p:nvSpPr>
            <p:spPr>
              <a:xfrm>
                <a:off x="2256" y="3120"/>
                <a:ext cx="3216" cy="327"/>
              </a:xfrm>
              <a:prstGeom prst="rect">
                <a:avLst/>
              </a:prstGeom>
              <a:noFill/>
              <a:ln w="9525">
                <a:noFill/>
              </a:ln>
            </p:spPr>
            <p:txBody>
              <a:bodyPr>
                <a:spAutoFit/>
              </a:bodyPr>
              <a:p>
                <a:pPr algn="l"/>
                <a:r>
                  <a:rPr lang="zh-CN" altLang="en-US" b="1" dirty="0">
                    <a:latin typeface="Times New Roman" panose="02020603050405020304" pitchFamily="18" charset="0"/>
                  </a:rPr>
                  <a:t>在    的某一去心邻域内存在</a:t>
                </a:r>
                <a:r>
                  <a:rPr lang="en-US" altLang="zh-CN" b="1">
                    <a:latin typeface="Times New Roman" panose="02020603050405020304" pitchFamily="18" charset="0"/>
                  </a:rPr>
                  <a:t>,</a:t>
                </a:r>
                <a:r>
                  <a:rPr lang="zh-CN" altLang="en-US" b="1" dirty="0">
                    <a:latin typeface="Times New Roman" panose="02020603050405020304" pitchFamily="18" charset="0"/>
                  </a:rPr>
                  <a:t>且</a:t>
                </a:r>
                <a:endParaRPr lang="zh-CN" altLang="en-US" b="1" dirty="0">
                  <a:latin typeface="Times New Roman" panose="02020603050405020304" pitchFamily="18" charset="0"/>
                </a:endParaRPr>
              </a:p>
            </p:txBody>
          </p:sp>
          <p:graphicFrame>
            <p:nvGraphicFramePr>
              <p:cNvPr id="4106" name="Object 17"/>
              <p:cNvGraphicFramePr/>
              <p:nvPr/>
            </p:nvGraphicFramePr>
            <p:xfrm>
              <a:off x="2488" y="3120"/>
              <a:ext cx="392" cy="342"/>
            </p:xfrm>
            <a:graphic>
              <a:graphicData uri="http://schemas.openxmlformats.org/presentationml/2006/ole">
                <mc:AlternateContent xmlns:mc="http://schemas.openxmlformats.org/markup-compatibility/2006">
                  <mc:Choice xmlns:v="urn:schemas-microsoft-com:vml" Requires="v">
                    <p:oleObj spid="_x0000_s3092" name="" r:id="rId13" imgW="177800" imgH="227965" progId="Equation.3">
                      <p:embed/>
                    </p:oleObj>
                  </mc:Choice>
                  <mc:Fallback>
                    <p:oleObj name="" r:id="rId13" imgW="177800" imgH="227965" progId="Equation.3">
                      <p:embed/>
                      <p:pic>
                        <p:nvPicPr>
                          <p:cNvPr id="0" name="图片 3091"/>
                          <p:cNvPicPr/>
                          <p:nvPr/>
                        </p:nvPicPr>
                        <p:blipFill>
                          <a:blip r:embed="rId6"/>
                          <a:stretch>
                            <a:fillRect/>
                          </a:stretch>
                        </p:blipFill>
                        <p:spPr>
                          <a:xfrm>
                            <a:off x="2488" y="3120"/>
                            <a:ext cx="392" cy="342"/>
                          </a:xfrm>
                          <a:prstGeom prst="rect">
                            <a:avLst/>
                          </a:prstGeom>
                          <a:noFill/>
                          <a:ln w="38100">
                            <a:noFill/>
                            <a:miter/>
                          </a:ln>
                        </p:spPr>
                      </p:pic>
                    </p:oleObj>
                  </mc:Fallback>
                </mc:AlternateContent>
              </a:graphicData>
            </a:graphic>
          </p:graphicFrame>
        </p:grpSp>
        <p:graphicFrame>
          <p:nvGraphicFramePr>
            <p:cNvPr id="4103" name="Object 18"/>
            <p:cNvGraphicFramePr/>
            <p:nvPr/>
          </p:nvGraphicFramePr>
          <p:xfrm>
            <a:off x="519" y="1813"/>
            <a:ext cx="1060" cy="358"/>
          </p:xfrm>
          <a:graphic>
            <a:graphicData uri="http://schemas.openxmlformats.org/presentationml/2006/ole">
              <mc:AlternateContent xmlns:mc="http://schemas.openxmlformats.org/markup-compatibility/2006">
                <mc:Choice xmlns:v="urn:schemas-microsoft-com:vml" Requires="v">
                  <p:oleObj spid="_x0000_s3093" name="" r:id="rId14" imgW="583565" imgH="203200" progId="Equation.3">
                    <p:embed/>
                  </p:oleObj>
                </mc:Choice>
                <mc:Fallback>
                  <p:oleObj name="" r:id="rId14" imgW="583565" imgH="203200" progId="Equation.3">
                    <p:embed/>
                    <p:pic>
                      <p:nvPicPr>
                        <p:cNvPr id="0" name="图片 3092"/>
                        <p:cNvPicPr/>
                        <p:nvPr/>
                      </p:nvPicPr>
                      <p:blipFill>
                        <a:blip r:embed="rId15"/>
                        <a:stretch>
                          <a:fillRect/>
                        </a:stretch>
                      </p:blipFill>
                      <p:spPr>
                        <a:xfrm>
                          <a:off x="519" y="1813"/>
                          <a:ext cx="1060" cy="358"/>
                        </a:xfrm>
                        <a:prstGeom prst="rect">
                          <a:avLst/>
                        </a:prstGeom>
                        <a:noFill/>
                        <a:ln w="38100">
                          <a:noFill/>
                          <a:miter/>
                        </a:ln>
                      </p:spPr>
                    </p:pic>
                  </p:oleObj>
                </mc:Fallback>
              </mc:AlternateContent>
            </a:graphicData>
          </a:graphic>
        </p:graphicFrame>
        <p:graphicFrame>
          <p:nvGraphicFramePr>
            <p:cNvPr id="4104" name="Object 21"/>
            <p:cNvGraphicFramePr/>
            <p:nvPr/>
          </p:nvGraphicFramePr>
          <p:xfrm>
            <a:off x="1296" y="1536"/>
            <a:ext cx="597" cy="299"/>
          </p:xfrm>
          <a:graphic>
            <a:graphicData uri="http://schemas.openxmlformats.org/presentationml/2006/ole">
              <mc:AlternateContent xmlns:mc="http://schemas.openxmlformats.org/markup-compatibility/2006">
                <mc:Choice xmlns:v="urn:schemas-microsoft-com:vml" Requires="v">
                  <p:oleObj spid="_x0000_s3098" name="" r:id="rId16" imgW="330200" imgH="190500" progId="Equation.3">
                    <p:embed/>
                  </p:oleObj>
                </mc:Choice>
                <mc:Fallback>
                  <p:oleObj name="" r:id="rId16" imgW="330200" imgH="190500" progId="Equation.3">
                    <p:embed/>
                    <p:pic>
                      <p:nvPicPr>
                        <p:cNvPr id="0" name="图片 3097"/>
                        <p:cNvPicPr/>
                        <p:nvPr/>
                      </p:nvPicPr>
                      <p:blipFill>
                        <a:blip r:embed="rId17"/>
                        <a:stretch>
                          <a:fillRect/>
                        </a:stretch>
                      </p:blipFill>
                      <p:spPr>
                        <a:xfrm>
                          <a:off x="1296" y="1536"/>
                          <a:ext cx="597" cy="299"/>
                        </a:xfrm>
                        <a:prstGeom prst="rect">
                          <a:avLst/>
                        </a:prstGeom>
                        <a:noFill/>
                        <a:ln w="38100">
                          <a:noFill/>
                          <a:miter/>
                        </a:ln>
                      </p:spPr>
                    </p:pic>
                  </p:oleObj>
                </mc:Fallback>
              </mc:AlternateContent>
            </a:graphicData>
          </a:graphic>
        </p:graphicFrame>
        <p:graphicFrame>
          <p:nvGraphicFramePr>
            <p:cNvPr id="4105" name="Object 22"/>
            <p:cNvGraphicFramePr/>
            <p:nvPr/>
          </p:nvGraphicFramePr>
          <p:xfrm>
            <a:off x="240" y="1536"/>
            <a:ext cx="774" cy="319"/>
          </p:xfrm>
          <a:graphic>
            <a:graphicData uri="http://schemas.openxmlformats.org/presentationml/2006/ole">
              <mc:AlternateContent xmlns:mc="http://schemas.openxmlformats.org/markup-compatibility/2006">
                <mc:Choice xmlns:v="urn:schemas-microsoft-com:vml" Requires="v">
                  <p:oleObj spid="_x0000_s3094" name="" r:id="rId18" imgW="558165" imgH="203200" progId="Equation.3">
                    <p:embed/>
                  </p:oleObj>
                </mc:Choice>
                <mc:Fallback>
                  <p:oleObj name="" r:id="rId18" imgW="558165" imgH="203200" progId="Equation.3">
                    <p:embed/>
                    <p:pic>
                      <p:nvPicPr>
                        <p:cNvPr id="0" name="图片 3093"/>
                        <p:cNvPicPr/>
                        <p:nvPr/>
                      </p:nvPicPr>
                      <p:blipFill>
                        <a:blip r:embed="rId19"/>
                        <a:stretch>
                          <a:fillRect/>
                        </a:stretch>
                      </p:blipFill>
                      <p:spPr>
                        <a:xfrm>
                          <a:off x="240" y="1536"/>
                          <a:ext cx="774" cy="319"/>
                        </a:xfrm>
                        <a:prstGeom prst="rect">
                          <a:avLst/>
                        </a:prstGeom>
                        <a:noFill/>
                        <a:ln w="38100">
                          <a:noFill/>
                          <a:miter/>
                        </a:ln>
                      </p:spPr>
                    </p:pic>
                  </p:oleObj>
                </mc:Fallback>
              </mc:AlternateContent>
            </a:graphicData>
          </a:graphic>
        </p:graphicFrame>
        <p:sp>
          <p:nvSpPr>
            <p:cNvPr id="4119" name="Rectangle 23"/>
            <p:cNvSpPr/>
            <p:nvPr/>
          </p:nvSpPr>
          <p:spPr>
            <a:xfrm>
              <a:off x="960" y="1536"/>
              <a:ext cx="428" cy="327"/>
            </a:xfrm>
            <a:prstGeom prst="rect">
              <a:avLst/>
            </a:prstGeom>
            <a:noFill/>
            <a:ln w="9525">
              <a:noFill/>
            </a:ln>
          </p:spPr>
          <p:txBody>
            <a:bodyPr>
              <a:spAutoFit/>
            </a:bodyPr>
            <a:p>
              <a:pPr algn="l">
                <a:spcBef>
                  <a:spcPct val="0"/>
                </a:spcBef>
              </a:pPr>
              <a:r>
                <a:rPr lang="zh-CN" altLang="en-US" dirty="0">
                  <a:latin typeface="Times New Roman" panose="02020603050405020304" pitchFamily="18" charset="0"/>
                </a:rPr>
                <a:t>和</a:t>
              </a:r>
              <a:endParaRPr lang="zh-CN" altLang="en-US" dirty="0">
                <a:latin typeface="Times New Roman" panose="02020603050405020304" pitchFamily="18" charset="0"/>
              </a:endParaRPr>
            </a:p>
          </p:txBody>
        </p:sp>
      </p:grpSp>
      <p:grpSp>
        <p:nvGrpSpPr>
          <p:cNvPr id="9" name="Group 42"/>
          <p:cNvGrpSpPr/>
          <p:nvPr/>
        </p:nvGrpSpPr>
        <p:grpSpPr>
          <a:xfrm>
            <a:off x="409575" y="4597400"/>
            <a:ext cx="7426325" cy="1123950"/>
            <a:chOff x="258" y="2896"/>
            <a:chExt cx="4678" cy="708"/>
          </a:xfrm>
        </p:grpSpPr>
        <p:sp>
          <p:nvSpPr>
            <p:cNvPr id="4117" name="Text Box 24"/>
            <p:cNvSpPr txBox="1"/>
            <p:nvPr/>
          </p:nvSpPr>
          <p:spPr>
            <a:xfrm>
              <a:off x="258" y="3092"/>
              <a:ext cx="672" cy="327"/>
            </a:xfrm>
            <a:prstGeom prst="rect">
              <a:avLst/>
            </a:prstGeom>
            <a:noFill/>
            <a:ln w="9525">
              <a:noFill/>
            </a:ln>
          </p:spPr>
          <p:txBody>
            <a:bodyPr>
              <a:spAutoFit/>
            </a:bodyPr>
            <a:p>
              <a:pPr algn="l"/>
              <a:r>
                <a:rPr lang="zh-CN" altLang="en-US" b="1" dirty="0">
                  <a:latin typeface="Times New Roman" panose="02020603050405020304" pitchFamily="18" charset="0"/>
                </a:rPr>
                <a:t>则有</a:t>
              </a:r>
              <a:endParaRPr lang="zh-CN" altLang="en-US" b="1" dirty="0">
                <a:latin typeface="Times New Roman" panose="02020603050405020304" pitchFamily="18" charset="0"/>
              </a:endParaRPr>
            </a:p>
          </p:txBody>
        </p:sp>
        <p:graphicFrame>
          <p:nvGraphicFramePr>
            <p:cNvPr id="4102" name="Object 25"/>
            <p:cNvGraphicFramePr/>
            <p:nvPr/>
          </p:nvGraphicFramePr>
          <p:xfrm>
            <a:off x="813" y="2896"/>
            <a:ext cx="4123" cy="708"/>
          </p:xfrm>
          <a:graphic>
            <a:graphicData uri="http://schemas.openxmlformats.org/presentationml/2006/ole">
              <mc:AlternateContent xmlns:mc="http://schemas.openxmlformats.org/markup-compatibility/2006">
                <mc:Choice xmlns:v="urn:schemas-microsoft-com:vml" Requires="v">
                  <p:oleObj spid="_x0000_s3099" name="" r:id="rId20" imgW="2006600" imgH="419100" progId="Equation.3">
                    <p:embed/>
                  </p:oleObj>
                </mc:Choice>
                <mc:Fallback>
                  <p:oleObj name="" r:id="rId20" imgW="2006600" imgH="419100" progId="Equation.3">
                    <p:embed/>
                    <p:pic>
                      <p:nvPicPr>
                        <p:cNvPr id="0" name="图片 3098"/>
                        <p:cNvPicPr/>
                        <p:nvPr/>
                      </p:nvPicPr>
                      <p:blipFill>
                        <a:blip r:embed="rId21"/>
                        <a:stretch>
                          <a:fillRect/>
                        </a:stretch>
                      </p:blipFill>
                      <p:spPr>
                        <a:xfrm>
                          <a:off x="813" y="2896"/>
                          <a:ext cx="4123" cy="708"/>
                        </a:xfrm>
                        <a:prstGeom prst="rect">
                          <a:avLst/>
                        </a:prstGeom>
                        <a:noFill/>
                        <a:ln w="38100">
                          <a:noFill/>
                          <a:miter/>
                        </a:ln>
                      </p:spPr>
                    </p:pic>
                  </p:oleObj>
                </mc:Fallback>
              </mc:AlternateContent>
            </a:graphicData>
          </a:graphic>
        </p:graphicFrame>
      </p:grpSp>
      <p:sp>
        <p:nvSpPr>
          <p:cNvPr id="1082394" name="Text Box 26"/>
          <p:cNvSpPr txBox="1"/>
          <p:nvPr/>
        </p:nvSpPr>
        <p:spPr>
          <a:xfrm>
            <a:off x="304800" y="5715000"/>
            <a:ext cx="8458200" cy="955675"/>
          </a:xfrm>
          <a:prstGeom prst="rect">
            <a:avLst/>
          </a:prstGeom>
          <a:solidFill>
            <a:schemeClr val="hlink"/>
          </a:solidFill>
          <a:ln w="9525" cap="flat" cmpd="sng">
            <a:solidFill>
              <a:schemeClr val="hlink"/>
            </a:solidFill>
            <a:prstDash val="solid"/>
            <a:miter/>
            <a:headEnd type="none" w="med" len="med"/>
            <a:tailEnd type="none" w="med" len="med"/>
          </a:ln>
        </p:spPr>
        <p:txBody>
          <a:bodyPr>
            <a:spAutoFit/>
          </a:bodyPr>
          <a:p>
            <a:pPr algn="l"/>
            <a:r>
              <a:rPr lang="zh-CN" altLang="en-US" b="1" dirty="0">
                <a:latin typeface="宋体" panose="02010600030101010101" pitchFamily="2" charset="-122"/>
              </a:rPr>
              <a:t>定义  这种在一定条件下通过分子分母分别求导再求极限来确定未定式的值的方法称为洛必达法则</a:t>
            </a:r>
            <a:r>
              <a:rPr lang="en-US" altLang="zh-CN" b="1">
                <a:latin typeface="宋体" panose="02010600030101010101" pitchFamily="2" charset="-122"/>
              </a:rPr>
              <a:t>.</a:t>
            </a:r>
            <a:endParaRPr lang="en-US" altLang="zh-CN" b="1">
              <a:latin typeface="宋体" panose="02010600030101010101" pitchFamily="2" charset="-122"/>
            </a:endParaRPr>
          </a:p>
        </p:txBody>
      </p:sp>
      <p:graphicFrame>
        <p:nvGraphicFramePr>
          <p:cNvPr id="1082395" name="Object 27"/>
          <p:cNvGraphicFramePr/>
          <p:nvPr/>
        </p:nvGraphicFramePr>
        <p:xfrm>
          <a:off x="4787900" y="1628775"/>
          <a:ext cx="4029075" cy="530225"/>
        </p:xfrm>
        <a:graphic>
          <a:graphicData uri="http://schemas.openxmlformats.org/presentationml/2006/ole">
            <mc:AlternateContent xmlns:mc="http://schemas.openxmlformats.org/markup-compatibility/2006">
              <mc:Choice xmlns:v="urn:schemas-microsoft-com:vml" Requires="v">
                <p:oleObj spid="_x0000_s3101" name="" r:id="rId22" imgW="1636395" imgH="215900" progId="Equation.3">
                  <p:embed/>
                </p:oleObj>
              </mc:Choice>
              <mc:Fallback>
                <p:oleObj name="" r:id="rId22" imgW="1636395" imgH="215900" progId="Equation.3">
                  <p:embed/>
                  <p:pic>
                    <p:nvPicPr>
                      <p:cNvPr id="0" name="图片 3100"/>
                      <p:cNvPicPr/>
                      <p:nvPr/>
                    </p:nvPicPr>
                    <p:blipFill>
                      <a:blip r:embed="rId23">
                        <a:clrChange>
                          <a:clrFrom>
                            <a:srgbClr val="000000"/>
                          </a:clrFrom>
                          <a:clrTo>
                            <a:srgbClr val="FF0033"/>
                          </a:clrTo>
                        </a:clrChange>
                      </a:blip>
                      <a:stretch>
                        <a:fillRect/>
                      </a:stretch>
                    </p:blipFill>
                    <p:spPr>
                      <a:xfrm>
                        <a:off x="4787900" y="1628775"/>
                        <a:ext cx="4029075" cy="530225"/>
                      </a:xfrm>
                      <a:prstGeom prst="rect">
                        <a:avLst/>
                      </a:prstGeom>
                      <a:noFill/>
                      <a:ln w="38100">
                        <a:noFill/>
                        <a:miter/>
                      </a:ln>
                    </p:spPr>
                  </p:pic>
                </p:oleObj>
              </mc:Fallback>
            </mc:AlternateContent>
          </a:graphicData>
        </a:graphic>
      </p:graphicFrame>
      <p:graphicFrame>
        <p:nvGraphicFramePr>
          <p:cNvPr id="4100" name="Object 38"/>
          <p:cNvGraphicFramePr/>
          <p:nvPr/>
        </p:nvGraphicFramePr>
        <p:xfrm>
          <a:off x="250825" y="0"/>
          <a:ext cx="4806950" cy="1150938"/>
        </p:xfrm>
        <a:graphic>
          <a:graphicData uri="http://schemas.openxmlformats.org/presentationml/2006/ole">
            <mc:AlternateContent xmlns:mc="http://schemas.openxmlformats.org/markup-compatibility/2006">
              <mc:Choice xmlns:v="urn:schemas-microsoft-com:vml" Requires="v">
                <p:oleObj spid="_x0000_s3102" name="" r:id="rId24" imgW="1471930" imgH="405765" progId="Equation.3">
                  <p:embed/>
                </p:oleObj>
              </mc:Choice>
              <mc:Fallback>
                <p:oleObj name="" r:id="rId24" imgW="1471930" imgH="405765" progId="Equation.3">
                  <p:embed/>
                  <p:pic>
                    <p:nvPicPr>
                      <p:cNvPr id="0" name="图片 3101"/>
                      <p:cNvPicPr/>
                      <p:nvPr/>
                    </p:nvPicPr>
                    <p:blipFill>
                      <a:blip r:embed="rId25">
                        <a:clrChange>
                          <a:clrFrom>
                            <a:srgbClr val="000000"/>
                          </a:clrFrom>
                          <a:clrTo>
                            <a:srgbClr val="FF0033"/>
                          </a:clrTo>
                        </a:clrChange>
                      </a:blip>
                      <a:stretch>
                        <a:fillRect/>
                      </a:stretch>
                    </p:blipFill>
                    <p:spPr>
                      <a:xfrm>
                        <a:off x="250825" y="0"/>
                        <a:ext cx="4806950" cy="1150938"/>
                      </a:xfrm>
                      <a:prstGeom prst="rect">
                        <a:avLst/>
                      </a:prstGeom>
                      <a:noFill/>
                      <a:ln w="38100">
                        <a:noFill/>
                        <a:miter/>
                      </a:ln>
                    </p:spPr>
                  </p:pic>
                </p:oleObj>
              </mc:Fallback>
            </mc:AlternateContent>
          </a:graphicData>
        </a:graphic>
      </p:graphicFrame>
      <p:graphicFrame>
        <p:nvGraphicFramePr>
          <p:cNvPr id="1082407" name="Object 39"/>
          <p:cNvGraphicFramePr/>
          <p:nvPr>
            <p:ph/>
          </p:nvPr>
        </p:nvGraphicFramePr>
        <p:xfrm>
          <a:off x="3203575" y="4292600"/>
          <a:ext cx="450850" cy="715963"/>
        </p:xfrm>
        <a:graphic>
          <a:graphicData uri="http://schemas.openxmlformats.org/presentationml/2006/ole">
            <mc:AlternateContent xmlns:mc="http://schemas.openxmlformats.org/markup-compatibility/2006">
              <mc:Choice xmlns:v="urn:schemas-microsoft-com:vml" Requires="v">
                <p:oleObj spid="_x0000_s3103" name="" r:id="rId26" imgW="495300" imgH="786765" progId="Equation.3">
                  <p:embed/>
                </p:oleObj>
              </mc:Choice>
              <mc:Fallback>
                <p:oleObj name="" r:id="rId26" imgW="495300" imgH="786765" progId="Equation.3">
                  <p:embed/>
                  <p:pic>
                    <p:nvPicPr>
                      <p:cNvPr id="0" name="图片 3102"/>
                      <p:cNvPicPr/>
                      <p:nvPr/>
                    </p:nvPicPr>
                    <p:blipFill>
                      <a:blip r:embed="rId27">
                        <a:clrChange>
                          <a:clrFrom>
                            <a:srgbClr val="000000"/>
                          </a:clrFrom>
                          <a:clrTo>
                            <a:srgbClr val="000000"/>
                          </a:clrTo>
                        </a:clrChange>
                      </a:blip>
                      <a:stretch>
                        <a:fillRect/>
                      </a:stretch>
                    </p:blipFill>
                    <p:spPr>
                      <a:xfrm>
                        <a:off x="3203575" y="4292600"/>
                        <a:ext cx="450850" cy="715963"/>
                      </a:xfrm>
                      <a:prstGeom prst="rect">
                        <a:avLst/>
                      </a:prstGeom>
                      <a:solidFill>
                        <a:srgbClr val="FFFF00"/>
                      </a:solidFill>
                      <a:ln w="38100">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1082387"/>
                                        </p:tgtEl>
                                        <p:attrNameLst>
                                          <p:attrName>style.visibility</p:attrName>
                                        </p:attrNameLst>
                                      </p:cBhvr>
                                      <p:to>
                                        <p:strVal val="visible"/>
                                      </p:to>
                                    </p:set>
                                    <p:animEffect transition="in" filter="strips(downRight)">
                                      <p:cBhvr>
                                        <p:cTn id="22" dur="500"/>
                                        <p:tgtEl>
                                          <p:spTgt spid="108238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nodeType="clickEffect">
                                  <p:stCondLst>
                                    <p:cond delay="0"/>
                                  </p:stCondLst>
                                  <p:childTnLst>
                                    <p:set>
                                      <p:cBhvr>
                                        <p:cTn id="31" dur="1" fill="hold">
                                          <p:stCondLst>
                                            <p:cond delay="0"/>
                                          </p:stCondLst>
                                        </p:cTn>
                                        <p:tgtEl>
                                          <p:spTgt spid="1082407"/>
                                        </p:tgtEl>
                                        <p:attrNameLst>
                                          <p:attrName>style.visibility</p:attrName>
                                        </p:attrNameLst>
                                      </p:cBhvr>
                                      <p:to>
                                        <p:strVal val="visible"/>
                                      </p:to>
                                    </p:set>
                                    <p:animEffect transition="in" filter="box(out)">
                                      <p:cBhvr>
                                        <p:cTn id="32" dur="500"/>
                                        <p:tgtEl>
                                          <p:spTgt spid="108240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082394"/>
                                        </p:tgtEl>
                                        <p:attrNameLst>
                                          <p:attrName>style.visibility</p:attrName>
                                        </p:attrNameLst>
                                      </p:cBhvr>
                                      <p:to>
                                        <p:strVal val="visible"/>
                                      </p:to>
                                    </p:set>
                                    <p:animEffect transition="in" filter="wipe(down)">
                                      <p:cBhvr>
                                        <p:cTn id="37" dur="500"/>
                                        <p:tgtEl>
                                          <p:spTgt spid="1082394"/>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2" fill="hold" nodeType="clickEffect">
                                  <p:stCondLst>
                                    <p:cond delay="0"/>
                                  </p:stCondLst>
                                  <p:childTnLst>
                                    <p:set>
                                      <p:cBhvr>
                                        <p:cTn id="41" dur="1" fill="hold">
                                          <p:stCondLst>
                                            <p:cond delay="0"/>
                                          </p:stCondLst>
                                        </p:cTn>
                                        <p:tgtEl>
                                          <p:spTgt spid="1082395"/>
                                        </p:tgtEl>
                                        <p:attrNameLst>
                                          <p:attrName>style.visibility</p:attrName>
                                        </p:attrNameLst>
                                      </p:cBhvr>
                                      <p:to>
                                        <p:strVal val="visible"/>
                                      </p:to>
                                    </p:set>
                                    <p:animEffect transition="in" filter="slide(fromRight)">
                                      <p:cBhvr>
                                        <p:cTn id="42" dur="500"/>
                                        <p:tgtEl>
                                          <p:spTgt spid="10823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2394"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134" name="Text Box 2"/>
          <p:cNvSpPr txBox="1"/>
          <p:nvPr/>
        </p:nvSpPr>
        <p:spPr>
          <a:xfrm>
            <a:off x="684213" y="685800"/>
            <a:ext cx="838200" cy="457200"/>
          </a:xfrm>
          <a:prstGeom prst="rect">
            <a:avLst/>
          </a:prstGeom>
          <a:noFill/>
          <a:ln w="9525">
            <a:noFill/>
          </a:ln>
        </p:spPr>
        <p:txBody>
          <a:bodyPr>
            <a:spAutoFit/>
          </a:bodyPr>
          <a:p>
            <a:pPr algn="l"/>
            <a:r>
              <a:rPr lang="zh-CN" altLang="en-US" sz="2400" b="1" dirty="0">
                <a:latin typeface="Times New Roman" panose="02020603050405020304" pitchFamily="18" charset="0"/>
              </a:rPr>
              <a:t>证</a:t>
            </a:r>
            <a:endParaRPr lang="zh-CN" altLang="en-US" sz="2400" b="1" dirty="0">
              <a:latin typeface="Times New Roman" panose="02020603050405020304" pitchFamily="18" charset="0"/>
            </a:endParaRPr>
          </a:p>
        </p:txBody>
      </p:sp>
      <p:sp>
        <p:nvSpPr>
          <p:cNvPr id="1083395" name="Text Box 3"/>
          <p:cNvSpPr txBox="1"/>
          <p:nvPr/>
        </p:nvSpPr>
        <p:spPr>
          <a:xfrm>
            <a:off x="1177925" y="698500"/>
            <a:ext cx="2971800" cy="457200"/>
          </a:xfrm>
          <a:prstGeom prst="rect">
            <a:avLst/>
          </a:prstGeom>
          <a:noFill/>
          <a:ln w="9525">
            <a:noFill/>
          </a:ln>
        </p:spPr>
        <p:txBody>
          <a:bodyPr>
            <a:spAutoFit/>
          </a:bodyPr>
          <a:p>
            <a:pPr algn="l"/>
            <a:r>
              <a:rPr lang="zh-CN" altLang="en-US" sz="2400" b="1" dirty="0">
                <a:latin typeface="Times New Roman" panose="02020603050405020304" pitchFamily="18" charset="0"/>
              </a:rPr>
              <a:t>定义辅助函数</a:t>
            </a:r>
            <a:endParaRPr lang="zh-CN" altLang="en-US" b="1" dirty="0">
              <a:latin typeface="Times New Roman" panose="02020603050405020304" pitchFamily="18" charset="0"/>
            </a:endParaRPr>
          </a:p>
        </p:txBody>
      </p:sp>
      <p:graphicFrame>
        <p:nvGraphicFramePr>
          <p:cNvPr id="1083396" name="Object 4"/>
          <p:cNvGraphicFramePr/>
          <p:nvPr/>
        </p:nvGraphicFramePr>
        <p:xfrm>
          <a:off x="1371600" y="1196975"/>
          <a:ext cx="3063875" cy="1028700"/>
        </p:xfrm>
        <a:graphic>
          <a:graphicData uri="http://schemas.openxmlformats.org/presentationml/2006/ole">
            <mc:AlternateContent xmlns:mc="http://schemas.openxmlformats.org/markup-compatibility/2006">
              <mc:Choice xmlns:v="urn:schemas-microsoft-com:vml" Requires="v">
                <p:oleObj spid="_x0000_s3123" name="" r:id="rId1" imgW="1434465" imgH="482600" progId="Equation.3">
                  <p:embed/>
                </p:oleObj>
              </mc:Choice>
              <mc:Fallback>
                <p:oleObj name="" r:id="rId1" imgW="1434465" imgH="482600" progId="Equation.3">
                  <p:embed/>
                  <p:pic>
                    <p:nvPicPr>
                      <p:cNvPr id="0" name="图片 3122"/>
                      <p:cNvPicPr/>
                      <p:nvPr/>
                    </p:nvPicPr>
                    <p:blipFill>
                      <a:blip r:embed="rId2"/>
                      <a:stretch>
                        <a:fillRect/>
                      </a:stretch>
                    </p:blipFill>
                    <p:spPr>
                      <a:xfrm>
                        <a:off x="1371600" y="1196975"/>
                        <a:ext cx="3063875" cy="1028700"/>
                      </a:xfrm>
                      <a:prstGeom prst="rect">
                        <a:avLst/>
                      </a:prstGeom>
                      <a:noFill/>
                      <a:ln w="38100">
                        <a:noFill/>
                        <a:miter/>
                      </a:ln>
                    </p:spPr>
                  </p:pic>
                </p:oleObj>
              </mc:Fallback>
            </mc:AlternateContent>
          </a:graphicData>
        </a:graphic>
      </p:graphicFrame>
      <p:graphicFrame>
        <p:nvGraphicFramePr>
          <p:cNvPr id="1083397" name="Object 5"/>
          <p:cNvGraphicFramePr/>
          <p:nvPr/>
        </p:nvGraphicFramePr>
        <p:xfrm>
          <a:off x="4859338" y="1268413"/>
          <a:ext cx="2846387" cy="949325"/>
        </p:xfrm>
        <a:graphic>
          <a:graphicData uri="http://schemas.openxmlformats.org/presentationml/2006/ole">
            <mc:AlternateContent xmlns:mc="http://schemas.openxmlformats.org/markup-compatibility/2006">
              <mc:Choice xmlns:v="urn:schemas-microsoft-com:vml" Requires="v">
                <p:oleObj spid="_x0000_s3120" name="" r:id="rId3" imgW="1447165" imgH="482600" progId="Equation.3">
                  <p:embed/>
                </p:oleObj>
              </mc:Choice>
              <mc:Fallback>
                <p:oleObj name="" r:id="rId3" imgW="1447165" imgH="482600" progId="Equation.3">
                  <p:embed/>
                  <p:pic>
                    <p:nvPicPr>
                      <p:cNvPr id="0" name="图片 3119"/>
                      <p:cNvPicPr/>
                      <p:nvPr/>
                    </p:nvPicPr>
                    <p:blipFill>
                      <a:blip r:embed="rId4"/>
                      <a:stretch>
                        <a:fillRect/>
                      </a:stretch>
                    </p:blipFill>
                    <p:spPr>
                      <a:xfrm>
                        <a:off x="4859338" y="1268413"/>
                        <a:ext cx="2846387" cy="949325"/>
                      </a:xfrm>
                      <a:prstGeom prst="rect">
                        <a:avLst/>
                      </a:prstGeom>
                      <a:noFill/>
                      <a:ln w="38100">
                        <a:noFill/>
                        <a:miter/>
                      </a:ln>
                    </p:spPr>
                  </p:pic>
                </p:oleObj>
              </mc:Fallback>
            </mc:AlternateContent>
          </a:graphicData>
        </a:graphic>
      </p:graphicFrame>
      <p:graphicFrame>
        <p:nvGraphicFramePr>
          <p:cNvPr id="1083402" name="Object 10"/>
          <p:cNvGraphicFramePr/>
          <p:nvPr/>
        </p:nvGraphicFramePr>
        <p:xfrm>
          <a:off x="1425575" y="3262313"/>
          <a:ext cx="2889250" cy="998537"/>
        </p:xfrm>
        <a:graphic>
          <a:graphicData uri="http://schemas.openxmlformats.org/presentationml/2006/ole">
            <mc:AlternateContent xmlns:mc="http://schemas.openxmlformats.org/markup-compatibility/2006">
              <mc:Choice xmlns:v="urn:schemas-microsoft-com:vml" Requires="v">
                <p:oleObj spid="_x0000_s3114" name="" r:id="rId5" imgW="1282065" imgH="444500" progId="Equation.3">
                  <p:embed/>
                </p:oleObj>
              </mc:Choice>
              <mc:Fallback>
                <p:oleObj name="" r:id="rId5" imgW="1282065" imgH="444500" progId="Equation.3">
                  <p:embed/>
                  <p:pic>
                    <p:nvPicPr>
                      <p:cNvPr id="0" name="图片 3113"/>
                      <p:cNvPicPr/>
                      <p:nvPr/>
                    </p:nvPicPr>
                    <p:blipFill>
                      <a:blip r:embed="rId6"/>
                      <a:stretch>
                        <a:fillRect/>
                      </a:stretch>
                    </p:blipFill>
                    <p:spPr>
                      <a:xfrm>
                        <a:off x="1425575" y="3262313"/>
                        <a:ext cx="2889250" cy="998537"/>
                      </a:xfrm>
                      <a:prstGeom prst="rect">
                        <a:avLst/>
                      </a:prstGeom>
                      <a:noFill/>
                      <a:ln w="38100">
                        <a:noFill/>
                        <a:miter/>
                      </a:ln>
                    </p:spPr>
                  </p:pic>
                </p:oleObj>
              </mc:Fallback>
            </mc:AlternateContent>
          </a:graphicData>
        </a:graphic>
      </p:graphicFrame>
      <p:graphicFrame>
        <p:nvGraphicFramePr>
          <p:cNvPr id="1083403" name="Object 11"/>
          <p:cNvGraphicFramePr/>
          <p:nvPr/>
        </p:nvGraphicFramePr>
        <p:xfrm>
          <a:off x="4284663" y="3284538"/>
          <a:ext cx="1368425" cy="973137"/>
        </p:xfrm>
        <a:graphic>
          <a:graphicData uri="http://schemas.openxmlformats.org/presentationml/2006/ole">
            <mc:AlternateContent xmlns:mc="http://schemas.openxmlformats.org/markup-compatibility/2006">
              <mc:Choice xmlns:v="urn:schemas-microsoft-com:vml" Requires="v">
                <p:oleObj spid="_x0000_s3113" name="" r:id="rId7" imgW="533400" imgH="431800" progId="Equation.3">
                  <p:embed/>
                </p:oleObj>
              </mc:Choice>
              <mc:Fallback>
                <p:oleObj name="" r:id="rId7" imgW="533400" imgH="431800" progId="Equation.3">
                  <p:embed/>
                  <p:pic>
                    <p:nvPicPr>
                      <p:cNvPr id="0" name="图片 3112"/>
                      <p:cNvPicPr/>
                      <p:nvPr/>
                    </p:nvPicPr>
                    <p:blipFill>
                      <a:blip r:embed="rId8"/>
                      <a:stretch>
                        <a:fillRect/>
                      </a:stretch>
                    </p:blipFill>
                    <p:spPr>
                      <a:xfrm>
                        <a:off x="4284663" y="3284538"/>
                        <a:ext cx="1368425" cy="973137"/>
                      </a:xfrm>
                      <a:prstGeom prst="rect">
                        <a:avLst/>
                      </a:prstGeom>
                      <a:noFill/>
                      <a:ln w="38100">
                        <a:noFill/>
                        <a:miter/>
                      </a:ln>
                    </p:spPr>
                  </p:pic>
                </p:oleObj>
              </mc:Fallback>
            </mc:AlternateContent>
          </a:graphicData>
        </a:graphic>
      </p:graphicFrame>
      <p:graphicFrame>
        <p:nvGraphicFramePr>
          <p:cNvPr id="1083404" name="Object 12"/>
          <p:cNvGraphicFramePr/>
          <p:nvPr/>
        </p:nvGraphicFramePr>
        <p:xfrm>
          <a:off x="6084888" y="3429000"/>
          <a:ext cx="2208212" cy="481013"/>
        </p:xfrm>
        <a:graphic>
          <a:graphicData uri="http://schemas.openxmlformats.org/presentationml/2006/ole">
            <mc:AlternateContent xmlns:mc="http://schemas.openxmlformats.org/markup-compatibility/2006">
              <mc:Choice xmlns:v="urn:schemas-microsoft-com:vml" Requires="v">
                <p:oleObj spid="_x0000_s3119" name="" r:id="rId9" imgW="1040765" imgH="228600" progId="Equation.3">
                  <p:embed/>
                </p:oleObj>
              </mc:Choice>
              <mc:Fallback>
                <p:oleObj name="" r:id="rId9" imgW="1040765" imgH="228600" progId="Equation.3">
                  <p:embed/>
                  <p:pic>
                    <p:nvPicPr>
                      <p:cNvPr id="0" name="图片 3118"/>
                      <p:cNvPicPr/>
                      <p:nvPr/>
                    </p:nvPicPr>
                    <p:blipFill>
                      <a:blip r:embed="rId10"/>
                      <a:stretch>
                        <a:fillRect/>
                      </a:stretch>
                    </p:blipFill>
                    <p:spPr>
                      <a:xfrm>
                        <a:off x="6084888" y="3429000"/>
                        <a:ext cx="2208212" cy="481013"/>
                      </a:xfrm>
                      <a:prstGeom prst="rect">
                        <a:avLst/>
                      </a:prstGeom>
                      <a:noFill/>
                      <a:ln w="38100">
                        <a:noFill/>
                        <a:miter/>
                      </a:ln>
                    </p:spPr>
                  </p:pic>
                </p:oleObj>
              </mc:Fallback>
            </mc:AlternateContent>
          </a:graphicData>
        </a:graphic>
      </p:graphicFrame>
      <p:graphicFrame>
        <p:nvGraphicFramePr>
          <p:cNvPr id="1083405" name="Object 13"/>
          <p:cNvGraphicFramePr/>
          <p:nvPr/>
        </p:nvGraphicFramePr>
        <p:xfrm>
          <a:off x="1403350" y="4221163"/>
          <a:ext cx="2994025" cy="512762"/>
        </p:xfrm>
        <a:graphic>
          <a:graphicData uri="http://schemas.openxmlformats.org/presentationml/2006/ole">
            <mc:AlternateContent xmlns:mc="http://schemas.openxmlformats.org/markup-compatibility/2006">
              <mc:Choice xmlns:v="urn:schemas-microsoft-com:vml" Requires="v">
                <p:oleObj spid="_x0000_s3116" name="" r:id="rId11" imgW="1333500" imgH="228600" progId="Equation.3">
                  <p:embed/>
                </p:oleObj>
              </mc:Choice>
              <mc:Fallback>
                <p:oleObj name="" r:id="rId11" imgW="1333500" imgH="228600" progId="Equation.3">
                  <p:embed/>
                  <p:pic>
                    <p:nvPicPr>
                      <p:cNvPr id="0" name="图片 3115"/>
                      <p:cNvPicPr/>
                      <p:nvPr/>
                    </p:nvPicPr>
                    <p:blipFill>
                      <a:blip r:embed="rId12"/>
                      <a:stretch>
                        <a:fillRect/>
                      </a:stretch>
                    </p:blipFill>
                    <p:spPr>
                      <a:xfrm>
                        <a:off x="1403350" y="4221163"/>
                        <a:ext cx="2994025" cy="512762"/>
                      </a:xfrm>
                      <a:prstGeom prst="rect">
                        <a:avLst/>
                      </a:prstGeom>
                      <a:noFill/>
                      <a:ln w="38100">
                        <a:noFill/>
                        <a:miter/>
                      </a:ln>
                    </p:spPr>
                  </p:pic>
                </p:oleObj>
              </mc:Fallback>
            </mc:AlternateContent>
          </a:graphicData>
        </a:graphic>
      </p:graphicFrame>
      <p:graphicFrame>
        <p:nvGraphicFramePr>
          <p:cNvPr id="1083406" name="Object 14"/>
          <p:cNvGraphicFramePr/>
          <p:nvPr/>
        </p:nvGraphicFramePr>
        <p:xfrm>
          <a:off x="1116013" y="4652963"/>
          <a:ext cx="2701925" cy="939800"/>
        </p:xfrm>
        <a:graphic>
          <a:graphicData uri="http://schemas.openxmlformats.org/presentationml/2006/ole">
            <mc:AlternateContent xmlns:mc="http://schemas.openxmlformats.org/markup-compatibility/2006">
              <mc:Choice xmlns:v="urn:schemas-microsoft-com:vml" Requires="v">
                <p:oleObj spid="_x0000_s3112" name="" r:id="rId13" imgW="1104265" imgH="431800" progId="Equation.3">
                  <p:embed/>
                </p:oleObj>
              </mc:Choice>
              <mc:Fallback>
                <p:oleObj name="" r:id="rId13" imgW="1104265" imgH="431800" progId="Equation.3">
                  <p:embed/>
                  <p:pic>
                    <p:nvPicPr>
                      <p:cNvPr id="0" name="图片 3111"/>
                      <p:cNvPicPr/>
                      <p:nvPr/>
                    </p:nvPicPr>
                    <p:blipFill>
                      <a:blip r:embed="rId14"/>
                      <a:stretch>
                        <a:fillRect/>
                      </a:stretch>
                    </p:blipFill>
                    <p:spPr>
                      <a:xfrm>
                        <a:off x="1116013" y="4652963"/>
                        <a:ext cx="2701925" cy="939800"/>
                      </a:xfrm>
                      <a:prstGeom prst="rect">
                        <a:avLst/>
                      </a:prstGeom>
                      <a:noFill/>
                      <a:ln w="38100">
                        <a:noFill/>
                        <a:miter/>
                      </a:ln>
                    </p:spPr>
                  </p:pic>
                </p:oleObj>
              </mc:Fallback>
            </mc:AlternateContent>
          </a:graphicData>
        </a:graphic>
      </p:graphicFrame>
      <p:graphicFrame>
        <p:nvGraphicFramePr>
          <p:cNvPr id="1083407" name="Object 15"/>
          <p:cNvGraphicFramePr/>
          <p:nvPr/>
        </p:nvGraphicFramePr>
        <p:xfrm>
          <a:off x="3838575" y="4652963"/>
          <a:ext cx="2382838" cy="942975"/>
        </p:xfrm>
        <a:graphic>
          <a:graphicData uri="http://schemas.openxmlformats.org/presentationml/2006/ole">
            <mc:AlternateContent xmlns:mc="http://schemas.openxmlformats.org/markup-compatibility/2006">
              <mc:Choice xmlns:v="urn:schemas-microsoft-com:vml" Requires="v">
                <p:oleObj spid="_x0000_s3126" name="" r:id="rId15" imgW="1091565" imgH="431800" progId="Equation.3">
                  <p:embed/>
                </p:oleObj>
              </mc:Choice>
              <mc:Fallback>
                <p:oleObj name="" r:id="rId15" imgW="1091565" imgH="431800" progId="Equation.3">
                  <p:embed/>
                  <p:pic>
                    <p:nvPicPr>
                      <p:cNvPr id="0" name="图片 3125"/>
                      <p:cNvPicPr/>
                      <p:nvPr/>
                    </p:nvPicPr>
                    <p:blipFill>
                      <a:blip r:embed="rId16"/>
                      <a:stretch>
                        <a:fillRect/>
                      </a:stretch>
                    </p:blipFill>
                    <p:spPr>
                      <a:xfrm>
                        <a:off x="3838575" y="4652963"/>
                        <a:ext cx="2382838" cy="942975"/>
                      </a:xfrm>
                      <a:prstGeom prst="rect">
                        <a:avLst/>
                      </a:prstGeom>
                      <a:noFill/>
                      <a:ln w="38100">
                        <a:noFill/>
                        <a:miter/>
                      </a:ln>
                    </p:spPr>
                  </p:pic>
                </p:oleObj>
              </mc:Fallback>
            </mc:AlternateContent>
          </a:graphicData>
        </a:graphic>
      </p:graphicFrame>
      <p:graphicFrame>
        <p:nvGraphicFramePr>
          <p:cNvPr id="1083408" name="Object 16"/>
          <p:cNvGraphicFramePr/>
          <p:nvPr/>
        </p:nvGraphicFramePr>
        <p:xfrm>
          <a:off x="1376363" y="5614988"/>
          <a:ext cx="4160837" cy="1003300"/>
        </p:xfrm>
        <a:graphic>
          <a:graphicData uri="http://schemas.openxmlformats.org/presentationml/2006/ole">
            <mc:AlternateContent xmlns:mc="http://schemas.openxmlformats.org/markup-compatibility/2006">
              <mc:Choice xmlns:v="urn:schemas-microsoft-com:vml" Requires="v">
                <p:oleObj spid="_x0000_s3115" name="" r:id="rId17" imgW="1790065" imgH="431800" progId="Equation.3">
                  <p:embed/>
                </p:oleObj>
              </mc:Choice>
              <mc:Fallback>
                <p:oleObj name="" r:id="rId17" imgW="1790065" imgH="431800" progId="Equation.3">
                  <p:embed/>
                  <p:pic>
                    <p:nvPicPr>
                      <p:cNvPr id="0" name="图片 3114"/>
                      <p:cNvPicPr/>
                      <p:nvPr/>
                    </p:nvPicPr>
                    <p:blipFill>
                      <a:blip r:embed="rId18"/>
                      <a:stretch>
                        <a:fillRect/>
                      </a:stretch>
                    </p:blipFill>
                    <p:spPr>
                      <a:xfrm>
                        <a:off x="1376363" y="5614988"/>
                        <a:ext cx="4160837" cy="1003300"/>
                      </a:xfrm>
                      <a:prstGeom prst="rect">
                        <a:avLst/>
                      </a:prstGeom>
                      <a:noFill/>
                      <a:ln w="38100">
                        <a:noFill/>
                        <a:miter/>
                      </a:ln>
                    </p:spPr>
                  </p:pic>
                </p:oleObj>
              </mc:Fallback>
            </mc:AlternateContent>
          </a:graphicData>
        </a:graphic>
      </p:graphicFrame>
      <p:grpSp>
        <p:nvGrpSpPr>
          <p:cNvPr id="2" name="Group 26"/>
          <p:cNvGrpSpPr/>
          <p:nvPr/>
        </p:nvGrpSpPr>
        <p:grpSpPr>
          <a:xfrm>
            <a:off x="1258888" y="2205038"/>
            <a:ext cx="7239000" cy="879475"/>
            <a:chOff x="793" y="1434"/>
            <a:chExt cx="4560" cy="554"/>
          </a:xfrm>
        </p:grpSpPr>
        <p:graphicFrame>
          <p:nvGraphicFramePr>
            <p:cNvPr id="5131" name="Object 8"/>
            <p:cNvGraphicFramePr/>
            <p:nvPr/>
          </p:nvGraphicFramePr>
          <p:xfrm>
            <a:off x="793" y="1706"/>
            <a:ext cx="3070" cy="275"/>
          </p:xfrm>
          <a:graphic>
            <a:graphicData uri="http://schemas.openxmlformats.org/presentationml/2006/ole">
              <mc:AlternateContent xmlns:mc="http://schemas.openxmlformats.org/markup-compatibility/2006">
                <mc:Choice xmlns:v="urn:schemas-microsoft-com:vml" Requires="v">
                  <p:oleObj spid="_x0000_s3117" name="" r:id="rId19" imgW="2397125" imgH="215900" progId="Equation.3">
                    <p:embed/>
                  </p:oleObj>
                </mc:Choice>
                <mc:Fallback>
                  <p:oleObj name="" r:id="rId19" imgW="2397125" imgH="215900" progId="Equation.3">
                    <p:embed/>
                    <p:pic>
                      <p:nvPicPr>
                        <p:cNvPr id="0" name="图片 3116"/>
                        <p:cNvPicPr/>
                        <p:nvPr/>
                      </p:nvPicPr>
                      <p:blipFill>
                        <a:blip r:embed="rId20"/>
                        <a:stretch>
                          <a:fillRect/>
                        </a:stretch>
                      </p:blipFill>
                      <p:spPr>
                        <a:xfrm>
                          <a:off x="793" y="1706"/>
                          <a:ext cx="3070" cy="275"/>
                        </a:xfrm>
                        <a:prstGeom prst="rect">
                          <a:avLst/>
                        </a:prstGeom>
                        <a:noFill/>
                        <a:ln w="38100">
                          <a:noFill/>
                          <a:miter/>
                        </a:ln>
                      </p:spPr>
                    </p:pic>
                  </p:oleObj>
                </mc:Fallback>
              </mc:AlternateContent>
            </a:graphicData>
          </a:graphic>
        </p:graphicFrame>
        <p:sp>
          <p:nvSpPr>
            <p:cNvPr id="5137" name="Text Box 9"/>
            <p:cNvSpPr txBox="1"/>
            <p:nvPr/>
          </p:nvSpPr>
          <p:spPr>
            <a:xfrm>
              <a:off x="3878" y="1661"/>
              <a:ext cx="720" cy="327"/>
            </a:xfrm>
            <a:prstGeom prst="rect">
              <a:avLst/>
            </a:prstGeom>
            <a:noFill/>
            <a:ln w="9525">
              <a:noFill/>
            </a:ln>
          </p:spPr>
          <p:txBody>
            <a:bodyPr>
              <a:spAutoFit/>
            </a:bodyPr>
            <a:p>
              <a:pPr algn="l"/>
              <a:r>
                <a:rPr lang="zh-CN" altLang="en-US" b="1" dirty="0">
                  <a:latin typeface="Times New Roman" panose="02020603050405020304" pitchFamily="18" charset="0"/>
                </a:rPr>
                <a:t>则有</a:t>
              </a:r>
              <a:endParaRPr lang="zh-CN" altLang="en-US" b="1" dirty="0">
                <a:latin typeface="Times New Roman" panose="02020603050405020304" pitchFamily="18" charset="0"/>
              </a:endParaRPr>
            </a:p>
          </p:txBody>
        </p:sp>
        <p:graphicFrame>
          <p:nvGraphicFramePr>
            <p:cNvPr id="5132" name="Object 19"/>
            <p:cNvGraphicFramePr/>
            <p:nvPr/>
          </p:nvGraphicFramePr>
          <p:xfrm>
            <a:off x="793" y="1434"/>
            <a:ext cx="2096" cy="297"/>
          </p:xfrm>
          <a:graphic>
            <a:graphicData uri="http://schemas.openxmlformats.org/presentationml/2006/ole">
              <mc:AlternateContent xmlns:mc="http://schemas.openxmlformats.org/markup-compatibility/2006">
                <mc:Choice xmlns:v="urn:schemas-microsoft-com:vml" Requires="v">
                  <p:oleObj spid="_x0000_s3118" name="" r:id="rId21" imgW="1701165" imgH="241300" progId="Equation.3">
                    <p:embed/>
                  </p:oleObj>
                </mc:Choice>
                <mc:Fallback>
                  <p:oleObj name="" r:id="rId21" imgW="1701165" imgH="241300" progId="Equation.3">
                    <p:embed/>
                    <p:pic>
                      <p:nvPicPr>
                        <p:cNvPr id="0" name="图片 3117"/>
                        <p:cNvPicPr/>
                        <p:nvPr/>
                      </p:nvPicPr>
                      <p:blipFill>
                        <a:blip r:embed="rId22"/>
                        <a:stretch>
                          <a:fillRect/>
                        </a:stretch>
                      </p:blipFill>
                      <p:spPr>
                        <a:xfrm>
                          <a:off x="793" y="1434"/>
                          <a:ext cx="2096" cy="297"/>
                        </a:xfrm>
                        <a:prstGeom prst="rect">
                          <a:avLst/>
                        </a:prstGeom>
                        <a:noFill/>
                        <a:ln w="38100">
                          <a:noFill/>
                          <a:miter/>
                        </a:ln>
                      </p:spPr>
                    </p:pic>
                  </p:oleObj>
                </mc:Fallback>
              </mc:AlternateContent>
            </a:graphicData>
          </a:graphic>
        </p:graphicFrame>
        <p:graphicFrame>
          <p:nvGraphicFramePr>
            <p:cNvPr id="5133" name="Object 20"/>
            <p:cNvGraphicFramePr/>
            <p:nvPr/>
          </p:nvGraphicFramePr>
          <p:xfrm>
            <a:off x="2971" y="1434"/>
            <a:ext cx="2382" cy="277"/>
          </p:xfrm>
          <a:graphic>
            <a:graphicData uri="http://schemas.openxmlformats.org/presentationml/2006/ole">
              <mc:AlternateContent xmlns:mc="http://schemas.openxmlformats.org/markup-compatibility/2006">
                <mc:Choice xmlns:v="urn:schemas-microsoft-com:vml" Requires="v">
                  <p:oleObj spid="_x0000_s3108" name="" r:id="rId23" imgW="1955800" imgH="228600" progId="Equation.3">
                    <p:embed/>
                  </p:oleObj>
                </mc:Choice>
                <mc:Fallback>
                  <p:oleObj name="" r:id="rId23" imgW="1955800" imgH="228600" progId="Equation.3">
                    <p:embed/>
                    <p:pic>
                      <p:nvPicPr>
                        <p:cNvPr id="0" name="图片 3107"/>
                        <p:cNvPicPr/>
                        <p:nvPr/>
                      </p:nvPicPr>
                      <p:blipFill>
                        <a:blip r:embed="rId24"/>
                        <a:stretch>
                          <a:fillRect/>
                        </a:stretch>
                      </p:blipFill>
                      <p:spPr>
                        <a:xfrm>
                          <a:off x="2971" y="1434"/>
                          <a:ext cx="2382" cy="277"/>
                        </a:xfrm>
                        <a:prstGeom prst="rect">
                          <a:avLst/>
                        </a:prstGeom>
                        <a:noFill/>
                        <a:ln w="38100">
                          <a:noFill/>
                          <a:miter/>
                        </a:ln>
                      </p:spPr>
                    </p:pic>
                  </p:oleObj>
                </mc:Fallback>
              </mc:AlternateContent>
            </a:graphicData>
          </a:graphic>
        </p:graphicFrame>
      </p:gr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83395"/>
                                        </p:tgtEl>
                                        <p:attrNameLst>
                                          <p:attrName>style.visibility</p:attrName>
                                        </p:attrNameLst>
                                      </p:cBhvr>
                                      <p:to>
                                        <p:strVal val="visible"/>
                                      </p:to>
                                    </p:set>
                                    <p:animEffect transition="in" filter="wipe(down)">
                                      <p:cBhvr>
                                        <p:cTn id="7" dur="500"/>
                                        <p:tgtEl>
                                          <p:spTgt spid="108339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83396"/>
                                        </p:tgtEl>
                                        <p:attrNameLst>
                                          <p:attrName>style.visibility</p:attrName>
                                        </p:attrNameLst>
                                      </p:cBhvr>
                                      <p:to>
                                        <p:strVal val="visible"/>
                                      </p:to>
                                    </p:set>
                                    <p:animEffect transition="in" filter="wipe(down)">
                                      <p:cBhvr>
                                        <p:cTn id="12" dur="500"/>
                                        <p:tgtEl>
                                          <p:spTgt spid="108339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83397"/>
                                        </p:tgtEl>
                                        <p:attrNameLst>
                                          <p:attrName>style.visibility</p:attrName>
                                        </p:attrNameLst>
                                      </p:cBhvr>
                                      <p:to>
                                        <p:strVal val="visible"/>
                                      </p:to>
                                    </p:set>
                                    <p:animEffect transition="in" filter="wipe(down)">
                                      <p:cBhvr>
                                        <p:cTn id="17" dur="500"/>
                                        <p:tgtEl>
                                          <p:spTgt spid="1083397"/>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ox(in)">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083402"/>
                                        </p:tgtEl>
                                        <p:attrNameLst>
                                          <p:attrName>style.visibility</p:attrName>
                                        </p:attrNameLst>
                                      </p:cBhvr>
                                      <p:to>
                                        <p:strVal val="visible"/>
                                      </p:to>
                                    </p:set>
                                    <p:animEffect transition="in" filter="wipe(down)">
                                      <p:cBhvr>
                                        <p:cTn id="27" dur="500"/>
                                        <p:tgtEl>
                                          <p:spTgt spid="108340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083403"/>
                                        </p:tgtEl>
                                        <p:attrNameLst>
                                          <p:attrName>style.visibility</p:attrName>
                                        </p:attrNameLst>
                                      </p:cBhvr>
                                      <p:to>
                                        <p:strVal val="visible"/>
                                      </p:to>
                                    </p:set>
                                    <p:animEffect transition="in" filter="wipe(down)">
                                      <p:cBhvr>
                                        <p:cTn id="32" dur="500"/>
                                        <p:tgtEl>
                                          <p:spTgt spid="108340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083404"/>
                                        </p:tgtEl>
                                        <p:attrNameLst>
                                          <p:attrName>style.visibility</p:attrName>
                                        </p:attrNameLst>
                                      </p:cBhvr>
                                      <p:to>
                                        <p:strVal val="visible"/>
                                      </p:to>
                                    </p:set>
                                    <p:animEffect transition="in" filter="wipe(down)">
                                      <p:cBhvr>
                                        <p:cTn id="37" dur="500"/>
                                        <p:tgtEl>
                                          <p:spTgt spid="108340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083405"/>
                                        </p:tgtEl>
                                        <p:attrNameLst>
                                          <p:attrName>style.visibility</p:attrName>
                                        </p:attrNameLst>
                                      </p:cBhvr>
                                      <p:to>
                                        <p:strVal val="visible"/>
                                      </p:to>
                                    </p:set>
                                    <p:animEffect transition="in" filter="wipe(down)">
                                      <p:cBhvr>
                                        <p:cTn id="42" dur="500"/>
                                        <p:tgtEl>
                                          <p:spTgt spid="108340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083406"/>
                                        </p:tgtEl>
                                        <p:attrNameLst>
                                          <p:attrName>style.visibility</p:attrName>
                                        </p:attrNameLst>
                                      </p:cBhvr>
                                      <p:to>
                                        <p:strVal val="visible"/>
                                      </p:to>
                                    </p:set>
                                    <p:animEffect transition="in" filter="wipe(down)">
                                      <p:cBhvr>
                                        <p:cTn id="47" dur="500"/>
                                        <p:tgtEl>
                                          <p:spTgt spid="108340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1083407"/>
                                        </p:tgtEl>
                                        <p:attrNameLst>
                                          <p:attrName>style.visibility</p:attrName>
                                        </p:attrNameLst>
                                      </p:cBhvr>
                                      <p:to>
                                        <p:strVal val="visible"/>
                                      </p:to>
                                    </p:set>
                                    <p:animEffect transition="in" filter="wipe(down)">
                                      <p:cBhvr>
                                        <p:cTn id="52" dur="500"/>
                                        <p:tgtEl>
                                          <p:spTgt spid="108340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1083408"/>
                                        </p:tgtEl>
                                        <p:attrNameLst>
                                          <p:attrName>style.visibility</p:attrName>
                                        </p:attrNameLst>
                                      </p:cBhvr>
                                      <p:to>
                                        <p:strVal val="visible"/>
                                      </p:to>
                                    </p:set>
                                    <p:animEffect transition="in" filter="wipe(down)">
                                      <p:cBhvr>
                                        <p:cTn id="57" dur="500"/>
                                        <p:tgtEl>
                                          <p:spTgt spid="10834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3395"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aphicFrame>
        <p:nvGraphicFramePr>
          <p:cNvPr id="1084419" name="Object 3"/>
          <p:cNvGraphicFramePr/>
          <p:nvPr/>
        </p:nvGraphicFramePr>
        <p:xfrm>
          <a:off x="1547813" y="981075"/>
          <a:ext cx="6248400" cy="1276350"/>
        </p:xfrm>
        <a:graphic>
          <a:graphicData uri="http://schemas.openxmlformats.org/presentationml/2006/ole">
            <mc:AlternateContent xmlns:mc="http://schemas.openxmlformats.org/markup-compatibility/2006">
              <mc:Choice xmlns:v="urn:schemas-microsoft-com:vml" Requires="v">
                <p:oleObj spid="_x0000_s3111" name="" r:id="rId1" imgW="2984500" imgH="647700" progId="Equation.3">
                  <p:embed/>
                </p:oleObj>
              </mc:Choice>
              <mc:Fallback>
                <p:oleObj name="" r:id="rId1" imgW="2984500" imgH="647700" progId="Equation.3">
                  <p:embed/>
                  <p:pic>
                    <p:nvPicPr>
                      <p:cNvPr id="0" name="图片 3110"/>
                      <p:cNvPicPr/>
                      <p:nvPr/>
                    </p:nvPicPr>
                    <p:blipFill>
                      <a:blip r:embed="rId2"/>
                      <a:stretch>
                        <a:fillRect/>
                      </a:stretch>
                    </p:blipFill>
                    <p:spPr>
                      <a:xfrm>
                        <a:off x="1547813" y="981075"/>
                        <a:ext cx="6248400" cy="1276350"/>
                      </a:xfrm>
                      <a:prstGeom prst="rect">
                        <a:avLst/>
                      </a:prstGeom>
                      <a:noFill/>
                      <a:ln w="38100">
                        <a:noFill/>
                        <a:miter/>
                      </a:ln>
                    </p:spPr>
                  </p:pic>
                </p:oleObj>
              </mc:Fallback>
            </mc:AlternateContent>
          </a:graphicData>
        </a:graphic>
      </p:graphicFrame>
      <p:graphicFrame>
        <p:nvGraphicFramePr>
          <p:cNvPr id="1084420" name="Object 4"/>
          <p:cNvGraphicFramePr/>
          <p:nvPr/>
        </p:nvGraphicFramePr>
        <p:xfrm>
          <a:off x="1042988" y="2420938"/>
          <a:ext cx="7135812" cy="969962"/>
        </p:xfrm>
        <a:graphic>
          <a:graphicData uri="http://schemas.openxmlformats.org/presentationml/2006/ole">
            <mc:AlternateContent xmlns:mc="http://schemas.openxmlformats.org/markup-compatibility/2006">
              <mc:Choice xmlns:v="urn:schemas-microsoft-com:vml" Requires="v">
                <p:oleObj spid="_x0000_s3121" name="" r:id="rId3" imgW="3186430" imgH="431800" progId="Equation.3">
                  <p:embed/>
                </p:oleObj>
              </mc:Choice>
              <mc:Fallback>
                <p:oleObj name="" r:id="rId3" imgW="3186430" imgH="431800" progId="Equation.3">
                  <p:embed/>
                  <p:pic>
                    <p:nvPicPr>
                      <p:cNvPr id="0" name="图片 3120"/>
                      <p:cNvPicPr/>
                      <p:nvPr/>
                    </p:nvPicPr>
                    <p:blipFill>
                      <a:blip r:embed="rId4"/>
                      <a:stretch>
                        <a:fillRect/>
                      </a:stretch>
                    </p:blipFill>
                    <p:spPr>
                      <a:xfrm>
                        <a:off x="1042988" y="2420938"/>
                        <a:ext cx="7135812" cy="969962"/>
                      </a:xfrm>
                      <a:prstGeom prst="rect">
                        <a:avLst/>
                      </a:prstGeom>
                      <a:noFill/>
                      <a:ln w="38100">
                        <a:noFill/>
                        <a:miter/>
                      </a:ln>
                    </p:spPr>
                  </p:pic>
                </p:oleObj>
              </mc:Fallback>
            </mc:AlternateContent>
          </a:graphicData>
        </a:graphic>
      </p:graphicFrame>
      <p:sp>
        <p:nvSpPr>
          <p:cNvPr id="6150" name="Text Box 6"/>
          <p:cNvSpPr txBox="1"/>
          <p:nvPr/>
        </p:nvSpPr>
        <p:spPr>
          <a:xfrm>
            <a:off x="684213" y="981075"/>
            <a:ext cx="895350" cy="579438"/>
          </a:xfrm>
          <a:prstGeom prst="rect">
            <a:avLst/>
          </a:prstGeom>
          <a:noFill/>
          <a:ln w="57150">
            <a:noFill/>
          </a:ln>
        </p:spPr>
        <p:txBody>
          <a:bodyPr wrap="none">
            <a:spAutoFit/>
          </a:bodyPr>
          <a:p>
            <a:pPr algn="l">
              <a:spcBef>
                <a:spcPct val="0"/>
              </a:spcBef>
            </a:pPr>
            <a:r>
              <a:rPr lang="zh-CN" altLang="en-US" sz="2400" b="1" dirty="0">
                <a:latin typeface="Times New Roman" panose="02020603050405020304" pitchFamily="18" charset="0"/>
              </a:rPr>
              <a:t>注</a:t>
            </a:r>
            <a:r>
              <a:rPr lang="zh-CN" altLang="en-US" sz="3200" dirty="0">
                <a:latin typeface="Times New Roman" panose="02020603050405020304" pitchFamily="18" charset="0"/>
                <a:ea typeface="黑体" panose="02010609060101010101" pitchFamily="49" charset="-122"/>
              </a:rPr>
              <a:t>：</a:t>
            </a:r>
            <a:endParaRPr lang="zh-CN" altLang="en-US" sz="3200" dirty="0">
              <a:latin typeface="Times New Roman" panose="02020603050405020304" pitchFamily="18" charset="0"/>
              <a:ea typeface="黑体" panose="02010609060101010101" pitchFamily="49" charset="-122"/>
            </a:endParaRPr>
          </a:p>
        </p:txBody>
      </p:sp>
      <p:graphicFrame>
        <p:nvGraphicFramePr>
          <p:cNvPr id="1084424" name="Object 8"/>
          <p:cNvGraphicFramePr/>
          <p:nvPr/>
        </p:nvGraphicFramePr>
        <p:xfrm>
          <a:off x="1042988" y="3500438"/>
          <a:ext cx="6594475" cy="1066800"/>
        </p:xfrm>
        <a:graphic>
          <a:graphicData uri="http://schemas.openxmlformats.org/presentationml/2006/ole">
            <mc:AlternateContent xmlns:mc="http://schemas.openxmlformats.org/markup-compatibility/2006">
              <mc:Choice xmlns:v="urn:schemas-microsoft-com:vml" Requires="v">
                <p:oleObj spid="_x0000_s3109" name="" r:id="rId5" imgW="2995930" imgH="482600" progId="Equation.3">
                  <p:embed/>
                </p:oleObj>
              </mc:Choice>
              <mc:Fallback>
                <p:oleObj name="" r:id="rId5" imgW="2995930" imgH="482600" progId="Equation.3">
                  <p:embed/>
                  <p:pic>
                    <p:nvPicPr>
                      <p:cNvPr id="0" name="图片 3108"/>
                      <p:cNvPicPr/>
                      <p:nvPr/>
                    </p:nvPicPr>
                    <p:blipFill>
                      <a:blip r:embed="rId6">
                        <a:clrChange>
                          <a:clrFrom>
                            <a:srgbClr val="000000"/>
                          </a:clrFrom>
                          <a:clrTo>
                            <a:srgbClr val="000000"/>
                          </a:clrTo>
                        </a:clrChange>
                      </a:blip>
                      <a:stretch>
                        <a:fillRect/>
                      </a:stretch>
                    </p:blipFill>
                    <p:spPr>
                      <a:xfrm>
                        <a:off x="1042988" y="3500438"/>
                        <a:ext cx="6594475" cy="1066800"/>
                      </a:xfrm>
                      <a:prstGeom prst="rect">
                        <a:avLst/>
                      </a:prstGeom>
                      <a:noFill/>
                      <a:ln w="38100">
                        <a:noFill/>
                        <a:miter/>
                      </a:ln>
                    </p:spPr>
                  </p:pic>
                </p:oleObj>
              </mc:Fallback>
            </mc:AlternateContent>
          </a:graphicData>
        </a:graphic>
      </p:graphicFrame>
      <p:graphicFrame>
        <p:nvGraphicFramePr>
          <p:cNvPr id="1084425" name="Object 9"/>
          <p:cNvGraphicFramePr/>
          <p:nvPr/>
        </p:nvGraphicFramePr>
        <p:xfrm>
          <a:off x="2771775" y="4797425"/>
          <a:ext cx="3240088" cy="923925"/>
        </p:xfrm>
        <a:graphic>
          <a:graphicData uri="http://schemas.openxmlformats.org/presentationml/2006/ole">
            <mc:AlternateContent xmlns:mc="http://schemas.openxmlformats.org/markup-compatibility/2006">
              <mc:Choice xmlns:v="urn:schemas-microsoft-com:vml" Requires="v">
                <p:oleObj spid="_x0000_s3122" name="" r:id="rId7" imgW="1510665" imgH="431800" progId="Equation.3">
                  <p:embed/>
                </p:oleObj>
              </mc:Choice>
              <mc:Fallback>
                <p:oleObj name="" r:id="rId7" imgW="1510665" imgH="431800" progId="Equation.3">
                  <p:embed/>
                  <p:pic>
                    <p:nvPicPr>
                      <p:cNvPr id="0" name="图片 3121"/>
                      <p:cNvPicPr/>
                      <p:nvPr/>
                    </p:nvPicPr>
                    <p:blipFill>
                      <a:blip r:embed="rId8"/>
                      <a:stretch>
                        <a:fillRect/>
                      </a:stretch>
                    </p:blipFill>
                    <p:spPr>
                      <a:xfrm>
                        <a:off x="2771775" y="4797425"/>
                        <a:ext cx="3240088" cy="923925"/>
                      </a:xfrm>
                      <a:prstGeom prst="rect">
                        <a:avLst/>
                      </a:prstGeom>
                      <a:noFill/>
                      <a:ln w="38100">
                        <a:noFill/>
                        <a:miter/>
                      </a:ln>
                    </p:spPr>
                  </p:pic>
                </p:oleObj>
              </mc:Fallback>
            </mc:AlternateContent>
          </a:graphicData>
        </a:graphic>
      </p:graphicFrame>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84419"/>
                                        </p:tgtEl>
                                        <p:attrNameLst>
                                          <p:attrName>style.visibility</p:attrName>
                                        </p:attrNameLst>
                                      </p:cBhvr>
                                      <p:to>
                                        <p:strVal val="visible"/>
                                      </p:to>
                                    </p:set>
                                    <p:animEffect transition="in" filter="wipe(down)">
                                      <p:cBhvr>
                                        <p:cTn id="7" dur="500"/>
                                        <p:tgtEl>
                                          <p:spTgt spid="10844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84420"/>
                                        </p:tgtEl>
                                        <p:attrNameLst>
                                          <p:attrName>style.visibility</p:attrName>
                                        </p:attrNameLst>
                                      </p:cBhvr>
                                      <p:to>
                                        <p:strVal val="visible"/>
                                      </p:to>
                                    </p:set>
                                    <p:animEffect transition="in" filter="wipe(down)">
                                      <p:cBhvr>
                                        <p:cTn id="12" dur="500"/>
                                        <p:tgtEl>
                                          <p:spTgt spid="10844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84424"/>
                                        </p:tgtEl>
                                        <p:attrNameLst>
                                          <p:attrName>style.visibility</p:attrName>
                                        </p:attrNameLst>
                                      </p:cBhvr>
                                      <p:to>
                                        <p:strVal val="visible"/>
                                      </p:to>
                                    </p:set>
                                    <p:animEffect transition="in" filter="wipe(left)">
                                      <p:cBhvr>
                                        <p:cTn id="17" dur="500"/>
                                        <p:tgtEl>
                                          <p:spTgt spid="108442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84425"/>
                                        </p:tgtEl>
                                        <p:attrNameLst>
                                          <p:attrName>style.visibility</p:attrName>
                                        </p:attrNameLst>
                                      </p:cBhvr>
                                      <p:to>
                                        <p:strVal val="visible"/>
                                      </p:to>
                                    </p:set>
                                    <p:animEffect transition="in" filter="wipe(left)">
                                      <p:cBhvr>
                                        <p:cTn id="22" dur="500"/>
                                        <p:tgtEl>
                                          <p:spTgt spid="10844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0" showMasterSp="0">
  <p:cSld>
    <p:spTree>
      <p:nvGrpSpPr>
        <p:cNvPr id="1" name=""/>
        <p:cNvGrpSpPr/>
        <p:nvPr/>
      </p:nvGrpSpPr>
      <p:grpSpPr/>
      <p:graphicFrame>
        <p:nvGraphicFramePr>
          <p:cNvPr id="7170" name="Object 2"/>
          <p:cNvGraphicFramePr/>
          <p:nvPr/>
        </p:nvGraphicFramePr>
        <p:xfrm>
          <a:off x="989013" y="152400"/>
          <a:ext cx="2897187" cy="855663"/>
        </p:xfrm>
        <a:graphic>
          <a:graphicData uri="http://schemas.openxmlformats.org/presentationml/2006/ole">
            <mc:AlternateContent xmlns:mc="http://schemas.openxmlformats.org/markup-compatibility/2006">
              <mc:Choice xmlns:v="urn:schemas-microsoft-com:vml" Requires="v">
                <p:oleObj spid="_x0000_s3124" name="" r:id="rId1" imgW="3225800" imgH="825500" progId="Equation.3">
                  <p:embed/>
                </p:oleObj>
              </mc:Choice>
              <mc:Fallback>
                <p:oleObj name="" r:id="rId1" imgW="3225800" imgH="825500" progId="Equation.3">
                  <p:embed/>
                  <p:pic>
                    <p:nvPicPr>
                      <p:cNvPr id="0" name="图片 3123"/>
                      <p:cNvPicPr/>
                      <p:nvPr/>
                    </p:nvPicPr>
                    <p:blipFill>
                      <a:blip r:embed="rId2">
                        <a:clrChange>
                          <a:clrFrom>
                            <a:srgbClr val="000000"/>
                          </a:clrFrom>
                          <a:clrTo>
                            <a:srgbClr val="000000"/>
                          </a:clrTo>
                        </a:clrChange>
                      </a:blip>
                      <a:stretch>
                        <a:fillRect/>
                      </a:stretch>
                    </p:blipFill>
                    <p:spPr>
                      <a:xfrm>
                        <a:off x="989013" y="152400"/>
                        <a:ext cx="2897187" cy="855663"/>
                      </a:xfrm>
                      <a:prstGeom prst="rect">
                        <a:avLst/>
                      </a:prstGeom>
                      <a:noFill/>
                      <a:ln w="38100">
                        <a:noFill/>
                        <a:miter/>
                      </a:ln>
                    </p:spPr>
                  </p:pic>
                </p:oleObj>
              </mc:Fallback>
            </mc:AlternateContent>
          </a:graphicData>
        </a:graphic>
      </p:graphicFrame>
      <p:sp>
        <p:nvSpPr>
          <p:cNvPr id="7183" name="Text Box 3"/>
          <p:cNvSpPr txBox="1"/>
          <p:nvPr/>
        </p:nvSpPr>
        <p:spPr>
          <a:xfrm>
            <a:off x="304800" y="309563"/>
            <a:ext cx="838200" cy="519112"/>
          </a:xfrm>
          <a:prstGeom prst="rect">
            <a:avLst/>
          </a:prstGeom>
          <a:noFill/>
          <a:ln w="9525">
            <a:noFill/>
          </a:ln>
        </p:spPr>
        <p:txBody>
          <a:bodyPr>
            <a:spAutoFit/>
          </a:bodyPr>
          <a:p>
            <a:pPr algn="l"/>
            <a:r>
              <a:rPr lang="zh-CN" altLang="en-US" b="1" dirty="0">
                <a:solidFill>
                  <a:schemeClr val="tx2"/>
                </a:solidFill>
                <a:latin typeface="Times New Roman" panose="02020603050405020304" pitchFamily="18" charset="0"/>
              </a:rPr>
              <a:t>例</a:t>
            </a:r>
            <a:endParaRPr lang="zh-CN" altLang="en-US" b="1" dirty="0">
              <a:solidFill>
                <a:schemeClr val="tx2"/>
              </a:solidFill>
              <a:latin typeface="Times New Roman" panose="02020603050405020304" pitchFamily="18" charset="0"/>
            </a:endParaRPr>
          </a:p>
        </p:txBody>
      </p:sp>
      <p:graphicFrame>
        <p:nvGraphicFramePr>
          <p:cNvPr id="1071108" name="Object 4"/>
          <p:cNvGraphicFramePr/>
          <p:nvPr/>
        </p:nvGraphicFramePr>
        <p:xfrm>
          <a:off x="4554538" y="125413"/>
          <a:ext cx="493712" cy="787400"/>
        </p:xfrm>
        <a:graphic>
          <a:graphicData uri="http://schemas.openxmlformats.org/presentationml/2006/ole">
            <mc:AlternateContent xmlns:mc="http://schemas.openxmlformats.org/markup-compatibility/2006">
              <mc:Choice xmlns:v="urn:schemas-microsoft-com:vml" Requires="v">
                <p:oleObj spid="_x0000_s3125" name="" r:id="rId3" imgW="495300" imgH="786765" progId="Equation.3">
                  <p:embed/>
                </p:oleObj>
              </mc:Choice>
              <mc:Fallback>
                <p:oleObj name="" r:id="rId3" imgW="495300" imgH="786765" progId="Equation.3">
                  <p:embed/>
                  <p:pic>
                    <p:nvPicPr>
                      <p:cNvPr id="0" name="图片 3124"/>
                      <p:cNvPicPr/>
                      <p:nvPr/>
                    </p:nvPicPr>
                    <p:blipFill>
                      <a:blip r:embed="rId4">
                        <a:clrChange>
                          <a:clrFrom>
                            <a:srgbClr val="000000"/>
                          </a:clrFrom>
                          <a:clrTo>
                            <a:srgbClr val="000000"/>
                          </a:clrTo>
                        </a:clrChange>
                      </a:blip>
                      <a:stretch>
                        <a:fillRect/>
                      </a:stretch>
                    </p:blipFill>
                    <p:spPr>
                      <a:xfrm>
                        <a:off x="4554538" y="125413"/>
                        <a:ext cx="493712" cy="787400"/>
                      </a:xfrm>
                      <a:prstGeom prst="rect">
                        <a:avLst/>
                      </a:prstGeom>
                      <a:solidFill>
                        <a:srgbClr val="FFFF00"/>
                      </a:solidFill>
                      <a:ln w="38100">
                        <a:noFill/>
                        <a:miter/>
                      </a:ln>
                    </p:spPr>
                  </p:pic>
                </p:oleObj>
              </mc:Fallback>
            </mc:AlternateContent>
          </a:graphicData>
        </a:graphic>
      </p:graphicFrame>
      <p:graphicFrame>
        <p:nvGraphicFramePr>
          <p:cNvPr id="1071109" name="Object 5"/>
          <p:cNvGraphicFramePr/>
          <p:nvPr/>
        </p:nvGraphicFramePr>
        <p:xfrm>
          <a:off x="1047750" y="1058863"/>
          <a:ext cx="1676400" cy="915987"/>
        </p:xfrm>
        <a:graphic>
          <a:graphicData uri="http://schemas.openxmlformats.org/presentationml/2006/ole">
            <mc:AlternateContent xmlns:mc="http://schemas.openxmlformats.org/markup-compatibility/2006">
              <mc:Choice xmlns:v="urn:schemas-microsoft-com:vml" Requires="v">
                <p:oleObj spid="_x0000_s3110" name="" r:id="rId5" imgW="1422400" imgH="736600" progId="Equation.3">
                  <p:embed/>
                </p:oleObj>
              </mc:Choice>
              <mc:Fallback>
                <p:oleObj name="" r:id="rId5" imgW="1422400" imgH="736600" progId="Equation.3">
                  <p:embed/>
                  <p:pic>
                    <p:nvPicPr>
                      <p:cNvPr id="0" name="图片 3109"/>
                      <p:cNvPicPr/>
                      <p:nvPr/>
                    </p:nvPicPr>
                    <p:blipFill>
                      <a:blip r:embed="rId6">
                        <a:clrChange>
                          <a:clrFrom>
                            <a:srgbClr val="000000"/>
                          </a:clrFrom>
                          <a:clrTo>
                            <a:srgbClr val="000000"/>
                          </a:clrTo>
                        </a:clrChange>
                      </a:blip>
                      <a:stretch>
                        <a:fillRect/>
                      </a:stretch>
                    </p:blipFill>
                    <p:spPr>
                      <a:xfrm>
                        <a:off x="1047750" y="1058863"/>
                        <a:ext cx="1676400" cy="915987"/>
                      </a:xfrm>
                      <a:prstGeom prst="rect">
                        <a:avLst/>
                      </a:prstGeom>
                      <a:noFill/>
                      <a:ln w="38100">
                        <a:noFill/>
                        <a:miter/>
                      </a:ln>
                    </p:spPr>
                  </p:pic>
                </p:oleObj>
              </mc:Fallback>
            </mc:AlternateContent>
          </a:graphicData>
        </a:graphic>
      </p:graphicFrame>
      <p:graphicFrame>
        <p:nvGraphicFramePr>
          <p:cNvPr id="1071110" name="Object 6"/>
          <p:cNvGraphicFramePr/>
          <p:nvPr/>
        </p:nvGraphicFramePr>
        <p:xfrm>
          <a:off x="2481263" y="1058863"/>
          <a:ext cx="2362200" cy="1004887"/>
        </p:xfrm>
        <a:graphic>
          <a:graphicData uri="http://schemas.openxmlformats.org/presentationml/2006/ole">
            <mc:AlternateContent xmlns:mc="http://schemas.openxmlformats.org/markup-compatibility/2006">
              <mc:Choice xmlns:v="urn:schemas-microsoft-com:vml" Requires="v">
                <p:oleObj spid="_x0000_s3132" name="" r:id="rId7" imgW="1955800" imgH="787400" progId="Equation.3">
                  <p:embed/>
                </p:oleObj>
              </mc:Choice>
              <mc:Fallback>
                <p:oleObj name="" r:id="rId7" imgW="1955800" imgH="787400" progId="Equation.3">
                  <p:embed/>
                  <p:pic>
                    <p:nvPicPr>
                      <p:cNvPr id="0" name="图片 3131"/>
                      <p:cNvPicPr/>
                      <p:nvPr/>
                    </p:nvPicPr>
                    <p:blipFill>
                      <a:blip r:embed="rId8">
                        <a:clrChange>
                          <a:clrFrom>
                            <a:srgbClr val="000000"/>
                          </a:clrFrom>
                          <a:clrTo>
                            <a:srgbClr val="000000"/>
                          </a:clrTo>
                        </a:clrChange>
                      </a:blip>
                      <a:stretch>
                        <a:fillRect/>
                      </a:stretch>
                    </p:blipFill>
                    <p:spPr>
                      <a:xfrm>
                        <a:off x="2481263" y="1058863"/>
                        <a:ext cx="2362200" cy="1004887"/>
                      </a:xfrm>
                      <a:prstGeom prst="rect">
                        <a:avLst/>
                      </a:prstGeom>
                      <a:noFill/>
                      <a:ln w="38100">
                        <a:noFill/>
                        <a:miter/>
                      </a:ln>
                    </p:spPr>
                  </p:pic>
                </p:oleObj>
              </mc:Fallback>
            </mc:AlternateContent>
          </a:graphicData>
        </a:graphic>
      </p:graphicFrame>
      <p:graphicFrame>
        <p:nvGraphicFramePr>
          <p:cNvPr id="1071111" name="Object 7"/>
          <p:cNvGraphicFramePr/>
          <p:nvPr/>
        </p:nvGraphicFramePr>
        <p:xfrm>
          <a:off x="4572000" y="1079500"/>
          <a:ext cx="2286000" cy="890588"/>
        </p:xfrm>
        <a:graphic>
          <a:graphicData uri="http://schemas.openxmlformats.org/presentationml/2006/ole">
            <mc:AlternateContent xmlns:mc="http://schemas.openxmlformats.org/markup-compatibility/2006">
              <mc:Choice xmlns:v="urn:schemas-microsoft-com:vml" Requires="v">
                <p:oleObj spid="_x0000_s3137" name="" r:id="rId9" imgW="2235200" imgH="825500" progId="Equation.3">
                  <p:embed/>
                </p:oleObj>
              </mc:Choice>
              <mc:Fallback>
                <p:oleObj name="" r:id="rId9" imgW="2235200" imgH="825500" progId="Equation.3">
                  <p:embed/>
                  <p:pic>
                    <p:nvPicPr>
                      <p:cNvPr id="0" name="图片 3136"/>
                      <p:cNvPicPr/>
                      <p:nvPr/>
                    </p:nvPicPr>
                    <p:blipFill>
                      <a:blip r:embed="rId10">
                        <a:clrChange>
                          <a:clrFrom>
                            <a:srgbClr val="000000"/>
                          </a:clrFrom>
                          <a:clrTo>
                            <a:srgbClr val="000000"/>
                          </a:clrTo>
                        </a:clrChange>
                      </a:blip>
                      <a:stretch>
                        <a:fillRect/>
                      </a:stretch>
                    </p:blipFill>
                    <p:spPr>
                      <a:xfrm>
                        <a:off x="4572000" y="1079500"/>
                        <a:ext cx="2286000" cy="890588"/>
                      </a:xfrm>
                      <a:prstGeom prst="rect">
                        <a:avLst/>
                      </a:prstGeom>
                      <a:noFill/>
                      <a:ln w="38100">
                        <a:noFill/>
                        <a:miter/>
                      </a:ln>
                    </p:spPr>
                  </p:pic>
                </p:oleObj>
              </mc:Fallback>
            </mc:AlternateContent>
          </a:graphicData>
        </a:graphic>
      </p:graphicFrame>
      <p:graphicFrame>
        <p:nvGraphicFramePr>
          <p:cNvPr id="1071112" name="Object 8"/>
          <p:cNvGraphicFramePr/>
          <p:nvPr/>
        </p:nvGraphicFramePr>
        <p:xfrm>
          <a:off x="6615113" y="1100138"/>
          <a:ext cx="803275" cy="895350"/>
        </p:xfrm>
        <a:graphic>
          <a:graphicData uri="http://schemas.openxmlformats.org/presentationml/2006/ole">
            <mc:AlternateContent xmlns:mc="http://schemas.openxmlformats.org/markup-compatibility/2006">
              <mc:Choice xmlns:v="urn:schemas-microsoft-com:vml" Requires="v">
                <p:oleObj spid="_x0000_s3139" name="" r:id="rId11" imgW="698500" imgH="736600" progId="Equation.3">
                  <p:embed/>
                </p:oleObj>
              </mc:Choice>
              <mc:Fallback>
                <p:oleObj name="" r:id="rId11" imgW="698500" imgH="736600" progId="Equation.3">
                  <p:embed/>
                  <p:pic>
                    <p:nvPicPr>
                      <p:cNvPr id="0" name="图片 3138"/>
                      <p:cNvPicPr/>
                      <p:nvPr/>
                    </p:nvPicPr>
                    <p:blipFill>
                      <a:blip r:embed="rId12">
                        <a:clrChange>
                          <a:clrFrom>
                            <a:srgbClr val="000000"/>
                          </a:clrFrom>
                          <a:clrTo>
                            <a:srgbClr val="000000"/>
                          </a:clrTo>
                        </a:clrChange>
                      </a:blip>
                      <a:stretch>
                        <a:fillRect/>
                      </a:stretch>
                    </p:blipFill>
                    <p:spPr>
                      <a:xfrm>
                        <a:off x="6615113" y="1100138"/>
                        <a:ext cx="803275" cy="895350"/>
                      </a:xfrm>
                      <a:prstGeom prst="rect">
                        <a:avLst/>
                      </a:prstGeom>
                      <a:noFill/>
                      <a:ln w="38100">
                        <a:noFill/>
                        <a:miter/>
                      </a:ln>
                    </p:spPr>
                  </p:pic>
                </p:oleObj>
              </mc:Fallback>
            </mc:AlternateContent>
          </a:graphicData>
        </a:graphic>
      </p:graphicFrame>
      <p:grpSp>
        <p:nvGrpSpPr>
          <p:cNvPr id="2" name="Group 9"/>
          <p:cNvGrpSpPr/>
          <p:nvPr/>
        </p:nvGrpSpPr>
        <p:grpSpPr>
          <a:xfrm>
            <a:off x="304800" y="2184400"/>
            <a:ext cx="3886200" cy="876300"/>
            <a:chOff x="192" y="1376"/>
            <a:chExt cx="2448" cy="552"/>
          </a:xfrm>
        </p:grpSpPr>
        <p:sp>
          <p:nvSpPr>
            <p:cNvPr id="7189" name="Rectangle 10"/>
            <p:cNvSpPr/>
            <p:nvPr/>
          </p:nvSpPr>
          <p:spPr>
            <a:xfrm>
              <a:off x="192" y="1493"/>
              <a:ext cx="341" cy="327"/>
            </a:xfrm>
            <a:prstGeom prst="rect">
              <a:avLst/>
            </a:prstGeom>
            <a:noFill/>
            <a:ln w="9525">
              <a:noFill/>
            </a:ln>
          </p:spPr>
          <p:txBody>
            <a:bodyPr wrap="none">
              <a:spAutoFit/>
            </a:bodyPr>
            <a:p>
              <a:pPr algn="l"/>
              <a:r>
                <a:rPr lang="zh-CN" altLang="en-US" b="1" dirty="0">
                  <a:solidFill>
                    <a:schemeClr val="tx2"/>
                  </a:solidFill>
                  <a:latin typeface="Times New Roman" panose="02020603050405020304" pitchFamily="18" charset="0"/>
                </a:rPr>
                <a:t>例</a:t>
              </a:r>
              <a:endParaRPr lang="zh-CN" altLang="en-US" b="1" dirty="0">
                <a:solidFill>
                  <a:schemeClr val="tx2"/>
                </a:solidFill>
                <a:latin typeface="Times New Roman" panose="02020603050405020304" pitchFamily="18" charset="0"/>
              </a:endParaRPr>
            </a:p>
          </p:txBody>
        </p:sp>
        <p:graphicFrame>
          <p:nvGraphicFramePr>
            <p:cNvPr id="7182" name="Object 11"/>
            <p:cNvGraphicFramePr/>
            <p:nvPr/>
          </p:nvGraphicFramePr>
          <p:xfrm>
            <a:off x="688" y="1376"/>
            <a:ext cx="1952" cy="552"/>
          </p:xfrm>
          <a:graphic>
            <a:graphicData uri="http://schemas.openxmlformats.org/presentationml/2006/ole">
              <mc:AlternateContent xmlns:mc="http://schemas.openxmlformats.org/markup-compatibility/2006">
                <mc:Choice xmlns:v="urn:schemas-microsoft-com:vml" Requires="v">
                  <p:oleObj spid="_x0000_s3146" name="" r:id="rId13" imgW="3275330" imgH="862965" progId="Equation.3">
                    <p:embed/>
                  </p:oleObj>
                </mc:Choice>
                <mc:Fallback>
                  <p:oleObj name="" r:id="rId13" imgW="3275330" imgH="862965" progId="Equation.3">
                    <p:embed/>
                    <p:pic>
                      <p:nvPicPr>
                        <p:cNvPr id="0" name="图片 3145"/>
                        <p:cNvPicPr/>
                        <p:nvPr/>
                      </p:nvPicPr>
                      <p:blipFill>
                        <a:blip r:embed="rId14">
                          <a:clrChange>
                            <a:clrFrom>
                              <a:srgbClr val="000000"/>
                            </a:clrFrom>
                            <a:clrTo>
                              <a:srgbClr val="000000"/>
                            </a:clrTo>
                          </a:clrChange>
                        </a:blip>
                        <a:stretch>
                          <a:fillRect/>
                        </a:stretch>
                      </p:blipFill>
                      <p:spPr>
                        <a:xfrm>
                          <a:off x="688" y="1376"/>
                          <a:ext cx="1952" cy="552"/>
                        </a:xfrm>
                        <a:prstGeom prst="rect">
                          <a:avLst/>
                        </a:prstGeom>
                        <a:noFill/>
                        <a:ln w="38100">
                          <a:noFill/>
                          <a:miter/>
                        </a:ln>
                      </p:spPr>
                    </p:pic>
                  </p:oleObj>
                </mc:Fallback>
              </mc:AlternateContent>
            </a:graphicData>
          </a:graphic>
        </p:graphicFrame>
      </p:grpSp>
      <p:graphicFrame>
        <p:nvGraphicFramePr>
          <p:cNvPr id="1071116" name="Object 12"/>
          <p:cNvGraphicFramePr/>
          <p:nvPr/>
        </p:nvGraphicFramePr>
        <p:xfrm>
          <a:off x="4718050" y="2243138"/>
          <a:ext cx="493713" cy="787400"/>
        </p:xfrm>
        <a:graphic>
          <a:graphicData uri="http://schemas.openxmlformats.org/presentationml/2006/ole">
            <mc:AlternateContent xmlns:mc="http://schemas.openxmlformats.org/markup-compatibility/2006">
              <mc:Choice xmlns:v="urn:schemas-microsoft-com:vml" Requires="v">
                <p:oleObj spid="_x0000_s3133" name="" r:id="rId15" imgW="495300" imgH="786765" progId="Equation.3">
                  <p:embed/>
                </p:oleObj>
              </mc:Choice>
              <mc:Fallback>
                <p:oleObj name="" r:id="rId15" imgW="495300" imgH="786765" progId="Equation.3">
                  <p:embed/>
                  <p:pic>
                    <p:nvPicPr>
                      <p:cNvPr id="0" name="图片 3132"/>
                      <p:cNvPicPr/>
                      <p:nvPr/>
                    </p:nvPicPr>
                    <p:blipFill>
                      <a:blip r:embed="rId4">
                        <a:clrChange>
                          <a:clrFrom>
                            <a:srgbClr val="000000"/>
                          </a:clrFrom>
                          <a:clrTo>
                            <a:srgbClr val="000000"/>
                          </a:clrTo>
                        </a:clrChange>
                      </a:blip>
                      <a:stretch>
                        <a:fillRect/>
                      </a:stretch>
                    </p:blipFill>
                    <p:spPr>
                      <a:xfrm>
                        <a:off x="4718050" y="2243138"/>
                        <a:ext cx="493713" cy="787400"/>
                      </a:xfrm>
                      <a:prstGeom prst="rect">
                        <a:avLst/>
                      </a:prstGeom>
                      <a:solidFill>
                        <a:srgbClr val="FFFF00"/>
                      </a:solidFill>
                      <a:ln w="38100">
                        <a:noFill/>
                        <a:miter/>
                      </a:ln>
                    </p:spPr>
                  </p:pic>
                </p:oleObj>
              </mc:Fallback>
            </mc:AlternateContent>
          </a:graphicData>
        </a:graphic>
      </p:graphicFrame>
      <p:graphicFrame>
        <p:nvGraphicFramePr>
          <p:cNvPr id="1071117" name="Object 13"/>
          <p:cNvGraphicFramePr/>
          <p:nvPr/>
        </p:nvGraphicFramePr>
        <p:xfrm>
          <a:off x="1068388" y="3192463"/>
          <a:ext cx="2457450" cy="958850"/>
        </p:xfrm>
        <a:graphic>
          <a:graphicData uri="http://schemas.openxmlformats.org/presentationml/2006/ole">
            <mc:AlternateContent xmlns:mc="http://schemas.openxmlformats.org/markup-compatibility/2006">
              <mc:Choice xmlns:v="urn:schemas-microsoft-com:vml" Requires="v">
                <p:oleObj spid="_x0000_s3130" name="" r:id="rId16" imgW="2399030" imgH="812165" progId="Equation.3">
                  <p:embed/>
                </p:oleObj>
              </mc:Choice>
              <mc:Fallback>
                <p:oleObj name="" r:id="rId16" imgW="2399030" imgH="812165" progId="Equation.3">
                  <p:embed/>
                  <p:pic>
                    <p:nvPicPr>
                      <p:cNvPr id="0" name="图片 3129"/>
                      <p:cNvPicPr/>
                      <p:nvPr/>
                    </p:nvPicPr>
                    <p:blipFill>
                      <a:blip r:embed="rId17">
                        <a:clrChange>
                          <a:clrFrom>
                            <a:srgbClr val="000000"/>
                          </a:clrFrom>
                          <a:clrTo>
                            <a:srgbClr val="000000"/>
                          </a:clrTo>
                        </a:clrChange>
                      </a:blip>
                      <a:stretch>
                        <a:fillRect/>
                      </a:stretch>
                    </p:blipFill>
                    <p:spPr>
                      <a:xfrm>
                        <a:off x="1068388" y="3192463"/>
                        <a:ext cx="2457450" cy="958850"/>
                      </a:xfrm>
                      <a:prstGeom prst="rect">
                        <a:avLst/>
                      </a:prstGeom>
                      <a:noFill/>
                      <a:ln w="38100">
                        <a:noFill/>
                        <a:miter/>
                      </a:ln>
                    </p:spPr>
                  </p:pic>
                </p:oleObj>
              </mc:Fallback>
            </mc:AlternateContent>
          </a:graphicData>
        </a:graphic>
      </p:graphicFrame>
      <p:graphicFrame>
        <p:nvGraphicFramePr>
          <p:cNvPr id="1071118" name="Object 14"/>
          <p:cNvGraphicFramePr/>
          <p:nvPr/>
        </p:nvGraphicFramePr>
        <p:xfrm>
          <a:off x="3397250" y="3192463"/>
          <a:ext cx="2438400" cy="971550"/>
        </p:xfrm>
        <a:graphic>
          <a:graphicData uri="http://schemas.openxmlformats.org/presentationml/2006/ole">
            <mc:AlternateContent xmlns:mc="http://schemas.openxmlformats.org/markup-compatibility/2006">
              <mc:Choice xmlns:v="urn:schemas-microsoft-com:vml" Requires="v">
                <p:oleObj spid="_x0000_s3128" name="" r:id="rId18" imgW="2348230" imgH="812165" progId="Equation.3">
                  <p:embed/>
                </p:oleObj>
              </mc:Choice>
              <mc:Fallback>
                <p:oleObj name="" r:id="rId18" imgW="2348230" imgH="812165" progId="Equation.3">
                  <p:embed/>
                  <p:pic>
                    <p:nvPicPr>
                      <p:cNvPr id="0" name="图片 3127"/>
                      <p:cNvPicPr/>
                      <p:nvPr/>
                    </p:nvPicPr>
                    <p:blipFill>
                      <a:blip r:embed="rId19">
                        <a:clrChange>
                          <a:clrFrom>
                            <a:srgbClr val="000000"/>
                          </a:clrFrom>
                          <a:clrTo>
                            <a:srgbClr val="000000"/>
                          </a:clrTo>
                        </a:clrChange>
                      </a:blip>
                      <a:stretch>
                        <a:fillRect/>
                      </a:stretch>
                    </p:blipFill>
                    <p:spPr>
                      <a:xfrm>
                        <a:off x="3397250" y="3192463"/>
                        <a:ext cx="2438400" cy="971550"/>
                      </a:xfrm>
                      <a:prstGeom prst="rect">
                        <a:avLst/>
                      </a:prstGeom>
                      <a:noFill/>
                      <a:ln w="38100">
                        <a:noFill/>
                        <a:miter/>
                      </a:ln>
                    </p:spPr>
                  </p:pic>
                </p:oleObj>
              </mc:Fallback>
            </mc:AlternateContent>
          </a:graphicData>
        </a:graphic>
      </p:graphicFrame>
      <p:graphicFrame>
        <p:nvGraphicFramePr>
          <p:cNvPr id="1071119" name="Object 15"/>
          <p:cNvGraphicFramePr/>
          <p:nvPr/>
        </p:nvGraphicFramePr>
        <p:xfrm>
          <a:off x="6072188" y="3268663"/>
          <a:ext cx="493712" cy="787400"/>
        </p:xfrm>
        <a:graphic>
          <a:graphicData uri="http://schemas.openxmlformats.org/presentationml/2006/ole">
            <mc:AlternateContent xmlns:mc="http://schemas.openxmlformats.org/markup-compatibility/2006">
              <mc:Choice xmlns:v="urn:schemas-microsoft-com:vml" Requires="v">
                <p:oleObj spid="_x0000_s3136" name="" r:id="rId20" imgW="495300" imgH="786765" progId="Equation.3">
                  <p:embed/>
                </p:oleObj>
              </mc:Choice>
              <mc:Fallback>
                <p:oleObj name="" r:id="rId20" imgW="495300" imgH="786765" progId="Equation.3">
                  <p:embed/>
                  <p:pic>
                    <p:nvPicPr>
                      <p:cNvPr id="0" name="图片 3135"/>
                      <p:cNvPicPr/>
                      <p:nvPr/>
                    </p:nvPicPr>
                    <p:blipFill>
                      <a:blip r:embed="rId4">
                        <a:clrChange>
                          <a:clrFrom>
                            <a:srgbClr val="000000"/>
                          </a:clrFrom>
                          <a:clrTo>
                            <a:srgbClr val="000000"/>
                          </a:clrTo>
                        </a:clrChange>
                      </a:blip>
                      <a:stretch>
                        <a:fillRect/>
                      </a:stretch>
                    </p:blipFill>
                    <p:spPr>
                      <a:xfrm>
                        <a:off x="6072188" y="3268663"/>
                        <a:ext cx="493712" cy="787400"/>
                      </a:xfrm>
                      <a:prstGeom prst="rect">
                        <a:avLst/>
                      </a:prstGeom>
                      <a:solidFill>
                        <a:srgbClr val="FFFF00"/>
                      </a:solidFill>
                      <a:ln w="38100">
                        <a:noFill/>
                        <a:miter/>
                      </a:ln>
                    </p:spPr>
                  </p:pic>
                </p:oleObj>
              </mc:Fallback>
            </mc:AlternateContent>
          </a:graphicData>
        </a:graphic>
      </p:graphicFrame>
      <p:graphicFrame>
        <p:nvGraphicFramePr>
          <p:cNvPr id="1071120" name="Object 16"/>
          <p:cNvGraphicFramePr/>
          <p:nvPr/>
        </p:nvGraphicFramePr>
        <p:xfrm>
          <a:off x="1143000" y="4267200"/>
          <a:ext cx="1752600" cy="903288"/>
        </p:xfrm>
        <a:graphic>
          <a:graphicData uri="http://schemas.openxmlformats.org/presentationml/2006/ole">
            <mc:AlternateContent xmlns:mc="http://schemas.openxmlformats.org/markup-compatibility/2006">
              <mc:Choice xmlns:v="urn:schemas-microsoft-com:vml" Requires="v">
                <p:oleObj spid="_x0000_s3131" name="" r:id="rId21" imgW="1651000" imgH="736600" progId="Equation.3">
                  <p:embed/>
                </p:oleObj>
              </mc:Choice>
              <mc:Fallback>
                <p:oleObj name="" r:id="rId21" imgW="1651000" imgH="736600" progId="Equation.3">
                  <p:embed/>
                  <p:pic>
                    <p:nvPicPr>
                      <p:cNvPr id="0" name="图片 3130"/>
                      <p:cNvPicPr/>
                      <p:nvPr/>
                    </p:nvPicPr>
                    <p:blipFill>
                      <a:blip r:embed="rId22">
                        <a:clrChange>
                          <a:clrFrom>
                            <a:srgbClr val="000000"/>
                          </a:clrFrom>
                          <a:clrTo>
                            <a:srgbClr val="000000"/>
                          </a:clrTo>
                        </a:clrChange>
                      </a:blip>
                      <a:stretch>
                        <a:fillRect/>
                      </a:stretch>
                    </p:blipFill>
                    <p:spPr>
                      <a:xfrm>
                        <a:off x="1143000" y="4267200"/>
                        <a:ext cx="1752600" cy="903288"/>
                      </a:xfrm>
                      <a:prstGeom prst="rect">
                        <a:avLst/>
                      </a:prstGeom>
                      <a:noFill/>
                      <a:ln w="38100">
                        <a:noFill/>
                        <a:miter/>
                      </a:ln>
                    </p:spPr>
                  </p:pic>
                </p:oleObj>
              </mc:Fallback>
            </mc:AlternateContent>
          </a:graphicData>
        </a:graphic>
      </p:graphicFrame>
      <p:graphicFrame>
        <p:nvGraphicFramePr>
          <p:cNvPr id="1071121" name="Object 17"/>
          <p:cNvGraphicFramePr/>
          <p:nvPr/>
        </p:nvGraphicFramePr>
        <p:xfrm>
          <a:off x="2773363" y="4279900"/>
          <a:ext cx="833437" cy="909638"/>
        </p:xfrm>
        <a:graphic>
          <a:graphicData uri="http://schemas.openxmlformats.org/presentationml/2006/ole">
            <mc:AlternateContent xmlns:mc="http://schemas.openxmlformats.org/markup-compatibility/2006">
              <mc:Choice xmlns:v="urn:schemas-microsoft-com:vml" Requires="v">
                <p:oleObj spid="_x0000_s3129" name="" r:id="rId23" imgW="698500" imgH="723900" progId="Equation.3">
                  <p:embed/>
                </p:oleObj>
              </mc:Choice>
              <mc:Fallback>
                <p:oleObj name="" r:id="rId23" imgW="698500" imgH="723900" progId="Equation.3">
                  <p:embed/>
                  <p:pic>
                    <p:nvPicPr>
                      <p:cNvPr id="0" name="图片 3128"/>
                      <p:cNvPicPr/>
                      <p:nvPr/>
                    </p:nvPicPr>
                    <p:blipFill>
                      <a:blip r:embed="rId24">
                        <a:clrChange>
                          <a:clrFrom>
                            <a:srgbClr val="000000"/>
                          </a:clrFrom>
                          <a:clrTo>
                            <a:srgbClr val="000000"/>
                          </a:clrTo>
                        </a:clrChange>
                      </a:blip>
                      <a:stretch>
                        <a:fillRect/>
                      </a:stretch>
                    </p:blipFill>
                    <p:spPr>
                      <a:xfrm>
                        <a:off x="2773363" y="4279900"/>
                        <a:ext cx="833437" cy="909638"/>
                      </a:xfrm>
                      <a:prstGeom prst="rect">
                        <a:avLst/>
                      </a:prstGeom>
                      <a:noFill/>
                      <a:ln w="38100">
                        <a:noFill/>
                        <a:miter/>
                      </a:ln>
                    </p:spPr>
                  </p:pic>
                </p:oleObj>
              </mc:Fallback>
            </mc:AlternateContent>
          </a:graphicData>
        </a:graphic>
      </p:graphicFrame>
      <p:sp>
        <p:nvSpPr>
          <p:cNvPr id="1071122" name="Text Box 18"/>
          <p:cNvSpPr txBox="1"/>
          <p:nvPr/>
        </p:nvSpPr>
        <p:spPr>
          <a:xfrm>
            <a:off x="346075" y="1247775"/>
            <a:ext cx="685800" cy="519113"/>
          </a:xfrm>
          <a:prstGeom prst="rect">
            <a:avLst/>
          </a:prstGeom>
          <a:noFill/>
          <a:ln w="9525">
            <a:noFill/>
          </a:ln>
        </p:spPr>
        <p:txBody>
          <a:bodyPr>
            <a:spAutoFit/>
          </a:bodyPr>
          <a:p>
            <a:pPr algn="l"/>
            <a:r>
              <a:rPr lang="zh-CN" altLang="en-US" b="1" dirty="0">
                <a:latin typeface="Times New Roman" panose="02020603050405020304" pitchFamily="18" charset="0"/>
                <a:ea typeface="黑体" panose="02010609060101010101" pitchFamily="49" charset="-122"/>
              </a:rPr>
              <a:t>解</a:t>
            </a:r>
            <a:endParaRPr lang="zh-CN" altLang="en-US" b="1" dirty="0">
              <a:latin typeface="Times New Roman" panose="02020603050405020304" pitchFamily="18" charset="0"/>
              <a:ea typeface="黑体" panose="02010609060101010101" pitchFamily="49" charset="-122"/>
            </a:endParaRPr>
          </a:p>
        </p:txBody>
      </p:sp>
      <p:sp>
        <p:nvSpPr>
          <p:cNvPr id="1071123" name="Rectangle 19"/>
          <p:cNvSpPr/>
          <p:nvPr/>
        </p:nvSpPr>
        <p:spPr>
          <a:xfrm>
            <a:off x="381000" y="3368675"/>
            <a:ext cx="541338" cy="519113"/>
          </a:xfrm>
          <a:prstGeom prst="rect">
            <a:avLst/>
          </a:prstGeom>
          <a:noFill/>
          <a:ln w="9525">
            <a:noFill/>
          </a:ln>
        </p:spPr>
        <p:txBody>
          <a:bodyPr wrap="none">
            <a:spAutoFit/>
          </a:bodyPr>
          <a:p>
            <a:pPr algn="l">
              <a:spcBef>
                <a:spcPct val="0"/>
              </a:spcBef>
            </a:pPr>
            <a:r>
              <a:rPr lang="zh-CN" altLang="en-US" b="1" dirty="0">
                <a:latin typeface="Times New Roman" panose="02020603050405020304" pitchFamily="18" charset="0"/>
                <a:ea typeface="黑体" panose="02010609060101010101" pitchFamily="49" charset="-122"/>
              </a:rPr>
              <a:t>解</a:t>
            </a:r>
            <a:endParaRPr lang="zh-CN" altLang="en-US" b="1" dirty="0">
              <a:latin typeface="Times New Roman" panose="02020603050405020304" pitchFamily="18" charset="0"/>
              <a:ea typeface="黑体" panose="02010609060101010101" pitchFamily="49" charset="-122"/>
            </a:endParaRPr>
          </a:p>
        </p:txBody>
      </p:sp>
      <p:sp>
        <p:nvSpPr>
          <p:cNvPr id="1071124" name="Text Box 20"/>
          <p:cNvSpPr txBox="1"/>
          <p:nvPr/>
        </p:nvSpPr>
        <p:spPr>
          <a:xfrm>
            <a:off x="1349375" y="5429250"/>
            <a:ext cx="5324475" cy="466725"/>
          </a:xfrm>
          <a:prstGeom prst="rect">
            <a:avLst/>
          </a:prstGeom>
          <a:solidFill>
            <a:schemeClr val="hlink"/>
          </a:solidFill>
          <a:ln w="9525" cap="flat" cmpd="sng">
            <a:solidFill>
              <a:srgbClr val="FF3300"/>
            </a:solidFill>
            <a:prstDash val="solid"/>
            <a:miter/>
            <a:headEnd type="none" w="med" len="med"/>
            <a:tailEnd type="none" w="med" len="med"/>
          </a:ln>
        </p:spPr>
        <p:txBody>
          <a:bodyPr wrap="none">
            <a:spAutoFit/>
          </a:bodyPr>
          <a:p>
            <a:pPr algn="l">
              <a:spcBef>
                <a:spcPct val="0"/>
              </a:spcBef>
            </a:pPr>
            <a:r>
              <a:rPr lang="zh-CN" altLang="en-US" sz="2400" b="1" dirty="0">
                <a:solidFill>
                  <a:srgbClr val="000000"/>
                </a:solidFill>
                <a:latin typeface="Times New Roman" panose="02020603050405020304" pitchFamily="18" charset="0"/>
              </a:rPr>
              <a:t>不是未定式</a:t>
            </a:r>
            <a:r>
              <a:rPr lang="en-US" altLang="zh-CN" sz="2400" b="1">
                <a:solidFill>
                  <a:srgbClr val="000000"/>
                </a:solidFill>
                <a:latin typeface="Times New Roman" panose="02020603050405020304" pitchFamily="18" charset="0"/>
              </a:rPr>
              <a:t>,  </a:t>
            </a:r>
            <a:r>
              <a:rPr lang="zh-CN" altLang="en-US" sz="2400" b="1" dirty="0">
                <a:solidFill>
                  <a:srgbClr val="000000"/>
                </a:solidFill>
                <a:latin typeface="Times New Roman" panose="02020603050405020304" pitchFamily="18" charset="0"/>
              </a:rPr>
              <a:t>不能盲目应用罗比塔法则</a:t>
            </a:r>
            <a:endParaRPr lang="zh-CN" altLang="en-US" sz="2400" b="1" dirty="0">
              <a:solidFill>
                <a:srgbClr val="000000"/>
              </a:solidFill>
              <a:latin typeface="Times New Roman" panose="02020603050405020304" pitchFamily="18" charset="0"/>
            </a:endParaRPr>
          </a:p>
        </p:txBody>
      </p:sp>
      <p:sp>
        <p:nvSpPr>
          <p:cNvPr id="1071125" name="AutoShape 21"/>
          <p:cNvSpPr/>
          <p:nvPr/>
        </p:nvSpPr>
        <p:spPr>
          <a:xfrm>
            <a:off x="0" y="5013325"/>
            <a:ext cx="1331913" cy="1152525"/>
          </a:xfrm>
          <a:prstGeom prst="irregularSeal2">
            <a:avLst/>
          </a:prstGeom>
          <a:solidFill>
            <a:srgbClr val="FF3300"/>
          </a:solidFill>
          <a:ln w="9525" cap="flat" cmpd="sng">
            <a:solidFill>
              <a:srgbClr val="FFFF66"/>
            </a:solidFill>
            <a:prstDash val="solid"/>
            <a:miter/>
            <a:headEnd type="none" w="med" len="med"/>
            <a:tailEnd type="none" w="med" len="med"/>
          </a:ln>
        </p:spPr>
        <p:txBody>
          <a:bodyPr wrap="none" anchor="ctr"/>
          <a:p>
            <a:pPr eaLnBrk="0" hangingPunct="0">
              <a:spcBef>
                <a:spcPct val="0"/>
              </a:spcBef>
            </a:pPr>
            <a:r>
              <a:rPr lang="zh-CN" altLang="en-US" sz="2400" b="1" dirty="0">
                <a:solidFill>
                  <a:srgbClr val="FFFFFF"/>
                </a:solidFill>
                <a:latin typeface="Times New Roman" panose="02020603050405020304" pitchFamily="18" charset="0"/>
              </a:rPr>
              <a:t>注意</a:t>
            </a:r>
            <a:endParaRPr lang="zh-CN" altLang="en-US" sz="2400" b="1" dirty="0">
              <a:solidFill>
                <a:srgbClr val="FFFFFF"/>
              </a:solidFill>
              <a:latin typeface="Times New Roman" panose="02020603050405020304" pitchFamily="18" charset="0"/>
            </a:endParaRPr>
          </a:p>
        </p:txBody>
      </p:sp>
    </p:spTree>
  </p:cSld>
  <p:clrMapOvr>
    <a:masterClrMapping/>
  </p:clrMapOvr>
  <p:transition>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1071108"/>
                                        </p:tgtEl>
                                        <p:attrNameLst>
                                          <p:attrName>style.visibility</p:attrName>
                                        </p:attrNameLst>
                                      </p:cBhvr>
                                      <p:to>
                                        <p:strVal val="visible"/>
                                      </p:to>
                                    </p:set>
                                    <p:animEffect transition="in" filter="box(out)">
                                      <p:cBhvr>
                                        <p:cTn id="7" dur="500"/>
                                        <p:tgtEl>
                                          <p:spTgt spid="107110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71122">
                                            <p:txEl>
                                              <p:charRg st="0" end="2"/>
                                            </p:txEl>
                                          </p:spTgt>
                                        </p:tgtEl>
                                        <p:attrNameLst>
                                          <p:attrName>style.visibility</p:attrName>
                                        </p:attrNameLst>
                                      </p:cBhvr>
                                      <p:to>
                                        <p:strVal val="visible"/>
                                      </p:to>
                                    </p:set>
                                    <p:animEffect transition="in" filter="wipe(left)">
                                      <p:cBhvr>
                                        <p:cTn id="12" dur="500"/>
                                        <p:tgtEl>
                                          <p:spTgt spid="1071122">
                                            <p:txEl>
                                              <p:charRg st="0"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71109"/>
                                        </p:tgtEl>
                                        <p:attrNameLst>
                                          <p:attrName>style.visibility</p:attrName>
                                        </p:attrNameLst>
                                      </p:cBhvr>
                                      <p:to>
                                        <p:strVal val="visible"/>
                                      </p:to>
                                    </p:set>
                                    <p:animEffect transition="in" filter="wipe(left)">
                                      <p:cBhvr>
                                        <p:cTn id="17" dur="500"/>
                                        <p:tgtEl>
                                          <p:spTgt spid="107110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71110"/>
                                        </p:tgtEl>
                                        <p:attrNameLst>
                                          <p:attrName>style.visibility</p:attrName>
                                        </p:attrNameLst>
                                      </p:cBhvr>
                                      <p:to>
                                        <p:strVal val="visible"/>
                                      </p:to>
                                    </p:set>
                                    <p:animEffect transition="in" filter="wipe(left)">
                                      <p:cBhvr>
                                        <p:cTn id="22" dur="500"/>
                                        <p:tgtEl>
                                          <p:spTgt spid="10711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71111"/>
                                        </p:tgtEl>
                                        <p:attrNameLst>
                                          <p:attrName>style.visibility</p:attrName>
                                        </p:attrNameLst>
                                      </p:cBhvr>
                                      <p:to>
                                        <p:strVal val="visible"/>
                                      </p:to>
                                    </p:set>
                                    <p:animEffect transition="in" filter="wipe(left)">
                                      <p:cBhvr>
                                        <p:cTn id="27" dur="500"/>
                                        <p:tgtEl>
                                          <p:spTgt spid="10711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71112"/>
                                        </p:tgtEl>
                                        <p:attrNameLst>
                                          <p:attrName>style.visibility</p:attrName>
                                        </p:attrNameLst>
                                      </p:cBhvr>
                                      <p:to>
                                        <p:strVal val="visible"/>
                                      </p:to>
                                    </p:set>
                                    <p:animEffect transition="in" filter="wipe(left)">
                                      <p:cBhvr>
                                        <p:cTn id="32" dur="500"/>
                                        <p:tgtEl>
                                          <p:spTgt spid="10711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left)">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32" fill="hold" nodeType="clickEffect">
                                  <p:stCondLst>
                                    <p:cond delay="0"/>
                                  </p:stCondLst>
                                  <p:childTnLst>
                                    <p:set>
                                      <p:cBhvr>
                                        <p:cTn id="41" dur="1" fill="hold">
                                          <p:stCondLst>
                                            <p:cond delay="0"/>
                                          </p:stCondLst>
                                        </p:cTn>
                                        <p:tgtEl>
                                          <p:spTgt spid="1071116"/>
                                        </p:tgtEl>
                                        <p:attrNameLst>
                                          <p:attrName>style.visibility</p:attrName>
                                        </p:attrNameLst>
                                      </p:cBhvr>
                                      <p:to>
                                        <p:strVal val="visible"/>
                                      </p:to>
                                    </p:set>
                                    <p:animEffect transition="in" filter="box(out)">
                                      <p:cBhvr>
                                        <p:cTn id="42" dur="500"/>
                                        <p:tgtEl>
                                          <p:spTgt spid="107111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071123">
                                            <p:txEl>
                                              <p:charRg st="0" end="2"/>
                                            </p:txEl>
                                          </p:spTgt>
                                        </p:tgtEl>
                                        <p:attrNameLst>
                                          <p:attrName>style.visibility</p:attrName>
                                        </p:attrNameLst>
                                      </p:cBhvr>
                                      <p:to>
                                        <p:strVal val="visible"/>
                                      </p:to>
                                    </p:set>
                                    <p:animEffect transition="in" filter="wipe(left)">
                                      <p:cBhvr>
                                        <p:cTn id="47" dur="500"/>
                                        <p:tgtEl>
                                          <p:spTgt spid="1071123">
                                            <p:txEl>
                                              <p:charRg st="0"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071117"/>
                                        </p:tgtEl>
                                        <p:attrNameLst>
                                          <p:attrName>style.visibility</p:attrName>
                                        </p:attrNameLst>
                                      </p:cBhvr>
                                      <p:to>
                                        <p:strVal val="visible"/>
                                      </p:to>
                                    </p:set>
                                    <p:animEffect transition="in" filter="wipe(left)">
                                      <p:cBhvr>
                                        <p:cTn id="52" dur="500"/>
                                        <p:tgtEl>
                                          <p:spTgt spid="107111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071118"/>
                                        </p:tgtEl>
                                        <p:attrNameLst>
                                          <p:attrName>style.visibility</p:attrName>
                                        </p:attrNameLst>
                                      </p:cBhvr>
                                      <p:to>
                                        <p:strVal val="visible"/>
                                      </p:to>
                                    </p:set>
                                    <p:animEffect transition="in" filter="wipe(left)">
                                      <p:cBhvr>
                                        <p:cTn id="57" dur="500"/>
                                        <p:tgtEl>
                                          <p:spTgt spid="1071118"/>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32" fill="hold" nodeType="clickEffect">
                                  <p:stCondLst>
                                    <p:cond delay="0"/>
                                  </p:stCondLst>
                                  <p:childTnLst>
                                    <p:set>
                                      <p:cBhvr>
                                        <p:cTn id="61" dur="1" fill="hold">
                                          <p:stCondLst>
                                            <p:cond delay="0"/>
                                          </p:stCondLst>
                                        </p:cTn>
                                        <p:tgtEl>
                                          <p:spTgt spid="1071119"/>
                                        </p:tgtEl>
                                        <p:attrNameLst>
                                          <p:attrName>style.visibility</p:attrName>
                                        </p:attrNameLst>
                                      </p:cBhvr>
                                      <p:to>
                                        <p:strVal val="visible"/>
                                      </p:to>
                                    </p:set>
                                    <p:animEffect transition="in" filter="box(out)">
                                      <p:cBhvr>
                                        <p:cTn id="62" dur="500"/>
                                        <p:tgtEl>
                                          <p:spTgt spid="107111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1071120"/>
                                        </p:tgtEl>
                                        <p:attrNameLst>
                                          <p:attrName>style.visibility</p:attrName>
                                        </p:attrNameLst>
                                      </p:cBhvr>
                                      <p:to>
                                        <p:strVal val="visible"/>
                                      </p:to>
                                    </p:set>
                                    <p:animEffect transition="in" filter="wipe(left)">
                                      <p:cBhvr>
                                        <p:cTn id="67" dur="500"/>
                                        <p:tgtEl>
                                          <p:spTgt spid="1071120"/>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1071121"/>
                                        </p:tgtEl>
                                        <p:attrNameLst>
                                          <p:attrName>style.visibility</p:attrName>
                                        </p:attrNameLst>
                                      </p:cBhvr>
                                      <p:to>
                                        <p:strVal val="visible"/>
                                      </p:to>
                                    </p:set>
                                    <p:animEffect transition="in" filter="wipe(left)">
                                      <p:cBhvr>
                                        <p:cTn id="72" dur="500"/>
                                        <p:tgtEl>
                                          <p:spTgt spid="1071121"/>
                                        </p:tgtEl>
                                      </p:cBhvr>
                                    </p:animEffect>
                                  </p:childTnLst>
                                </p:cTn>
                              </p:par>
                            </p:childTnLst>
                          </p:cTn>
                        </p:par>
                      </p:childTnLst>
                    </p:cTn>
                  </p:par>
                  <p:par>
                    <p:cTn id="73" fill="hold">
                      <p:stCondLst>
                        <p:cond delay="indefinite"/>
                      </p:stCondLst>
                      <p:childTnLst>
                        <p:par>
                          <p:cTn id="74" fill="hold">
                            <p:stCondLst>
                              <p:cond delay="0"/>
                            </p:stCondLst>
                            <p:childTnLst>
                              <p:par>
                                <p:cTn id="75" presetID="15" presetClass="entr" presetSubtype="0" fill="hold" grpId="0" nodeType="clickEffect">
                                  <p:stCondLst>
                                    <p:cond delay="0"/>
                                  </p:stCondLst>
                                  <p:childTnLst>
                                    <p:set>
                                      <p:cBhvr>
                                        <p:cTn id="76" dur="1" fill="hold">
                                          <p:stCondLst>
                                            <p:cond delay="0"/>
                                          </p:stCondLst>
                                        </p:cTn>
                                        <p:tgtEl>
                                          <p:spTgt spid="1071125"/>
                                        </p:tgtEl>
                                        <p:attrNameLst>
                                          <p:attrName>style.visibility</p:attrName>
                                        </p:attrNameLst>
                                      </p:cBhvr>
                                      <p:to>
                                        <p:strVal val="visible"/>
                                      </p:to>
                                    </p:set>
                                    <p:anim calcmode="lin" valueType="num">
                                      <p:cBhvr>
                                        <p:cTn id="77" dur="1000" fill="hold"/>
                                        <p:tgtEl>
                                          <p:spTgt spid="1071125"/>
                                        </p:tgtEl>
                                        <p:attrNameLst>
                                          <p:attrName>ppt_w</p:attrName>
                                        </p:attrNameLst>
                                      </p:cBhvr>
                                      <p:tavLst>
                                        <p:tav tm="0">
                                          <p:val>
                                            <p:fltVal val="0.000000"/>
                                          </p:val>
                                        </p:tav>
                                        <p:tav tm="100000">
                                          <p:val>
                                            <p:strVal val="#ppt_w"/>
                                          </p:val>
                                        </p:tav>
                                      </p:tavLst>
                                    </p:anim>
                                    <p:anim calcmode="lin" valueType="num">
                                      <p:cBhvr>
                                        <p:cTn id="78" dur="1000" fill="hold"/>
                                        <p:tgtEl>
                                          <p:spTgt spid="1071125"/>
                                        </p:tgtEl>
                                        <p:attrNameLst>
                                          <p:attrName>ppt_h</p:attrName>
                                        </p:attrNameLst>
                                      </p:cBhvr>
                                      <p:tavLst>
                                        <p:tav tm="0">
                                          <p:val>
                                            <p:fltVal val="0.000000"/>
                                          </p:val>
                                        </p:tav>
                                        <p:tav tm="100000">
                                          <p:val>
                                            <p:strVal val="#ppt_h"/>
                                          </p:val>
                                        </p:tav>
                                      </p:tavLst>
                                    </p:anim>
                                    <p:anim calcmode="lin" valueType="num">
                                      <p:cBhvr>
                                        <p:cTn id="79" dur="1000" fill="hold"/>
                                        <p:tgtEl>
                                          <p:spTgt spid="1071125"/>
                                        </p:tgtEl>
                                        <p:attrNameLst>
                                          <p:attrName>ppt_x</p:attrName>
                                        </p:attrNameLst>
                                      </p:cBhvr>
                                      <p:tavLst>
                                        <p:tav tm="0" fmla="#ppt_x+(cos(-2*pi*(1-$))*-#ppt_x-sin(-2*pi*(1-$))*(1-#ppt_y))*(1-$)">
                                          <p:val>
                                            <p:fltVal val="0.000000"/>
                                          </p:val>
                                        </p:tav>
                                        <p:tav tm="100000">
                                          <p:val>
                                            <p:fltVal val="1.000000"/>
                                          </p:val>
                                        </p:tav>
                                      </p:tavLst>
                                    </p:anim>
                                    <p:anim calcmode="lin" valueType="num">
                                      <p:cBhvr>
                                        <p:cTn id="80" dur="1000" fill="hold"/>
                                        <p:tgtEl>
                                          <p:spTgt spid="1071125"/>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1071124"/>
                                        </p:tgtEl>
                                        <p:attrNameLst>
                                          <p:attrName>style.visibility</p:attrName>
                                        </p:attrNameLst>
                                      </p:cBhvr>
                                      <p:to>
                                        <p:strVal val="visible"/>
                                      </p:to>
                                    </p:set>
                                    <p:animEffect transition="in" filter="wipe(left)">
                                      <p:cBhvr>
                                        <p:cTn id="85" dur="500"/>
                                        <p:tgtEl>
                                          <p:spTgt spid="1071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1122" grpId="0" build="p"/>
      <p:bldP spid="1071123" grpId="0" build="p"/>
      <p:bldP spid="1071124" grpId="0" animBg="1"/>
      <p:bldP spid="1071125"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pSp>
        <p:nvGrpSpPr>
          <p:cNvPr id="8205" name="Group 2"/>
          <p:cNvGrpSpPr/>
          <p:nvPr/>
        </p:nvGrpSpPr>
        <p:grpSpPr>
          <a:xfrm>
            <a:off x="442913" y="-4762"/>
            <a:ext cx="3324225" cy="1122362"/>
            <a:chOff x="279" y="-3"/>
            <a:chExt cx="2094" cy="707"/>
          </a:xfrm>
        </p:grpSpPr>
        <p:sp>
          <p:nvSpPr>
            <p:cNvPr id="8210" name="Text Box 3"/>
            <p:cNvSpPr txBox="1"/>
            <p:nvPr/>
          </p:nvSpPr>
          <p:spPr>
            <a:xfrm>
              <a:off x="279" y="199"/>
              <a:ext cx="686" cy="327"/>
            </a:xfrm>
            <a:prstGeom prst="rect">
              <a:avLst/>
            </a:prstGeom>
            <a:noFill/>
            <a:ln w="9525">
              <a:noFill/>
            </a:ln>
          </p:spPr>
          <p:txBody>
            <a:bodyPr wrap="none">
              <a:spAutoFit/>
            </a:bodyPr>
            <a:p>
              <a:pPr algn="l">
                <a:spcBef>
                  <a:spcPct val="0"/>
                </a:spcBef>
              </a:pPr>
              <a:r>
                <a:rPr lang="zh-CN" altLang="en-US" b="1" dirty="0">
                  <a:solidFill>
                    <a:schemeClr val="tx2"/>
                  </a:solidFill>
                  <a:latin typeface="Times New Roman" panose="02020603050405020304" pitchFamily="18" charset="0"/>
                </a:rPr>
                <a:t>例</a:t>
              </a:r>
              <a:r>
                <a:rPr lang="en-US" altLang="zh-CN" b="1">
                  <a:solidFill>
                    <a:schemeClr val="accent2"/>
                  </a:solidFill>
                  <a:latin typeface="Times New Roman" panose="02020603050405020304" pitchFamily="18" charset="0"/>
                </a:rPr>
                <a:t>.</a:t>
              </a:r>
              <a:r>
                <a:rPr lang="en-US" altLang="zh-CN" sz="2400">
                  <a:solidFill>
                    <a:srgbClr val="000000"/>
                  </a:solidFill>
                  <a:latin typeface="Times New Roman" panose="02020603050405020304" pitchFamily="18" charset="0"/>
                </a:rPr>
                <a:t>  </a:t>
              </a:r>
              <a:r>
                <a:rPr lang="zh-CN" altLang="en-US" sz="2400" b="1" dirty="0">
                  <a:solidFill>
                    <a:srgbClr val="000000"/>
                  </a:solidFill>
                  <a:latin typeface="Times New Roman" panose="02020603050405020304" pitchFamily="18" charset="0"/>
                </a:rPr>
                <a:t>求</a:t>
              </a:r>
              <a:endParaRPr lang="zh-CN" altLang="en-US" sz="2400" b="1" dirty="0">
                <a:solidFill>
                  <a:srgbClr val="000000"/>
                </a:solidFill>
                <a:latin typeface="Times New Roman" panose="02020603050405020304" pitchFamily="18" charset="0"/>
              </a:endParaRPr>
            </a:p>
          </p:txBody>
        </p:sp>
        <p:graphicFrame>
          <p:nvGraphicFramePr>
            <p:cNvPr id="8204" name="Object 4"/>
            <p:cNvGraphicFramePr/>
            <p:nvPr/>
          </p:nvGraphicFramePr>
          <p:xfrm>
            <a:off x="875" y="-3"/>
            <a:ext cx="1498" cy="707"/>
          </p:xfrm>
          <a:graphic>
            <a:graphicData uri="http://schemas.openxmlformats.org/presentationml/2006/ole">
              <mc:AlternateContent xmlns:mc="http://schemas.openxmlformats.org/markup-compatibility/2006">
                <mc:Choice xmlns:v="urn:schemas-microsoft-com:vml" Requires="v">
                  <p:oleObj spid="_x0000_s3145" name="" r:id="rId1" imgW="1028700" imgH="419100" progId="Equation.3">
                    <p:embed/>
                  </p:oleObj>
                </mc:Choice>
                <mc:Fallback>
                  <p:oleObj name="" r:id="rId1" imgW="1028700" imgH="419100" progId="Equation.3">
                    <p:embed/>
                    <p:pic>
                      <p:nvPicPr>
                        <p:cNvPr id="0" name="图片 3144"/>
                        <p:cNvPicPr/>
                        <p:nvPr/>
                      </p:nvPicPr>
                      <p:blipFill>
                        <a:blip r:embed="rId2">
                          <a:clrChange>
                            <a:clrFrom>
                              <a:srgbClr val="000000"/>
                            </a:clrFrom>
                            <a:clrTo>
                              <a:srgbClr val="000000"/>
                            </a:clrTo>
                          </a:clrChange>
                        </a:blip>
                        <a:stretch>
                          <a:fillRect/>
                        </a:stretch>
                      </p:blipFill>
                      <p:spPr>
                        <a:xfrm>
                          <a:off x="875" y="-3"/>
                          <a:ext cx="1498" cy="707"/>
                        </a:xfrm>
                        <a:prstGeom prst="rect">
                          <a:avLst/>
                        </a:prstGeom>
                        <a:noFill/>
                        <a:ln w="38100">
                          <a:noFill/>
                          <a:miter/>
                        </a:ln>
                      </p:spPr>
                    </p:pic>
                  </p:oleObj>
                </mc:Fallback>
              </mc:AlternateContent>
            </a:graphicData>
          </a:graphic>
        </p:graphicFrame>
      </p:grpSp>
      <p:graphicFrame>
        <p:nvGraphicFramePr>
          <p:cNvPr id="1072133" name="Object 5"/>
          <p:cNvGraphicFramePr/>
          <p:nvPr/>
        </p:nvGraphicFramePr>
        <p:xfrm>
          <a:off x="3816350" y="222250"/>
          <a:ext cx="493713" cy="787400"/>
        </p:xfrm>
        <a:graphic>
          <a:graphicData uri="http://schemas.openxmlformats.org/presentationml/2006/ole">
            <mc:AlternateContent xmlns:mc="http://schemas.openxmlformats.org/markup-compatibility/2006">
              <mc:Choice xmlns:v="urn:schemas-microsoft-com:vml" Requires="v">
                <p:oleObj spid="_x0000_s3127" name="" r:id="rId3" imgW="495300" imgH="786765" progId="Equation.3">
                  <p:embed/>
                </p:oleObj>
              </mc:Choice>
              <mc:Fallback>
                <p:oleObj name="" r:id="rId3" imgW="495300" imgH="786765" progId="Equation.3">
                  <p:embed/>
                  <p:pic>
                    <p:nvPicPr>
                      <p:cNvPr id="0" name="图片 3126"/>
                      <p:cNvPicPr/>
                      <p:nvPr/>
                    </p:nvPicPr>
                    <p:blipFill>
                      <a:blip r:embed="rId4"/>
                      <a:stretch>
                        <a:fillRect/>
                      </a:stretch>
                    </p:blipFill>
                    <p:spPr>
                      <a:xfrm>
                        <a:off x="3816350" y="222250"/>
                        <a:ext cx="493713" cy="787400"/>
                      </a:xfrm>
                      <a:prstGeom prst="rect">
                        <a:avLst/>
                      </a:prstGeom>
                      <a:solidFill>
                        <a:srgbClr val="FFFF00"/>
                      </a:solidFill>
                      <a:ln w="38100">
                        <a:noFill/>
                        <a:miter/>
                      </a:ln>
                    </p:spPr>
                  </p:pic>
                </p:oleObj>
              </mc:Fallback>
            </mc:AlternateContent>
          </a:graphicData>
        </a:graphic>
      </p:graphicFrame>
      <p:graphicFrame>
        <p:nvGraphicFramePr>
          <p:cNvPr id="1072134" name="Object 6"/>
          <p:cNvGraphicFramePr/>
          <p:nvPr/>
        </p:nvGraphicFramePr>
        <p:xfrm>
          <a:off x="804863" y="1200150"/>
          <a:ext cx="2209800" cy="1055688"/>
        </p:xfrm>
        <a:graphic>
          <a:graphicData uri="http://schemas.openxmlformats.org/presentationml/2006/ole">
            <mc:AlternateContent xmlns:mc="http://schemas.openxmlformats.org/markup-compatibility/2006">
              <mc:Choice xmlns:v="urn:schemas-microsoft-com:vml" Requires="v">
                <p:oleObj spid="_x0000_s3135" name="" r:id="rId5" imgW="1016000" imgH="419100" progId="Equation.3">
                  <p:embed/>
                </p:oleObj>
              </mc:Choice>
              <mc:Fallback>
                <p:oleObj name="" r:id="rId5" imgW="1016000" imgH="419100" progId="Equation.3">
                  <p:embed/>
                  <p:pic>
                    <p:nvPicPr>
                      <p:cNvPr id="0" name="图片 3134"/>
                      <p:cNvPicPr/>
                      <p:nvPr/>
                    </p:nvPicPr>
                    <p:blipFill>
                      <a:blip r:embed="rId6">
                        <a:clrChange>
                          <a:clrFrom>
                            <a:srgbClr val="000000"/>
                          </a:clrFrom>
                          <a:clrTo>
                            <a:srgbClr val="000000"/>
                          </a:clrTo>
                        </a:clrChange>
                      </a:blip>
                      <a:stretch>
                        <a:fillRect/>
                      </a:stretch>
                    </p:blipFill>
                    <p:spPr>
                      <a:xfrm>
                        <a:off x="804863" y="1200150"/>
                        <a:ext cx="2209800" cy="1055688"/>
                      </a:xfrm>
                      <a:prstGeom prst="rect">
                        <a:avLst/>
                      </a:prstGeom>
                      <a:noFill/>
                      <a:ln w="38100">
                        <a:noFill/>
                        <a:miter/>
                      </a:ln>
                    </p:spPr>
                  </p:pic>
                </p:oleObj>
              </mc:Fallback>
            </mc:AlternateContent>
          </a:graphicData>
        </a:graphic>
      </p:graphicFrame>
      <p:sp>
        <p:nvSpPr>
          <p:cNvPr id="1072135" name="Text Box 7"/>
          <p:cNvSpPr txBox="1"/>
          <p:nvPr/>
        </p:nvSpPr>
        <p:spPr>
          <a:xfrm>
            <a:off x="422275" y="1430338"/>
            <a:ext cx="541338" cy="519112"/>
          </a:xfrm>
          <a:prstGeom prst="rect">
            <a:avLst/>
          </a:prstGeom>
          <a:noFill/>
          <a:ln w="9525">
            <a:noFill/>
          </a:ln>
        </p:spPr>
        <p:txBody>
          <a:bodyPr wrap="none">
            <a:spAutoFit/>
          </a:bodyPr>
          <a:p>
            <a:pPr algn="l">
              <a:spcBef>
                <a:spcPct val="0"/>
              </a:spcBef>
            </a:pPr>
            <a:r>
              <a:rPr lang="zh-CN" altLang="en-US" b="1" dirty="0">
                <a:latin typeface="Times New Roman" panose="02020603050405020304" pitchFamily="18" charset="0"/>
                <a:ea typeface="黑体" panose="02010609060101010101" pitchFamily="49" charset="-122"/>
              </a:rPr>
              <a:t>解</a:t>
            </a:r>
            <a:endParaRPr lang="zh-CN" altLang="en-US" b="1" dirty="0">
              <a:latin typeface="Times New Roman" panose="02020603050405020304" pitchFamily="18" charset="0"/>
              <a:ea typeface="黑体" panose="02010609060101010101" pitchFamily="49" charset="-122"/>
            </a:endParaRPr>
          </a:p>
        </p:txBody>
      </p:sp>
      <p:graphicFrame>
        <p:nvGraphicFramePr>
          <p:cNvPr id="1072136" name="Object 8"/>
          <p:cNvGraphicFramePr/>
          <p:nvPr/>
        </p:nvGraphicFramePr>
        <p:xfrm>
          <a:off x="5715000" y="1600200"/>
          <a:ext cx="762000" cy="352425"/>
        </p:xfrm>
        <a:graphic>
          <a:graphicData uri="http://schemas.openxmlformats.org/presentationml/2006/ole">
            <mc:AlternateContent xmlns:mc="http://schemas.openxmlformats.org/markup-compatibility/2006">
              <mc:Choice xmlns:v="urn:schemas-microsoft-com:vml" Requires="v">
                <p:oleObj spid="_x0000_s3138" name="" r:id="rId7" imgW="316865" imgH="127000" progId="Equation.3">
                  <p:embed/>
                </p:oleObj>
              </mc:Choice>
              <mc:Fallback>
                <p:oleObj name="" r:id="rId7" imgW="316865" imgH="127000" progId="Equation.3">
                  <p:embed/>
                  <p:pic>
                    <p:nvPicPr>
                      <p:cNvPr id="0" name="图片 3137"/>
                      <p:cNvPicPr/>
                      <p:nvPr/>
                    </p:nvPicPr>
                    <p:blipFill>
                      <a:blip r:embed="rId8">
                        <a:clrChange>
                          <a:clrFrom>
                            <a:srgbClr val="000000"/>
                          </a:clrFrom>
                          <a:clrTo>
                            <a:srgbClr val="000000"/>
                          </a:clrTo>
                        </a:clrChange>
                      </a:blip>
                      <a:stretch>
                        <a:fillRect/>
                      </a:stretch>
                    </p:blipFill>
                    <p:spPr>
                      <a:xfrm>
                        <a:off x="5715000" y="1600200"/>
                        <a:ext cx="762000" cy="352425"/>
                      </a:xfrm>
                      <a:prstGeom prst="rect">
                        <a:avLst/>
                      </a:prstGeom>
                      <a:noFill/>
                      <a:ln w="38100">
                        <a:noFill/>
                        <a:miter/>
                      </a:ln>
                    </p:spPr>
                  </p:pic>
                </p:oleObj>
              </mc:Fallback>
            </mc:AlternateContent>
          </a:graphicData>
        </a:graphic>
      </p:graphicFrame>
      <p:grpSp>
        <p:nvGrpSpPr>
          <p:cNvPr id="3" name="Group 9"/>
          <p:cNvGrpSpPr/>
          <p:nvPr/>
        </p:nvGrpSpPr>
        <p:grpSpPr>
          <a:xfrm>
            <a:off x="428625" y="2106613"/>
            <a:ext cx="3433763" cy="1820862"/>
            <a:chOff x="270" y="1327"/>
            <a:chExt cx="2163" cy="1147"/>
          </a:xfrm>
        </p:grpSpPr>
        <p:sp>
          <p:nvSpPr>
            <p:cNvPr id="8209" name="Rectangle 10"/>
            <p:cNvSpPr/>
            <p:nvPr/>
          </p:nvSpPr>
          <p:spPr>
            <a:xfrm>
              <a:off x="270" y="1690"/>
              <a:ext cx="686" cy="327"/>
            </a:xfrm>
            <a:prstGeom prst="rect">
              <a:avLst/>
            </a:prstGeom>
            <a:noFill/>
            <a:ln w="9525">
              <a:noFill/>
            </a:ln>
          </p:spPr>
          <p:txBody>
            <a:bodyPr wrap="none">
              <a:spAutoFit/>
            </a:bodyPr>
            <a:p>
              <a:pPr algn="l">
                <a:spcBef>
                  <a:spcPct val="0"/>
                </a:spcBef>
              </a:pPr>
              <a:r>
                <a:rPr lang="zh-CN" altLang="en-US" b="1" dirty="0">
                  <a:solidFill>
                    <a:schemeClr val="tx2"/>
                  </a:solidFill>
                  <a:latin typeface="Times New Roman" panose="02020603050405020304" pitchFamily="18" charset="0"/>
                </a:rPr>
                <a:t>例</a:t>
              </a:r>
              <a:r>
                <a:rPr lang="en-US" altLang="zh-CN" b="1">
                  <a:solidFill>
                    <a:schemeClr val="tx2"/>
                  </a:solidFill>
                  <a:latin typeface="Times New Roman" panose="02020603050405020304" pitchFamily="18" charset="0"/>
                </a:rPr>
                <a:t>.</a:t>
              </a:r>
              <a:r>
                <a:rPr lang="en-US" altLang="zh-CN" sz="2400" b="1">
                  <a:solidFill>
                    <a:srgbClr val="000000"/>
                  </a:solidFill>
                  <a:latin typeface="Times New Roman" panose="02020603050405020304" pitchFamily="18" charset="0"/>
                </a:rPr>
                <a:t>  </a:t>
              </a:r>
              <a:r>
                <a:rPr lang="zh-CN" altLang="en-US" sz="2400" b="1" dirty="0">
                  <a:solidFill>
                    <a:srgbClr val="000000"/>
                  </a:solidFill>
                  <a:latin typeface="Times New Roman" panose="02020603050405020304" pitchFamily="18" charset="0"/>
                </a:rPr>
                <a:t>求</a:t>
              </a:r>
              <a:endParaRPr lang="zh-CN" altLang="en-US" sz="2400" b="1" dirty="0">
                <a:solidFill>
                  <a:srgbClr val="000000"/>
                </a:solidFill>
                <a:latin typeface="Times New Roman" panose="02020603050405020304" pitchFamily="18" charset="0"/>
              </a:endParaRPr>
            </a:p>
          </p:txBody>
        </p:sp>
        <p:graphicFrame>
          <p:nvGraphicFramePr>
            <p:cNvPr id="8203" name="Object 11"/>
            <p:cNvGraphicFramePr/>
            <p:nvPr/>
          </p:nvGraphicFramePr>
          <p:xfrm>
            <a:off x="954" y="1327"/>
            <a:ext cx="1479" cy="1147"/>
          </p:xfrm>
          <a:graphic>
            <a:graphicData uri="http://schemas.openxmlformats.org/presentationml/2006/ole">
              <mc:AlternateContent xmlns:mc="http://schemas.openxmlformats.org/markup-compatibility/2006">
                <mc:Choice xmlns:v="urn:schemas-microsoft-com:vml" Requires="v">
                  <p:oleObj spid="_x0000_s3141" name="" r:id="rId9" imgW="1155065" imgH="774065" progId="Equation.3">
                    <p:embed/>
                  </p:oleObj>
                </mc:Choice>
                <mc:Fallback>
                  <p:oleObj name="" r:id="rId9" imgW="1155065" imgH="774065" progId="Equation.3">
                    <p:embed/>
                    <p:pic>
                      <p:nvPicPr>
                        <p:cNvPr id="0" name="图片 3140"/>
                        <p:cNvPicPr/>
                        <p:nvPr/>
                      </p:nvPicPr>
                      <p:blipFill>
                        <a:blip r:embed="rId10">
                          <a:clrChange>
                            <a:clrFrom>
                              <a:srgbClr val="000000"/>
                            </a:clrFrom>
                            <a:clrTo>
                              <a:srgbClr val="000000"/>
                            </a:clrTo>
                          </a:clrChange>
                        </a:blip>
                        <a:stretch>
                          <a:fillRect/>
                        </a:stretch>
                      </p:blipFill>
                      <p:spPr>
                        <a:xfrm>
                          <a:off x="954" y="1327"/>
                          <a:ext cx="1479" cy="1147"/>
                        </a:xfrm>
                        <a:prstGeom prst="rect">
                          <a:avLst/>
                        </a:prstGeom>
                        <a:noFill/>
                        <a:ln w="38100">
                          <a:noFill/>
                          <a:miter/>
                        </a:ln>
                      </p:spPr>
                    </p:pic>
                  </p:oleObj>
                </mc:Fallback>
              </mc:AlternateContent>
            </a:graphicData>
          </a:graphic>
        </p:graphicFrame>
      </p:grpSp>
      <p:graphicFrame>
        <p:nvGraphicFramePr>
          <p:cNvPr id="1072140" name="Object 12"/>
          <p:cNvGraphicFramePr/>
          <p:nvPr/>
        </p:nvGraphicFramePr>
        <p:xfrm>
          <a:off x="1054100" y="3778250"/>
          <a:ext cx="2346325" cy="1762125"/>
        </p:xfrm>
        <a:graphic>
          <a:graphicData uri="http://schemas.openxmlformats.org/presentationml/2006/ole">
            <mc:AlternateContent xmlns:mc="http://schemas.openxmlformats.org/markup-compatibility/2006">
              <mc:Choice xmlns:v="urn:schemas-microsoft-com:vml" Requires="v">
                <p:oleObj spid="_x0000_s3134" name="" r:id="rId11" imgW="2540000" imgH="1651000" progId="Equation.3">
                  <p:embed/>
                </p:oleObj>
              </mc:Choice>
              <mc:Fallback>
                <p:oleObj name="" r:id="rId11" imgW="2540000" imgH="1651000" progId="Equation.3">
                  <p:embed/>
                  <p:pic>
                    <p:nvPicPr>
                      <p:cNvPr id="0" name="图片 3133"/>
                      <p:cNvPicPr/>
                      <p:nvPr/>
                    </p:nvPicPr>
                    <p:blipFill>
                      <a:blip r:embed="rId12">
                        <a:clrChange>
                          <a:clrFrom>
                            <a:srgbClr val="000000"/>
                          </a:clrFrom>
                          <a:clrTo>
                            <a:srgbClr val="000000"/>
                          </a:clrTo>
                        </a:clrChange>
                      </a:blip>
                      <a:stretch>
                        <a:fillRect/>
                      </a:stretch>
                    </p:blipFill>
                    <p:spPr>
                      <a:xfrm>
                        <a:off x="1054100" y="3778250"/>
                        <a:ext cx="2346325" cy="1762125"/>
                      </a:xfrm>
                      <a:prstGeom prst="rect">
                        <a:avLst/>
                      </a:prstGeom>
                      <a:noFill/>
                      <a:ln w="38100">
                        <a:noFill/>
                        <a:miter/>
                      </a:ln>
                    </p:spPr>
                  </p:pic>
                </p:oleObj>
              </mc:Fallback>
            </mc:AlternateContent>
          </a:graphicData>
        </a:graphic>
      </p:graphicFrame>
      <p:graphicFrame>
        <p:nvGraphicFramePr>
          <p:cNvPr id="1072141" name="Object 13"/>
          <p:cNvGraphicFramePr/>
          <p:nvPr/>
        </p:nvGraphicFramePr>
        <p:xfrm>
          <a:off x="3248025" y="3786188"/>
          <a:ext cx="2081213" cy="1803400"/>
        </p:xfrm>
        <a:graphic>
          <a:graphicData uri="http://schemas.openxmlformats.org/presentationml/2006/ole">
            <mc:AlternateContent xmlns:mc="http://schemas.openxmlformats.org/markup-compatibility/2006">
              <mc:Choice xmlns:v="urn:schemas-microsoft-com:vml" Requires="v">
                <p:oleObj spid="_x0000_s3140" name="" r:id="rId13" imgW="2032000" imgH="1524000" progId="Equation.3">
                  <p:embed/>
                </p:oleObj>
              </mc:Choice>
              <mc:Fallback>
                <p:oleObj name="" r:id="rId13" imgW="2032000" imgH="1524000" progId="Equation.3">
                  <p:embed/>
                  <p:pic>
                    <p:nvPicPr>
                      <p:cNvPr id="0" name="图片 3139"/>
                      <p:cNvPicPr/>
                      <p:nvPr/>
                    </p:nvPicPr>
                    <p:blipFill>
                      <a:blip r:embed="rId14">
                        <a:clrChange>
                          <a:clrFrom>
                            <a:srgbClr val="000000"/>
                          </a:clrFrom>
                          <a:clrTo>
                            <a:srgbClr val="000000"/>
                          </a:clrTo>
                        </a:clrChange>
                      </a:blip>
                      <a:stretch>
                        <a:fillRect/>
                      </a:stretch>
                    </p:blipFill>
                    <p:spPr>
                      <a:xfrm>
                        <a:off x="3248025" y="3786188"/>
                        <a:ext cx="2081213" cy="1803400"/>
                      </a:xfrm>
                      <a:prstGeom prst="rect">
                        <a:avLst/>
                      </a:prstGeom>
                      <a:noFill/>
                      <a:ln w="38100">
                        <a:noFill/>
                        <a:miter/>
                      </a:ln>
                    </p:spPr>
                  </p:pic>
                </p:oleObj>
              </mc:Fallback>
            </mc:AlternateContent>
          </a:graphicData>
        </a:graphic>
      </p:graphicFrame>
      <p:graphicFrame>
        <p:nvGraphicFramePr>
          <p:cNvPr id="1072142" name="Object 14"/>
          <p:cNvGraphicFramePr/>
          <p:nvPr/>
        </p:nvGraphicFramePr>
        <p:xfrm>
          <a:off x="5229225" y="4146550"/>
          <a:ext cx="1981200" cy="1044575"/>
        </p:xfrm>
        <a:graphic>
          <a:graphicData uri="http://schemas.openxmlformats.org/presentationml/2006/ole">
            <mc:AlternateContent xmlns:mc="http://schemas.openxmlformats.org/markup-compatibility/2006">
              <mc:Choice xmlns:v="urn:schemas-microsoft-com:vml" Requires="v">
                <p:oleObj spid="_x0000_s3142" name="" r:id="rId15" imgW="1777365" imgH="812165" progId="Equation.3">
                  <p:embed/>
                </p:oleObj>
              </mc:Choice>
              <mc:Fallback>
                <p:oleObj name="" r:id="rId15" imgW="1777365" imgH="812165" progId="Equation.3">
                  <p:embed/>
                  <p:pic>
                    <p:nvPicPr>
                      <p:cNvPr id="0" name="图片 3141"/>
                      <p:cNvPicPr/>
                      <p:nvPr/>
                    </p:nvPicPr>
                    <p:blipFill>
                      <a:blip r:embed="rId16">
                        <a:clrChange>
                          <a:clrFrom>
                            <a:srgbClr val="000000"/>
                          </a:clrFrom>
                          <a:clrTo>
                            <a:srgbClr val="000000"/>
                          </a:clrTo>
                        </a:clrChange>
                      </a:blip>
                      <a:stretch>
                        <a:fillRect/>
                      </a:stretch>
                    </p:blipFill>
                    <p:spPr>
                      <a:xfrm>
                        <a:off x="5229225" y="4146550"/>
                        <a:ext cx="1981200" cy="1044575"/>
                      </a:xfrm>
                      <a:prstGeom prst="rect">
                        <a:avLst/>
                      </a:prstGeom>
                      <a:noFill/>
                      <a:ln w="38100">
                        <a:noFill/>
                        <a:miter/>
                      </a:ln>
                    </p:spPr>
                  </p:pic>
                </p:oleObj>
              </mc:Fallback>
            </mc:AlternateContent>
          </a:graphicData>
        </a:graphic>
      </p:graphicFrame>
      <p:graphicFrame>
        <p:nvGraphicFramePr>
          <p:cNvPr id="1072143" name="Object 15"/>
          <p:cNvGraphicFramePr/>
          <p:nvPr/>
        </p:nvGraphicFramePr>
        <p:xfrm>
          <a:off x="7058025" y="4506913"/>
          <a:ext cx="531813" cy="369887"/>
        </p:xfrm>
        <a:graphic>
          <a:graphicData uri="http://schemas.openxmlformats.org/presentationml/2006/ole">
            <mc:AlternateContent xmlns:mc="http://schemas.openxmlformats.org/markup-compatibility/2006">
              <mc:Choice xmlns:v="urn:schemas-microsoft-com:vml" Requires="v">
                <p:oleObj spid="_x0000_s3143" name="" r:id="rId17" imgW="380365" imgH="266065" progId="Equation.3">
                  <p:embed/>
                </p:oleObj>
              </mc:Choice>
              <mc:Fallback>
                <p:oleObj name="" r:id="rId17" imgW="380365" imgH="266065" progId="Equation.3">
                  <p:embed/>
                  <p:pic>
                    <p:nvPicPr>
                      <p:cNvPr id="0" name="图片 3142"/>
                      <p:cNvPicPr/>
                      <p:nvPr/>
                    </p:nvPicPr>
                    <p:blipFill>
                      <a:blip r:embed="rId18">
                        <a:clrChange>
                          <a:clrFrom>
                            <a:srgbClr val="000000"/>
                          </a:clrFrom>
                          <a:clrTo>
                            <a:srgbClr val="000000"/>
                          </a:clrTo>
                        </a:clrChange>
                      </a:blip>
                      <a:stretch>
                        <a:fillRect/>
                      </a:stretch>
                    </p:blipFill>
                    <p:spPr>
                      <a:xfrm>
                        <a:off x="7058025" y="4506913"/>
                        <a:ext cx="531813" cy="369887"/>
                      </a:xfrm>
                      <a:prstGeom prst="rect">
                        <a:avLst/>
                      </a:prstGeom>
                      <a:noFill/>
                      <a:ln w="38100">
                        <a:noFill/>
                        <a:miter/>
                      </a:ln>
                    </p:spPr>
                  </p:pic>
                </p:oleObj>
              </mc:Fallback>
            </mc:AlternateContent>
          </a:graphicData>
        </a:graphic>
      </p:graphicFrame>
      <p:graphicFrame>
        <p:nvGraphicFramePr>
          <p:cNvPr id="1072144" name="Object 16"/>
          <p:cNvGraphicFramePr/>
          <p:nvPr/>
        </p:nvGraphicFramePr>
        <p:xfrm>
          <a:off x="3865563" y="2636838"/>
          <a:ext cx="493712" cy="787400"/>
        </p:xfrm>
        <a:graphic>
          <a:graphicData uri="http://schemas.openxmlformats.org/presentationml/2006/ole">
            <mc:AlternateContent xmlns:mc="http://schemas.openxmlformats.org/markup-compatibility/2006">
              <mc:Choice xmlns:v="urn:schemas-microsoft-com:vml" Requires="v">
                <p:oleObj spid="_x0000_s3144" name="" r:id="rId19" imgW="495300" imgH="786765" progId="Equation.3">
                  <p:embed/>
                </p:oleObj>
              </mc:Choice>
              <mc:Fallback>
                <p:oleObj name="" r:id="rId19" imgW="495300" imgH="786765" progId="Equation.3">
                  <p:embed/>
                  <p:pic>
                    <p:nvPicPr>
                      <p:cNvPr id="0" name="图片 3143"/>
                      <p:cNvPicPr/>
                      <p:nvPr/>
                    </p:nvPicPr>
                    <p:blipFill>
                      <a:blip r:embed="rId4"/>
                      <a:stretch>
                        <a:fillRect/>
                      </a:stretch>
                    </p:blipFill>
                    <p:spPr>
                      <a:xfrm>
                        <a:off x="3865563" y="2636838"/>
                        <a:ext cx="493712" cy="787400"/>
                      </a:xfrm>
                      <a:prstGeom prst="rect">
                        <a:avLst/>
                      </a:prstGeom>
                      <a:solidFill>
                        <a:srgbClr val="FFFF00"/>
                      </a:solidFill>
                      <a:ln w="38100">
                        <a:noFill/>
                        <a:miter/>
                      </a:ln>
                    </p:spPr>
                  </p:pic>
                </p:oleObj>
              </mc:Fallback>
            </mc:AlternateContent>
          </a:graphicData>
        </a:graphic>
      </p:graphicFrame>
      <p:sp>
        <p:nvSpPr>
          <p:cNvPr id="1072145" name="Text Box 17"/>
          <p:cNvSpPr txBox="1"/>
          <p:nvPr/>
        </p:nvSpPr>
        <p:spPr>
          <a:xfrm>
            <a:off x="407988" y="4316413"/>
            <a:ext cx="541337" cy="519112"/>
          </a:xfrm>
          <a:prstGeom prst="rect">
            <a:avLst/>
          </a:prstGeom>
          <a:noFill/>
          <a:ln w="9525">
            <a:noFill/>
          </a:ln>
        </p:spPr>
        <p:txBody>
          <a:bodyPr wrap="none">
            <a:spAutoFit/>
          </a:bodyPr>
          <a:p>
            <a:pPr>
              <a:spcBef>
                <a:spcPct val="0"/>
              </a:spcBef>
            </a:pPr>
            <a:r>
              <a:rPr lang="zh-CN" altLang="en-US" b="1" dirty="0">
                <a:latin typeface="Times New Roman" panose="02020603050405020304" pitchFamily="18" charset="0"/>
                <a:ea typeface="黑体" panose="02010609060101010101" pitchFamily="49" charset="-122"/>
              </a:rPr>
              <a:t>解</a:t>
            </a:r>
            <a:endParaRPr lang="zh-CN" altLang="en-US" b="1" dirty="0">
              <a:latin typeface="Times New Roman" panose="02020603050405020304" pitchFamily="18" charset="0"/>
              <a:ea typeface="黑体" panose="02010609060101010101" pitchFamily="49" charset="-122"/>
            </a:endParaRPr>
          </a:p>
        </p:txBody>
      </p:sp>
      <p:graphicFrame>
        <p:nvGraphicFramePr>
          <p:cNvPr id="1072146" name="Object 18"/>
          <p:cNvGraphicFramePr/>
          <p:nvPr/>
        </p:nvGraphicFramePr>
        <p:xfrm>
          <a:off x="2743200" y="1219200"/>
          <a:ext cx="3176588" cy="1055688"/>
        </p:xfrm>
        <a:graphic>
          <a:graphicData uri="http://schemas.openxmlformats.org/presentationml/2006/ole">
            <mc:AlternateContent xmlns:mc="http://schemas.openxmlformats.org/markup-compatibility/2006">
              <mc:Choice xmlns:v="urn:schemas-microsoft-com:vml" Requires="v">
                <p:oleObj spid="_x0000_s3076" name="" r:id="rId20" imgW="1459865" imgH="419100" progId="Equation.3">
                  <p:embed/>
                </p:oleObj>
              </mc:Choice>
              <mc:Fallback>
                <p:oleObj name="" r:id="rId20" imgW="1459865" imgH="419100" progId="Equation.3">
                  <p:embed/>
                  <p:pic>
                    <p:nvPicPr>
                      <p:cNvPr id="0" name="图片 3075"/>
                      <p:cNvPicPr/>
                      <p:nvPr/>
                    </p:nvPicPr>
                    <p:blipFill>
                      <a:blip r:embed="rId21">
                        <a:clrChange>
                          <a:clrFrom>
                            <a:srgbClr val="000000"/>
                          </a:clrFrom>
                          <a:clrTo>
                            <a:srgbClr val="000000"/>
                          </a:clrTo>
                        </a:clrChange>
                      </a:blip>
                      <a:stretch>
                        <a:fillRect/>
                      </a:stretch>
                    </p:blipFill>
                    <p:spPr>
                      <a:xfrm>
                        <a:off x="2743200" y="1219200"/>
                        <a:ext cx="3176588" cy="1055688"/>
                      </a:xfrm>
                      <a:prstGeom prst="rect">
                        <a:avLst/>
                      </a:prstGeom>
                      <a:noFill/>
                      <a:ln w="38100">
                        <a:noFill/>
                        <a:miter/>
                      </a:ln>
                    </p:spPr>
                  </p:pic>
                </p:oleObj>
              </mc:Fallback>
            </mc:AlternateContent>
          </a:graphicData>
        </a:graphic>
      </p:graphicFrame>
    </p:spTree>
  </p:cSld>
  <p:clrMapOvr>
    <a:masterClrMapping/>
  </p:clrMapOvr>
  <p:transition>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72133"/>
                                        </p:tgtEl>
                                        <p:attrNameLst>
                                          <p:attrName>style.visibility</p:attrName>
                                        </p:attrNameLst>
                                      </p:cBhvr>
                                      <p:to>
                                        <p:strVal val="visible"/>
                                      </p:to>
                                    </p:set>
                                    <p:animEffect transition="in" filter="wipe(left)">
                                      <p:cBhvr>
                                        <p:cTn id="7" dur="500"/>
                                        <p:tgtEl>
                                          <p:spTgt spid="10721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72135">
                                            <p:txEl>
                                              <p:charRg st="0" end="2"/>
                                            </p:txEl>
                                          </p:spTgt>
                                        </p:tgtEl>
                                        <p:attrNameLst>
                                          <p:attrName>style.visibility</p:attrName>
                                        </p:attrNameLst>
                                      </p:cBhvr>
                                      <p:to>
                                        <p:strVal val="visible"/>
                                      </p:to>
                                    </p:set>
                                    <p:animEffect transition="in" filter="wipe(left)">
                                      <p:cBhvr>
                                        <p:cTn id="12" dur="500"/>
                                        <p:tgtEl>
                                          <p:spTgt spid="1072135">
                                            <p:txEl>
                                              <p:charRg st="0"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528" fill="hold" nodeType="clickEffect">
                                  <p:stCondLst>
                                    <p:cond delay="0"/>
                                  </p:stCondLst>
                                  <p:childTnLst>
                                    <p:set>
                                      <p:cBhvr>
                                        <p:cTn id="16" dur="1" fill="hold">
                                          <p:stCondLst>
                                            <p:cond delay="0"/>
                                          </p:stCondLst>
                                        </p:cTn>
                                        <p:tgtEl>
                                          <p:spTgt spid="1072134"/>
                                        </p:tgtEl>
                                        <p:attrNameLst>
                                          <p:attrName>style.visibility</p:attrName>
                                        </p:attrNameLst>
                                      </p:cBhvr>
                                      <p:to>
                                        <p:strVal val="visible"/>
                                      </p:to>
                                    </p:set>
                                    <p:anim calcmode="lin" valueType="num">
                                      <p:cBhvr>
                                        <p:cTn id="17" dur="500" fill="hold"/>
                                        <p:tgtEl>
                                          <p:spTgt spid="1072134"/>
                                        </p:tgtEl>
                                        <p:attrNameLst>
                                          <p:attrName>ppt_w</p:attrName>
                                        </p:attrNameLst>
                                      </p:cBhvr>
                                      <p:tavLst>
                                        <p:tav tm="0">
                                          <p:val>
                                            <p:fltVal val="0.000000"/>
                                          </p:val>
                                        </p:tav>
                                        <p:tav tm="100000">
                                          <p:val>
                                            <p:strVal val="#ppt_w"/>
                                          </p:val>
                                        </p:tav>
                                      </p:tavLst>
                                    </p:anim>
                                    <p:anim calcmode="lin" valueType="num">
                                      <p:cBhvr>
                                        <p:cTn id="18" dur="500" fill="hold"/>
                                        <p:tgtEl>
                                          <p:spTgt spid="1072134"/>
                                        </p:tgtEl>
                                        <p:attrNameLst>
                                          <p:attrName>ppt_h</p:attrName>
                                        </p:attrNameLst>
                                      </p:cBhvr>
                                      <p:tavLst>
                                        <p:tav tm="0">
                                          <p:val>
                                            <p:fltVal val="0.000000"/>
                                          </p:val>
                                        </p:tav>
                                        <p:tav tm="100000">
                                          <p:val>
                                            <p:strVal val="#ppt_h"/>
                                          </p:val>
                                        </p:tav>
                                      </p:tavLst>
                                    </p:anim>
                                    <p:anim calcmode="lin" valueType="num">
                                      <p:cBhvr>
                                        <p:cTn id="19" dur="500" fill="hold"/>
                                        <p:tgtEl>
                                          <p:spTgt spid="1072134"/>
                                        </p:tgtEl>
                                        <p:attrNameLst>
                                          <p:attrName>ppt_x</p:attrName>
                                        </p:attrNameLst>
                                      </p:cBhvr>
                                      <p:tavLst>
                                        <p:tav tm="0">
                                          <p:val>
                                            <p:fltVal val="0.500000"/>
                                          </p:val>
                                        </p:tav>
                                        <p:tav tm="100000">
                                          <p:val>
                                            <p:strVal val="#ppt_x"/>
                                          </p:val>
                                        </p:tav>
                                      </p:tavLst>
                                    </p:anim>
                                    <p:anim calcmode="lin" valueType="num">
                                      <p:cBhvr>
                                        <p:cTn id="20" dur="500" fill="hold"/>
                                        <p:tgtEl>
                                          <p:spTgt spid="1072134"/>
                                        </p:tgtEl>
                                        <p:attrNameLst>
                                          <p:attrName>ppt_y</p:attrName>
                                        </p:attrNameLst>
                                      </p:cBhvr>
                                      <p:tavLst>
                                        <p:tav tm="0">
                                          <p:val>
                                            <p:fltVal val="0.500000"/>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8" presetClass="entr" presetSubtype="6" fill="hold" nodeType="clickEffect">
                                  <p:stCondLst>
                                    <p:cond delay="0"/>
                                  </p:stCondLst>
                                  <p:childTnLst>
                                    <p:set>
                                      <p:cBhvr>
                                        <p:cTn id="24" dur="1" fill="hold">
                                          <p:stCondLst>
                                            <p:cond delay="0"/>
                                          </p:stCondLst>
                                        </p:cTn>
                                        <p:tgtEl>
                                          <p:spTgt spid="1072146"/>
                                        </p:tgtEl>
                                        <p:attrNameLst>
                                          <p:attrName>style.visibility</p:attrName>
                                        </p:attrNameLst>
                                      </p:cBhvr>
                                      <p:to>
                                        <p:strVal val="visible"/>
                                      </p:to>
                                    </p:set>
                                    <p:animEffect transition="in" filter="strips(downRight)">
                                      <p:cBhvr>
                                        <p:cTn id="25" dur="500"/>
                                        <p:tgtEl>
                                          <p:spTgt spid="1072146"/>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ntr" presetSubtype="16" fill="hold" nodeType="clickEffect">
                                  <p:stCondLst>
                                    <p:cond delay="0"/>
                                  </p:stCondLst>
                                  <p:childTnLst>
                                    <p:set>
                                      <p:cBhvr>
                                        <p:cTn id="29" dur="1" fill="hold">
                                          <p:stCondLst>
                                            <p:cond delay="0"/>
                                          </p:stCondLst>
                                        </p:cTn>
                                        <p:tgtEl>
                                          <p:spTgt spid="1072136"/>
                                        </p:tgtEl>
                                        <p:attrNameLst>
                                          <p:attrName>style.visibility</p:attrName>
                                        </p:attrNameLst>
                                      </p:cBhvr>
                                      <p:to>
                                        <p:strVal val="visible"/>
                                      </p:to>
                                    </p:set>
                                    <p:anim calcmode="lin" valueType="num">
                                      <p:cBhvr>
                                        <p:cTn id="30" dur="500" fill="hold"/>
                                        <p:tgtEl>
                                          <p:spTgt spid="1072136"/>
                                        </p:tgtEl>
                                        <p:attrNameLst>
                                          <p:attrName>ppt_w</p:attrName>
                                        </p:attrNameLst>
                                      </p:cBhvr>
                                      <p:tavLst>
                                        <p:tav tm="0">
                                          <p:val>
                                            <p:fltVal val="0.000000"/>
                                          </p:val>
                                        </p:tav>
                                        <p:tav tm="100000">
                                          <p:val>
                                            <p:strVal val="#ppt_w"/>
                                          </p:val>
                                        </p:tav>
                                      </p:tavLst>
                                    </p:anim>
                                    <p:anim calcmode="lin" valueType="num">
                                      <p:cBhvr>
                                        <p:cTn id="31" dur="500" fill="hold"/>
                                        <p:tgtEl>
                                          <p:spTgt spid="1072136"/>
                                        </p:tgtEl>
                                        <p:attrNameLst>
                                          <p:attrName>ppt_h</p:attrName>
                                        </p:attrNameLst>
                                      </p:cBhvr>
                                      <p:tavLst>
                                        <p:tav tm="0">
                                          <p:val>
                                            <p:fltVal val="0.000000"/>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wipe(left)">
                                      <p:cBhvr>
                                        <p:cTn id="36" dur="500"/>
                                        <p:tgtEl>
                                          <p:spTgt spid="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072144"/>
                                        </p:tgtEl>
                                        <p:attrNameLst>
                                          <p:attrName>style.visibility</p:attrName>
                                        </p:attrNameLst>
                                      </p:cBhvr>
                                      <p:to>
                                        <p:strVal val="visible"/>
                                      </p:to>
                                    </p:set>
                                    <p:animEffect transition="in" filter="wipe(left)">
                                      <p:cBhvr>
                                        <p:cTn id="41" dur="500"/>
                                        <p:tgtEl>
                                          <p:spTgt spid="107214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072145">
                                            <p:txEl>
                                              <p:charRg st="0" end="2"/>
                                            </p:txEl>
                                          </p:spTgt>
                                        </p:tgtEl>
                                        <p:attrNameLst>
                                          <p:attrName>style.visibility</p:attrName>
                                        </p:attrNameLst>
                                      </p:cBhvr>
                                      <p:to>
                                        <p:strVal val="visible"/>
                                      </p:to>
                                    </p:set>
                                    <p:animEffect transition="in" filter="wipe(left)">
                                      <p:cBhvr>
                                        <p:cTn id="46" dur="500"/>
                                        <p:tgtEl>
                                          <p:spTgt spid="1072145">
                                            <p:txEl>
                                              <p:charRg st="0" end="2"/>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1072140"/>
                                        </p:tgtEl>
                                        <p:attrNameLst>
                                          <p:attrName>style.visibility</p:attrName>
                                        </p:attrNameLst>
                                      </p:cBhvr>
                                      <p:to>
                                        <p:strVal val="visible"/>
                                      </p:to>
                                    </p:set>
                                    <p:animEffect transition="in" filter="wipe(left)">
                                      <p:cBhvr>
                                        <p:cTn id="51" dur="500"/>
                                        <p:tgtEl>
                                          <p:spTgt spid="1072140"/>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1072141"/>
                                        </p:tgtEl>
                                        <p:attrNameLst>
                                          <p:attrName>style.visibility</p:attrName>
                                        </p:attrNameLst>
                                      </p:cBhvr>
                                      <p:to>
                                        <p:strVal val="visible"/>
                                      </p:to>
                                    </p:set>
                                    <p:animEffect transition="in" filter="wipe(left)">
                                      <p:cBhvr>
                                        <p:cTn id="56" dur="500"/>
                                        <p:tgtEl>
                                          <p:spTgt spid="1072141"/>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1072142"/>
                                        </p:tgtEl>
                                        <p:attrNameLst>
                                          <p:attrName>style.visibility</p:attrName>
                                        </p:attrNameLst>
                                      </p:cBhvr>
                                      <p:to>
                                        <p:strVal val="visible"/>
                                      </p:to>
                                    </p:set>
                                    <p:animEffect transition="in" filter="wipe(left)">
                                      <p:cBhvr>
                                        <p:cTn id="61" dur="500"/>
                                        <p:tgtEl>
                                          <p:spTgt spid="1072142"/>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1072143"/>
                                        </p:tgtEl>
                                        <p:attrNameLst>
                                          <p:attrName>style.visibility</p:attrName>
                                        </p:attrNameLst>
                                      </p:cBhvr>
                                      <p:to>
                                        <p:strVal val="visible"/>
                                      </p:to>
                                    </p:set>
                                    <p:animEffect transition="in" filter="wipe(left)">
                                      <p:cBhvr>
                                        <p:cTn id="66" dur="500"/>
                                        <p:tgtEl>
                                          <p:spTgt spid="1072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2135" grpId="0" build="p"/>
      <p:bldP spid="1072145" grpId="0" build="p"/>
    </p:bldLst>
  </p:timing>
</p:sld>
</file>

<file path=ppt/theme/theme1.xml><?xml version="1.0" encoding="utf-8"?>
<a:theme xmlns:a="http://schemas.openxmlformats.org/drawingml/2006/main" name="项目总览">
  <a:themeElements>
    <a:clrScheme name="项目总览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fontScheme name="项目总览">
      <a:majorFont>
        <a:latin typeface="Times New Roman"/>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50000"/>
          </a:spcBef>
          <a:spcAft>
            <a:spcPct val="0"/>
          </a:spcAft>
          <a:buClrTx/>
          <a:buSzTx/>
          <a:buFontTx/>
          <a:buNone/>
          <a:def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50000"/>
          </a:spcBef>
          <a:spcAft>
            <a:spcPct val="0"/>
          </a:spcAft>
          <a:buClrTx/>
          <a:buSzTx/>
          <a:buFontTx/>
          <a:buNone/>
          <a:def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项目总览 1">
        <a:dk1>
          <a:srgbClr val="000000"/>
        </a:dk1>
        <a:lt1>
          <a:srgbClr val="FFFFFF"/>
        </a:lt1>
        <a:dk2>
          <a:srgbClr val="0066CC"/>
        </a:dk2>
        <a:lt2>
          <a:srgbClr val="CBCBCB"/>
        </a:lt2>
        <a:accent1>
          <a:srgbClr val="00CCFF"/>
        </a:accent1>
        <a:accent2>
          <a:srgbClr val="00FFCC"/>
        </a:accent2>
        <a:accent3>
          <a:srgbClr val="AAB8E2"/>
        </a:accent3>
        <a:accent4>
          <a:srgbClr val="DADADA"/>
        </a:accent4>
        <a:accent5>
          <a:srgbClr val="AAE2FF"/>
        </a:accent5>
        <a:accent6>
          <a:srgbClr val="00E7B9"/>
        </a:accent6>
        <a:hlink>
          <a:srgbClr val="FF3300"/>
        </a:hlink>
        <a:folHlink>
          <a:srgbClr val="FF7C80"/>
        </a:folHlink>
      </a:clrScheme>
      <a:clrMap bg1="dk2" tx1="lt1" bg2="dk1" tx2="lt2" accent1="accent1" accent2="accent2" accent3="accent3" accent4="accent4" accent5="accent5" accent6="accent6" hlink="hlink" folHlink="folHlink"/>
    </a:extraClrScheme>
    <a:extraClrScheme>
      <a:clrScheme name="项目总览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Office\Templates\2052\项目总览.pot</Template>
  <TotalTime>0</TotalTime>
  <Words>917</Words>
  <Application>WPS 演示</Application>
  <PresentationFormat>在屏幕上显示</PresentationFormat>
  <Paragraphs>219</Paragraphs>
  <Slides>34</Slides>
  <Notes>1</Notes>
  <HiddenSlides>4</HiddenSlides>
  <MMClips>0</MMClips>
  <ScaleCrop>false</ScaleCrop>
  <HeadingPairs>
    <vt:vector size="10" baseType="variant">
      <vt:variant>
        <vt:lpstr>已用的字体</vt:lpstr>
      </vt:variant>
      <vt:variant>
        <vt:i4>11</vt:i4>
      </vt:variant>
      <vt:variant>
        <vt:lpstr>主题</vt:lpstr>
      </vt:variant>
      <vt:variant>
        <vt:i4>1</vt:i4>
      </vt:variant>
      <vt:variant>
        <vt:lpstr>嵌入 OLE 服务器</vt:lpstr>
      </vt:variant>
      <vt:variant>
        <vt:i4>243</vt:i4>
      </vt:variant>
      <vt:variant>
        <vt:lpstr>幻灯片标题</vt:lpstr>
      </vt:variant>
      <vt:variant>
        <vt:i4>34</vt:i4>
      </vt:variant>
      <vt:variant>
        <vt:lpstr>自定义放映</vt:lpstr>
      </vt:variant>
      <vt:variant>
        <vt:i4>1</vt:i4>
      </vt:variant>
    </vt:vector>
  </HeadingPairs>
  <TitlesOfParts>
    <vt:vector size="290" baseType="lpstr">
      <vt:lpstr>Arial</vt:lpstr>
      <vt:lpstr>宋体</vt:lpstr>
      <vt:lpstr>Wingdings</vt:lpstr>
      <vt:lpstr>Times New Roman</vt:lpstr>
      <vt:lpstr>黑体</vt:lpstr>
      <vt:lpstr>隶书</vt:lpstr>
      <vt:lpstr>楷体_GB2312</vt:lpstr>
      <vt:lpstr>微软雅黑</vt:lpstr>
      <vt:lpstr>Arial Unicode MS</vt:lpstr>
      <vt:lpstr>Tahoma</vt:lpstr>
      <vt:lpstr>新宋体</vt:lpstr>
      <vt:lpstr>项目总览</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微积分讲课提纲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函数极限</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微积分</dc:title>
  <dc:creator>zjf</dc:creator>
  <cp:lastModifiedBy> 飛 魚</cp:lastModifiedBy>
  <cp:revision>590</cp:revision>
  <dcterms:created xsi:type="dcterms:W3CDTF">2004-12-06T11:39:00Z</dcterms:created>
  <dcterms:modified xsi:type="dcterms:W3CDTF">2018-03-29T08:01:34Z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2052-10.1.0.7223</vt:lpwstr>
  </property>
</Properties>
</file>