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76"/>
  </p:normalViewPr>
  <p:slideViewPr>
    <p:cSldViewPr snapToGrid="0">
      <p:cViewPr>
        <p:scale>
          <a:sx n="102" d="100"/>
          <a:sy n="102" d="100"/>
        </p:scale>
        <p:origin x="85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47A74-B90F-9D4F-A25B-20BB93F5FBEB}" type="datetimeFigureOut">
              <a:rPr kumimoji="1" lang="zh-HK" altLang="en-US" smtClean="0"/>
              <a:t>24/03/25</a:t>
            </a:fld>
            <a:endParaRPr kumimoji="1"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01B50-F47C-6F4E-8276-E65C31C712CC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201525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01B50-F47C-6F4E-8276-E65C31C712CC}" type="slidenum">
              <a:rPr kumimoji="1" lang="zh-HK" altLang="en-US" smtClean="0"/>
              <a:t>1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834779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2FB028-8063-0D37-5C43-041F222CC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F135424-44DD-75B1-A15D-0EAEEC5DE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838EA9-0B5B-0F87-5C6B-DCF29344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BFA6-F10C-9A4A-AE75-23939C20E261}" type="datetimeFigureOut">
              <a:rPr kumimoji="1" lang="zh-HK" altLang="en-US" smtClean="0"/>
              <a:t>24/03/25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21A31B-A362-5F84-F0E8-2FD7DB33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C0B90A-E9D9-AE69-EA15-68DD1B083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D46F-0A13-8547-9BEC-718D4D5116B5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29558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3C39B5-2222-D061-88D8-D85A839F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7C10B8-27D4-2B3E-0531-AD6079F63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0FBECD-A856-B52A-1182-19415E329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BFA6-F10C-9A4A-AE75-23939C20E261}" type="datetimeFigureOut">
              <a:rPr kumimoji="1" lang="zh-HK" altLang="en-US" smtClean="0"/>
              <a:t>24/03/25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CD29BA-AF31-F96D-5B88-DEE19AE54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8E0AC7-CDE6-FBE0-57F0-08A2C9B6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D46F-0A13-8547-9BEC-718D4D5116B5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18265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5A977FB-F7DA-45D2-204A-E3F365036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014FA64-AF58-3908-87CB-3259A5984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B90A43-B810-FC86-4C2E-69A031A18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BFA6-F10C-9A4A-AE75-23939C20E261}" type="datetimeFigureOut">
              <a:rPr kumimoji="1" lang="zh-HK" altLang="en-US" smtClean="0"/>
              <a:t>24/03/25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8FBDE1-80E2-7442-C24F-673F87D0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B91D3A-805C-2BA6-67E6-7A0A5963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D46F-0A13-8547-9BEC-718D4D5116B5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62804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CA2AB8-EAA0-DC34-A825-B8303859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D48120-154B-9AB3-7F22-90AADB1DC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52CE21-E97E-AFC2-8E2B-A30D7213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BFA6-F10C-9A4A-AE75-23939C20E261}" type="datetimeFigureOut">
              <a:rPr kumimoji="1" lang="zh-HK" altLang="en-US" smtClean="0"/>
              <a:t>24/03/25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04F6C4-CB2A-7895-587A-314FFD41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F0EC44-31BE-1B8D-6767-EBAD92C4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D46F-0A13-8547-9BEC-718D4D5116B5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29862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E0BF7D-19E7-FCF6-9198-DBAB2CE76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FD1770-75C4-09B3-68F9-A4C6C816D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C0F369-E6D9-562E-F141-34C3B8E5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BFA6-F10C-9A4A-AE75-23939C20E261}" type="datetimeFigureOut">
              <a:rPr kumimoji="1" lang="zh-HK" altLang="en-US" smtClean="0"/>
              <a:t>24/03/25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9FF17B-9DD6-84B5-00E7-4A788195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5FDF9B-90C3-1529-C32A-25F4150D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D46F-0A13-8547-9BEC-718D4D5116B5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2305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1597B-74FA-F995-B3F8-D68AD1F3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FDCBBF-98AA-4658-E4F2-91DF45085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0854E9-4A90-B531-DE96-7AEA28FCB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6785C6-C2DF-2A06-7CE6-33CA04DA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BFA6-F10C-9A4A-AE75-23939C20E261}" type="datetimeFigureOut">
              <a:rPr kumimoji="1" lang="zh-HK" altLang="en-US" smtClean="0"/>
              <a:t>24/03/25</a:t>
            </a:fld>
            <a:endParaRPr kumimoji="1"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557600-4B31-C610-B698-9E1C6EF0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698273-215E-1506-E0DB-8A7FE672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D46F-0A13-8547-9BEC-718D4D5116B5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23494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87EB1B-6F71-FFFD-DDC9-BBE3A30F6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FFD150-B5C4-37FF-0750-5880AB5A1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44E786-8BE8-88B0-C810-2531A2FF4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87F7E6E-C22E-600C-6F87-841FD7712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E3639B6-23F4-B23E-A81D-B972AFA4F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D51B07E-A40A-7C2F-0301-93502EBA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BFA6-F10C-9A4A-AE75-23939C20E261}" type="datetimeFigureOut">
              <a:rPr kumimoji="1" lang="zh-HK" altLang="en-US" smtClean="0"/>
              <a:t>24/03/25</a:t>
            </a:fld>
            <a:endParaRPr kumimoji="1"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9072E1D-7946-D57E-E4F1-A3160610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16A3CD0-CF20-67EB-DEF0-996E2A8B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D46F-0A13-8547-9BEC-718D4D5116B5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98663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283031-08CC-6F89-9C5E-18414F94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9446729-5758-0EAF-8950-B31A0A07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BFA6-F10C-9A4A-AE75-23939C20E261}" type="datetimeFigureOut">
              <a:rPr kumimoji="1" lang="zh-HK" altLang="en-US" smtClean="0"/>
              <a:t>24/03/25</a:t>
            </a:fld>
            <a:endParaRPr kumimoji="1"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1650FD3-DA5C-4BA1-06CC-16B22DDF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C0B2903-85F6-7702-AF26-0A5D4361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D46F-0A13-8547-9BEC-718D4D5116B5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13817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3C49952-54F4-9FC3-A00C-6F97A5BF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BFA6-F10C-9A4A-AE75-23939C20E261}" type="datetimeFigureOut">
              <a:rPr kumimoji="1" lang="zh-HK" altLang="en-US" smtClean="0"/>
              <a:t>24/03/25</a:t>
            </a:fld>
            <a:endParaRPr kumimoji="1"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33D5C6B-2D3F-A625-8E38-E8EA57FB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65361E-CF97-1FE1-D3A6-977F9276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D46F-0A13-8547-9BEC-718D4D5116B5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1369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B1E650-C37D-B93C-2CAA-81A65812A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A44426-3342-8FD7-268E-831981F4B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6403E3F-9C31-D126-A2B3-95EF70172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ADAE61-842F-DE86-4CED-0F121E23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BFA6-F10C-9A4A-AE75-23939C20E261}" type="datetimeFigureOut">
              <a:rPr kumimoji="1" lang="zh-HK" altLang="en-US" smtClean="0"/>
              <a:t>24/03/25</a:t>
            </a:fld>
            <a:endParaRPr kumimoji="1"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15E5C9-3797-72AE-2C95-0C1431F69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3EBAEC-5F7C-76AE-B2BC-BDFE6E9B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D46F-0A13-8547-9BEC-718D4D5116B5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85842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85A784-EA68-3DBB-DD72-EE90102F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C2418B7-1DCA-8AFC-C091-0CFD0A5B4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BC97FB9-0F87-1D8D-77AC-032428FD6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05190F-25BD-AD77-5950-2554A5B8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BFA6-F10C-9A4A-AE75-23939C20E261}" type="datetimeFigureOut">
              <a:rPr kumimoji="1" lang="zh-HK" altLang="en-US" smtClean="0"/>
              <a:t>24/03/25</a:t>
            </a:fld>
            <a:endParaRPr kumimoji="1"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70F709-9FF6-77EA-CAD4-A98857624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C08000-E5D4-779F-D9E3-C0229240A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D46F-0A13-8547-9BEC-718D4D5116B5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90737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B5BDB29-62DC-94C8-61BE-EBB24FF25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B1F180-978D-E09D-1E6B-E2B0C6154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9B319F-7C89-0933-8A37-E1D962C99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28BFA6-F10C-9A4A-AE75-23939C20E261}" type="datetimeFigureOut">
              <a:rPr kumimoji="1" lang="zh-HK" altLang="en-US" smtClean="0"/>
              <a:t>24/03/25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BBD734-AEB0-BF8B-B316-DD8939029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B7FA1C-C57D-452C-0C49-AA1EAD600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64D46F-0A13-8547-9BEC-718D4D5116B5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21193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群組 60">
            <a:extLst>
              <a:ext uri="{FF2B5EF4-FFF2-40B4-BE49-F238E27FC236}">
                <a16:creationId xmlns:a16="http://schemas.microsoft.com/office/drawing/2014/main" id="{1B143C82-3802-4104-0FB8-CE1E451FD88F}"/>
              </a:ext>
            </a:extLst>
          </p:cNvPr>
          <p:cNvGrpSpPr/>
          <p:nvPr/>
        </p:nvGrpSpPr>
        <p:grpSpPr>
          <a:xfrm>
            <a:off x="244642" y="367144"/>
            <a:ext cx="11247142" cy="6054529"/>
            <a:chOff x="244642" y="367144"/>
            <a:chExt cx="11247142" cy="6054529"/>
          </a:xfrm>
        </p:grpSpPr>
        <p:sp>
          <p:nvSpPr>
            <p:cNvPr id="9" name="圓角矩形 8">
              <a:extLst>
                <a:ext uri="{FF2B5EF4-FFF2-40B4-BE49-F238E27FC236}">
                  <a16:creationId xmlns:a16="http://schemas.microsoft.com/office/drawing/2014/main" id="{0C6C0564-A575-B788-1255-4CB2B1BCDCF9}"/>
                </a:ext>
              </a:extLst>
            </p:cNvPr>
            <p:cNvSpPr/>
            <p:nvPr/>
          </p:nvSpPr>
          <p:spPr>
            <a:xfrm>
              <a:off x="5362832" y="729049"/>
              <a:ext cx="6128952" cy="456119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1F861805-85FF-9A73-38C8-6848C8610C74}"/>
                </a:ext>
              </a:extLst>
            </p:cNvPr>
            <p:cNvGrpSpPr/>
            <p:nvPr/>
          </p:nvGrpSpPr>
          <p:grpSpPr>
            <a:xfrm>
              <a:off x="244642" y="1468800"/>
              <a:ext cx="1265090" cy="1672247"/>
              <a:chOff x="472162" y="1539000"/>
              <a:chExt cx="1265090" cy="1672247"/>
            </a:xfrm>
          </p:grpSpPr>
          <p:pic>
            <p:nvPicPr>
              <p:cNvPr id="6" name="圖片 5" descr="一張含有 美工圖案, 文字, 動畫卡通, 卡通 的圖片&#10;&#10;AI 產生的內容可能不正確。">
                <a:extLst>
                  <a:ext uri="{FF2B5EF4-FFF2-40B4-BE49-F238E27FC236}">
                    <a16:creationId xmlns:a16="http://schemas.microsoft.com/office/drawing/2014/main" id="{0658257A-20DA-D463-5A0A-8B9D1ADC32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252" y="1539000"/>
                <a:ext cx="1260000" cy="1260000"/>
              </a:xfrm>
              <a:prstGeom prst="rect">
                <a:avLst/>
              </a:prstGeom>
            </p:spPr>
          </p:pic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185D272-52BF-B0A8-140B-38A41AEA638D}"/>
                  </a:ext>
                </a:extLst>
              </p:cNvPr>
              <p:cNvSpPr txBox="1"/>
              <p:nvPr/>
            </p:nvSpPr>
            <p:spPr>
              <a:xfrm>
                <a:off x="472162" y="2841915"/>
                <a:ext cx="1265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HK" dirty="0"/>
                  <a:t>Client Side</a:t>
                </a:r>
                <a:endParaRPr kumimoji="1" lang="zh-HK" altLang="en-US" dirty="0"/>
              </a:p>
            </p:txBody>
          </p:sp>
        </p:grpSp>
        <p:sp>
          <p:nvSpPr>
            <p:cNvPr id="4" name="圓角矩形 3">
              <a:extLst>
                <a:ext uri="{FF2B5EF4-FFF2-40B4-BE49-F238E27FC236}">
                  <a16:creationId xmlns:a16="http://schemas.microsoft.com/office/drawing/2014/main" id="{C72BCB29-35F7-A627-C7F3-984465C89054}"/>
                </a:ext>
              </a:extLst>
            </p:cNvPr>
            <p:cNvSpPr/>
            <p:nvPr/>
          </p:nvSpPr>
          <p:spPr>
            <a:xfrm>
              <a:off x="5656792" y="1022305"/>
              <a:ext cx="2550695" cy="386815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4B62D13-6FAA-D8EB-0CE2-F8FAEAF01563}"/>
                </a:ext>
              </a:extLst>
            </p:cNvPr>
            <p:cNvSpPr txBox="1"/>
            <p:nvPr/>
          </p:nvSpPr>
          <p:spPr>
            <a:xfrm>
              <a:off x="6631736" y="4890457"/>
              <a:ext cx="600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HK" dirty="0"/>
                <a:t>web</a:t>
              </a:r>
              <a:endParaRPr kumimoji="1" lang="zh-HK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C37A84F-9B5C-1F52-238E-365565A0744B}"/>
                </a:ext>
              </a:extLst>
            </p:cNvPr>
            <p:cNvSpPr txBox="1"/>
            <p:nvPr/>
          </p:nvSpPr>
          <p:spPr>
            <a:xfrm>
              <a:off x="7072065" y="367144"/>
              <a:ext cx="2710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HK" dirty="0"/>
                <a:t>Docker-Compose (</a:t>
              </a:r>
              <a:r>
                <a:rPr kumimoji="1" lang="en-US" altLang="zh-HK" dirty="0" err="1"/>
                <a:t>ie_fyp</a:t>
              </a:r>
              <a:r>
                <a:rPr kumimoji="1" lang="en-US" altLang="zh-HK" dirty="0"/>
                <a:t>)</a:t>
              </a:r>
              <a:endParaRPr kumimoji="1" lang="zh-HK" altLang="en-US" dirty="0"/>
            </a:p>
          </p:txBody>
        </p:sp>
        <p:sp>
          <p:nvSpPr>
            <p:cNvPr id="12" name="圓角矩形 11">
              <a:extLst>
                <a:ext uri="{FF2B5EF4-FFF2-40B4-BE49-F238E27FC236}">
                  <a16:creationId xmlns:a16="http://schemas.microsoft.com/office/drawing/2014/main" id="{7962D737-3833-507D-3034-E27F34AB3BA2}"/>
                </a:ext>
              </a:extLst>
            </p:cNvPr>
            <p:cNvSpPr/>
            <p:nvPr/>
          </p:nvSpPr>
          <p:spPr>
            <a:xfrm>
              <a:off x="9174244" y="3211247"/>
              <a:ext cx="1981173" cy="160521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CC326F7-33F5-86AE-BC66-E03F0F9CACDB}"/>
                </a:ext>
              </a:extLst>
            </p:cNvPr>
            <p:cNvSpPr txBox="1"/>
            <p:nvPr/>
          </p:nvSpPr>
          <p:spPr>
            <a:xfrm>
              <a:off x="9983530" y="481646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HK" dirty="0"/>
                <a:t>ai</a:t>
              </a:r>
              <a:endParaRPr kumimoji="1" lang="zh-HK" altLang="en-US" dirty="0"/>
            </a:p>
          </p:txBody>
        </p:sp>
        <p:sp>
          <p:nvSpPr>
            <p:cNvPr id="17" name="圓角矩形 16">
              <a:extLst>
                <a:ext uri="{FF2B5EF4-FFF2-40B4-BE49-F238E27FC236}">
                  <a16:creationId xmlns:a16="http://schemas.microsoft.com/office/drawing/2014/main" id="{76EF876B-928C-17C0-B980-EFC1ED2BC21C}"/>
                </a:ext>
              </a:extLst>
            </p:cNvPr>
            <p:cNvSpPr/>
            <p:nvPr/>
          </p:nvSpPr>
          <p:spPr>
            <a:xfrm>
              <a:off x="9174244" y="986589"/>
              <a:ext cx="1981173" cy="160521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054578B-DB3B-773E-F93D-4AF39232DA75}"/>
                </a:ext>
              </a:extLst>
            </p:cNvPr>
            <p:cNvSpPr txBox="1"/>
            <p:nvPr/>
          </p:nvSpPr>
          <p:spPr>
            <a:xfrm>
              <a:off x="9942654" y="2596382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HK" dirty="0" err="1"/>
                <a:t>db</a:t>
              </a:r>
              <a:endParaRPr kumimoji="1" lang="zh-HK" altLang="en-US" dirty="0"/>
            </a:p>
          </p:txBody>
        </p:sp>
        <p:sp>
          <p:nvSpPr>
            <p:cNvPr id="19" name="向右箭號 18">
              <a:extLst>
                <a:ext uri="{FF2B5EF4-FFF2-40B4-BE49-F238E27FC236}">
                  <a16:creationId xmlns:a16="http://schemas.microsoft.com/office/drawing/2014/main" id="{AF2936BB-2CC6-618D-4AD3-2110102948D9}"/>
                </a:ext>
              </a:extLst>
            </p:cNvPr>
            <p:cNvSpPr/>
            <p:nvPr/>
          </p:nvSpPr>
          <p:spPr>
            <a:xfrm>
              <a:off x="1503229" y="1944924"/>
              <a:ext cx="1125460" cy="360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  <p:sp>
          <p:nvSpPr>
            <p:cNvPr id="20" name="向右箭號 19">
              <a:extLst>
                <a:ext uri="{FF2B5EF4-FFF2-40B4-BE49-F238E27FC236}">
                  <a16:creationId xmlns:a16="http://schemas.microsoft.com/office/drawing/2014/main" id="{F52824A9-C563-DAF1-B0AA-6B879D55F941}"/>
                </a:ext>
              </a:extLst>
            </p:cNvPr>
            <p:cNvSpPr/>
            <p:nvPr/>
          </p:nvSpPr>
          <p:spPr>
            <a:xfrm rot="10800000">
              <a:off x="1509732" y="2304924"/>
              <a:ext cx="1125460" cy="360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6DA69492-6BD5-A379-A6C0-525E1CEE41E4}"/>
                </a:ext>
              </a:extLst>
            </p:cNvPr>
            <p:cNvSpPr txBox="1"/>
            <p:nvPr/>
          </p:nvSpPr>
          <p:spPr>
            <a:xfrm>
              <a:off x="1561551" y="1692865"/>
              <a:ext cx="1004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HK" dirty="0"/>
                <a:t>Port 433</a:t>
              </a:r>
              <a:endParaRPr kumimoji="1" lang="zh-HK" altLang="en-US" dirty="0"/>
            </a:p>
          </p:txBody>
        </p: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A869DD20-943F-92E4-4D34-1974025B82B9}"/>
                </a:ext>
              </a:extLst>
            </p:cNvPr>
            <p:cNvGrpSpPr/>
            <p:nvPr/>
          </p:nvGrpSpPr>
          <p:grpSpPr>
            <a:xfrm>
              <a:off x="2340297" y="1521048"/>
              <a:ext cx="2005992" cy="1629332"/>
              <a:chOff x="2340297" y="1521048"/>
              <a:chExt cx="2005992" cy="1629332"/>
            </a:xfrm>
          </p:grpSpPr>
          <p:pic>
            <p:nvPicPr>
              <p:cNvPr id="23" name="圖片 22" descr="一張含有 美工圖案, 圖形, 平面設計, 卡通 的圖片&#10;&#10;AI 產生的內容可能不正確。">
                <a:extLst>
                  <a:ext uri="{FF2B5EF4-FFF2-40B4-BE49-F238E27FC236}">
                    <a16:creationId xmlns:a16="http://schemas.microsoft.com/office/drawing/2014/main" id="{92513B1E-0C2E-8A01-8AD6-9A39705E63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13293" y="1521048"/>
                <a:ext cx="1260000" cy="1260000"/>
              </a:xfrm>
              <a:prstGeom prst="rect">
                <a:avLst/>
              </a:prstGeom>
            </p:spPr>
          </p:pic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73A94B5-28A2-645E-0B03-F09F8ACC5F66}"/>
                  </a:ext>
                </a:extLst>
              </p:cNvPr>
              <p:cNvSpPr txBox="1"/>
              <p:nvPr/>
            </p:nvSpPr>
            <p:spPr>
              <a:xfrm>
                <a:off x="2340297" y="2781048"/>
                <a:ext cx="20059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zh-HK" dirty="0"/>
                  <a:t>DNS (Cloudflare)</a:t>
                </a:r>
                <a:endParaRPr kumimoji="1" lang="zh-HK" altLang="en-US" dirty="0"/>
              </a:p>
            </p:txBody>
          </p:sp>
        </p:grpSp>
        <p:sp>
          <p:nvSpPr>
            <p:cNvPr id="27" name="向右箭號 26">
              <a:extLst>
                <a:ext uri="{FF2B5EF4-FFF2-40B4-BE49-F238E27FC236}">
                  <a16:creationId xmlns:a16="http://schemas.microsoft.com/office/drawing/2014/main" id="{C302215D-37FF-5683-0021-D7F467D440CE}"/>
                </a:ext>
              </a:extLst>
            </p:cNvPr>
            <p:cNvSpPr/>
            <p:nvPr/>
          </p:nvSpPr>
          <p:spPr>
            <a:xfrm>
              <a:off x="4115878" y="1944924"/>
              <a:ext cx="1540913" cy="360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  <p:sp>
          <p:nvSpPr>
            <p:cNvPr id="28" name="向右箭號 27">
              <a:extLst>
                <a:ext uri="{FF2B5EF4-FFF2-40B4-BE49-F238E27FC236}">
                  <a16:creationId xmlns:a16="http://schemas.microsoft.com/office/drawing/2014/main" id="{369248A7-F662-D05B-D84C-C1AE43CC09A7}"/>
                </a:ext>
              </a:extLst>
            </p:cNvPr>
            <p:cNvSpPr/>
            <p:nvPr/>
          </p:nvSpPr>
          <p:spPr>
            <a:xfrm rot="10800000">
              <a:off x="4122382" y="2304924"/>
              <a:ext cx="1516192" cy="360000"/>
            </a:xfrm>
            <a:prstGeom prst="rightArrow">
              <a:avLst>
                <a:gd name="adj1" fmla="val 56865"/>
                <a:gd name="adj2" fmla="val 50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F4718A70-0171-357D-4078-1E0082AF5F6C}"/>
                </a:ext>
              </a:extLst>
            </p:cNvPr>
            <p:cNvSpPr txBox="1"/>
            <p:nvPr/>
          </p:nvSpPr>
          <p:spPr>
            <a:xfrm>
              <a:off x="4439812" y="1717115"/>
              <a:ext cx="881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HK" dirty="0"/>
                <a:t>Port 80</a:t>
              </a:r>
              <a:endParaRPr kumimoji="1" lang="zh-HK" altLang="en-US" dirty="0"/>
            </a:p>
          </p:txBody>
        </p:sp>
        <p:sp>
          <p:nvSpPr>
            <p:cNvPr id="32" name="向右箭號 31">
              <a:extLst>
                <a:ext uri="{FF2B5EF4-FFF2-40B4-BE49-F238E27FC236}">
                  <a16:creationId xmlns:a16="http://schemas.microsoft.com/office/drawing/2014/main" id="{41E64ECC-A9E9-EBE2-F8C6-1B2988EA3842}"/>
                </a:ext>
              </a:extLst>
            </p:cNvPr>
            <p:cNvSpPr/>
            <p:nvPr/>
          </p:nvSpPr>
          <p:spPr>
            <a:xfrm>
              <a:off x="8225705" y="1717115"/>
              <a:ext cx="966757" cy="18466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  <p:sp>
          <p:nvSpPr>
            <p:cNvPr id="40" name="向右箭號 39">
              <a:extLst>
                <a:ext uri="{FF2B5EF4-FFF2-40B4-BE49-F238E27FC236}">
                  <a16:creationId xmlns:a16="http://schemas.microsoft.com/office/drawing/2014/main" id="{537E6E69-5F3A-7800-CF65-7319DFBFA83F}"/>
                </a:ext>
              </a:extLst>
            </p:cNvPr>
            <p:cNvSpPr/>
            <p:nvPr/>
          </p:nvSpPr>
          <p:spPr>
            <a:xfrm rot="10800000">
              <a:off x="8189269" y="1901781"/>
              <a:ext cx="966757" cy="18466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23CDEB24-073F-2338-115B-D3BD2B20C5BF}"/>
                </a:ext>
              </a:extLst>
            </p:cNvPr>
            <p:cNvSpPr txBox="1"/>
            <p:nvPr/>
          </p:nvSpPr>
          <p:spPr>
            <a:xfrm>
              <a:off x="8144986" y="1467002"/>
              <a:ext cx="11281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HK" dirty="0"/>
                <a:t>Port 3306</a:t>
              </a:r>
              <a:endParaRPr kumimoji="1" lang="zh-HK" altLang="en-US" dirty="0"/>
            </a:p>
          </p:txBody>
        </p:sp>
        <p:sp>
          <p:nvSpPr>
            <p:cNvPr id="42" name="向右箭號 41">
              <a:extLst>
                <a:ext uri="{FF2B5EF4-FFF2-40B4-BE49-F238E27FC236}">
                  <a16:creationId xmlns:a16="http://schemas.microsoft.com/office/drawing/2014/main" id="{4C78D75A-D1FB-F46A-0FA9-A7CE22C40351}"/>
                </a:ext>
              </a:extLst>
            </p:cNvPr>
            <p:cNvSpPr/>
            <p:nvPr/>
          </p:nvSpPr>
          <p:spPr>
            <a:xfrm rot="10800000">
              <a:off x="8207487" y="4179543"/>
              <a:ext cx="966757" cy="18466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  <p:sp>
          <p:nvSpPr>
            <p:cNvPr id="43" name="向右箭號 42">
              <a:extLst>
                <a:ext uri="{FF2B5EF4-FFF2-40B4-BE49-F238E27FC236}">
                  <a16:creationId xmlns:a16="http://schemas.microsoft.com/office/drawing/2014/main" id="{A7DB03A2-0CF8-B012-B202-D315F44ED596}"/>
                </a:ext>
              </a:extLst>
            </p:cNvPr>
            <p:cNvSpPr/>
            <p:nvPr/>
          </p:nvSpPr>
          <p:spPr>
            <a:xfrm>
              <a:off x="8203066" y="3967396"/>
              <a:ext cx="966757" cy="18466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3C5005AF-72C1-A075-7FA4-8BC5BB8714F1}"/>
                </a:ext>
              </a:extLst>
            </p:cNvPr>
            <p:cNvSpPr txBox="1"/>
            <p:nvPr/>
          </p:nvSpPr>
          <p:spPr>
            <a:xfrm>
              <a:off x="8145169" y="3696241"/>
              <a:ext cx="11281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HK" dirty="0"/>
                <a:t>Port 8000</a:t>
              </a:r>
              <a:endParaRPr kumimoji="1" lang="zh-HK" altLang="en-US" dirty="0"/>
            </a:p>
          </p:txBody>
        </p:sp>
        <p:sp>
          <p:nvSpPr>
            <p:cNvPr id="49" name="上彎箭號 48">
              <a:extLst>
                <a:ext uri="{FF2B5EF4-FFF2-40B4-BE49-F238E27FC236}">
                  <a16:creationId xmlns:a16="http://schemas.microsoft.com/office/drawing/2014/main" id="{587170D3-D7E8-5E4C-051A-8E2AFC6CC6ED}"/>
                </a:ext>
              </a:extLst>
            </p:cNvPr>
            <p:cNvSpPr/>
            <p:nvPr/>
          </p:nvSpPr>
          <p:spPr>
            <a:xfrm rot="5400000" flipV="1">
              <a:off x="6506198" y="2750074"/>
              <a:ext cx="1209967" cy="5342739"/>
            </a:xfrm>
            <a:prstGeom prst="bentUpArrow">
              <a:avLst>
                <a:gd name="adj1" fmla="val 9326"/>
                <a:gd name="adj2" fmla="val 26021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HK" altLang="en-US" dirty="0"/>
            </a:p>
          </p:txBody>
        </p:sp>
        <p:sp>
          <p:nvSpPr>
            <p:cNvPr id="50" name="圓角矩形 49">
              <a:extLst>
                <a:ext uri="{FF2B5EF4-FFF2-40B4-BE49-F238E27FC236}">
                  <a16:creationId xmlns:a16="http://schemas.microsoft.com/office/drawing/2014/main" id="{66549A15-6F96-C0D9-047A-AD5359748545}"/>
                </a:ext>
              </a:extLst>
            </p:cNvPr>
            <p:cNvSpPr/>
            <p:nvPr/>
          </p:nvSpPr>
          <p:spPr>
            <a:xfrm>
              <a:off x="1503229" y="4572000"/>
              <a:ext cx="2936583" cy="184967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  <p:pic>
          <p:nvPicPr>
            <p:cNvPr id="52" name="圖片 51" descr="一張含有 圖形, 美工圖案, 平面設計, 鮮豔 的圖片&#10;&#10;AI 產生的內容可能不正確。">
              <a:extLst>
                <a:ext uri="{FF2B5EF4-FFF2-40B4-BE49-F238E27FC236}">
                  <a16:creationId xmlns:a16="http://schemas.microsoft.com/office/drawing/2014/main" id="{70D60F63-0670-07FE-487C-67D2BDC1F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2138" y="2335714"/>
              <a:ext cx="1260000" cy="1260000"/>
            </a:xfrm>
            <a:prstGeom prst="rect">
              <a:avLst/>
            </a:prstGeom>
          </p:spPr>
        </p:pic>
        <p:pic>
          <p:nvPicPr>
            <p:cNvPr id="54" name="圖片 53" descr="一張含有 螢幕擷取畫面, 設計 的圖片&#10;&#10;AI 產生的內容可能不正確。">
              <a:extLst>
                <a:ext uri="{FF2B5EF4-FFF2-40B4-BE49-F238E27FC236}">
                  <a16:creationId xmlns:a16="http://schemas.microsoft.com/office/drawing/2014/main" id="{84B33DF2-CCDA-BD74-C3C3-E32DB12E9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43939" y="1161730"/>
              <a:ext cx="1260000" cy="1260000"/>
            </a:xfrm>
            <a:prstGeom prst="rect">
              <a:avLst/>
            </a:prstGeom>
          </p:spPr>
        </p:pic>
        <p:pic>
          <p:nvPicPr>
            <p:cNvPr id="56" name="圖片 55" descr="一張含有 螢幕擷取畫面, 圖形, 字型, 符號 的圖片&#10;&#10;AI 產生的內容可能不正確。">
              <a:extLst>
                <a:ext uri="{FF2B5EF4-FFF2-40B4-BE49-F238E27FC236}">
                  <a16:creationId xmlns:a16="http://schemas.microsoft.com/office/drawing/2014/main" id="{B9C51137-3703-B5FC-8121-7112ED6CE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43939" y="3429000"/>
              <a:ext cx="1260000" cy="1260000"/>
            </a:xfrm>
            <a:prstGeom prst="rect">
              <a:avLst/>
            </a:prstGeom>
          </p:spPr>
        </p:pic>
        <p:pic>
          <p:nvPicPr>
            <p:cNvPr id="58" name="圖片 57" descr="一張含有 螢幕擷取畫面, 圖形 的圖片&#10;&#10;AI 產生的內容可能不正確。">
              <a:extLst>
                <a:ext uri="{FF2B5EF4-FFF2-40B4-BE49-F238E27FC236}">
                  <a16:creationId xmlns:a16="http://schemas.microsoft.com/office/drawing/2014/main" id="{72B5B26A-AABB-9C49-2522-8B9275D49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39797" y="4890457"/>
              <a:ext cx="1260000" cy="1260000"/>
            </a:xfrm>
            <a:prstGeom prst="rect">
              <a:avLst/>
            </a:prstGeom>
          </p:spPr>
        </p:pic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234CC6BC-A912-F224-C005-8CBC9D0486CF}"/>
                </a:ext>
              </a:extLst>
            </p:cNvPr>
            <p:cNvSpPr txBox="1"/>
            <p:nvPr/>
          </p:nvSpPr>
          <p:spPr>
            <a:xfrm>
              <a:off x="6499925" y="5350041"/>
              <a:ext cx="1004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HK" dirty="0"/>
                <a:t>Port 443</a:t>
              </a:r>
              <a:endParaRPr kumimoji="1" lang="zh-HK" altLang="en-US" dirty="0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DD11A546-9806-EF97-8177-A8E267069F59}"/>
                </a:ext>
              </a:extLst>
            </p:cNvPr>
            <p:cNvSpPr txBox="1"/>
            <p:nvPr/>
          </p:nvSpPr>
          <p:spPr>
            <a:xfrm>
              <a:off x="2440036" y="4225714"/>
              <a:ext cx="1059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HK" dirty="0"/>
                <a:t>AI Server</a:t>
              </a:r>
              <a:endParaRPr kumimoji="1" lang="zh-HK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551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28</Words>
  <Application>Microsoft Macintosh PowerPoint</Application>
  <PresentationFormat>寬螢幕</PresentationFormat>
  <Paragraphs>13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SIN, Chung Ho</dc:creator>
  <cp:lastModifiedBy>SIN, Chung Ho</cp:lastModifiedBy>
  <cp:revision>3</cp:revision>
  <dcterms:created xsi:type="dcterms:W3CDTF">2025-03-24T02:52:33Z</dcterms:created>
  <dcterms:modified xsi:type="dcterms:W3CDTF">2025-03-24T06:39:12Z</dcterms:modified>
</cp:coreProperties>
</file>