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V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r>
              <a:rPr altLang="en-GB" dirty="0" sz="2400" lang="en-US"/>
              <a:t> </a:t>
            </a:r>
            <a:r>
              <a:rPr altLang="en-GB" dirty="0" sz="2400" lang="en-US"/>
              <a:t>/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4</a:t>
            </a:r>
            <a:r>
              <a:rPr altLang="en-GB"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ter </a:t>
            </a:r>
            <a:r>
              <a:rPr altLang="en-GB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Shri </a:t>
            </a:r>
            <a:r>
              <a:rPr altLang="en-GB" dirty="0" sz="2400" lang="en-US"/>
              <a:t>Venkateswara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</a:t>
            </a:r>
            <a:r>
              <a:rPr altLang="en-GB" dirty="0" sz="2400" lang="en-US"/>
              <a:t>,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755332" y="1537335"/>
            <a:ext cx="7408532" cy="4053840"/>
          </a:xfrm>
          <a:prstGeom prst="rect"/>
        </p:spPr>
        <p:txBody>
          <a:bodyPr rtlCol="0" wrap="square">
            <a:spAutoFit/>
          </a:bodyPr>
          <a:p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d</a:t>
            </a:r>
            <a:r>
              <a:rPr altLang="en-GB" b="0" sz="4400" lang="en-US">
                <a:solidFill>
                  <a:srgbClr val="000000"/>
                </a:solidFill>
              </a:rPr>
              <a:t>,</a:t>
            </a:r>
            <a:r>
              <a:rPr altLang="en-GB" b="0" sz="4400" lang="en-US">
                <a:solidFill>
                  <a:srgbClr val="000000"/>
                </a:solidFill>
              </a:rPr>
              <a:t>w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w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b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v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nal 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f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lio </a:t>
            </a:r>
            <a:r>
              <a:rPr altLang="en-GB" b="0" sz="4400" lang="en-US">
                <a:solidFill>
                  <a:srgbClr val="000000"/>
                </a:solidFill>
              </a:rPr>
              <a:t>w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bsite 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ks 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,</a:t>
            </a:r>
            <a:r>
              <a:rPr altLang="en-GB" b="0" sz="4400" lang="en-US">
                <a:solidFill>
                  <a:srgbClr val="000000"/>
                </a:solidFill>
              </a:rPr>
              <a:t>w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k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m</a:t>
            </a:r>
            <a:r>
              <a:rPr altLang="en-GB" b="0" sz="4400" lang="en-US">
                <a:solidFill>
                  <a:srgbClr val="000000"/>
                </a:solidFill>
              </a:rPr>
              <a:t>oothly 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d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w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k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,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j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d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h</a:t>
            </a:r>
            <a:r>
              <a:rPr altLang="en-GB" b="0" sz="4400" lang="en-US">
                <a:solidFill>
                  <a:srgbClr val="000000"/>
                </a:solidFill>
              </a:rPr>
              <a:t>ievements 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.</a:t>
            </a:r>
            <a:endParaRPr b="0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31660" y="2583180"/>
            <a:ext cx="7523901" cy="22631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GB" b="1" sz="4800" lang="en-US">
                <a:solidFill>
                  <a:srgbClr val="000000"/>
                </a:solidFill>
              </a:rPr>
              <a:t>D</a:t>
            </a:r>
            <a:r>
              <a:rPr altLang="en-GB" b="1" sz="4800" lang="en-US">
                <a:solidFill>
                  <a:srgbClr val="000000"/>
                </a:solidFill>
              </a:rPr>
              <a:t>I</a:t>
            </a:r>
            <a:r>
              <a:rPr altLang="en-GB" b="1" sz="4800" lang="en-US">
                <a:solidFill>
                  <a:srgbClr val="000000"/>
                </a:solidFill>
              </a:rPr>
              <a:t>G</a:t>
            </a:r>
            <a:r>
              <a:rPr altLang="en-GB" b="1" sz="4800" lang="en-US">
                <a:solidFill>
                  <a:srgbClr val="000000"/>
                </a:solidFill>
              </a:rPr>
              <a:t>ITAL </a:t>
            </a:r>
            <a:r>
              <a:rPr altLang="en-GB" b="1" sz="4800" lang="en-US">
                <a:solidFill>
                  <a:srgbClr val="000000"/>
                </a:solidFill>
              </a:rPr>
              <a:t>P</a:t>
            </a:r>
            <a:r>
              <a:rPr altLang="en-GB" b="1" sz="4800" lang="en-US">
                <a:solidFill>
                  <a:srgbClr val="000000"/>
                </a:solidFill>
              </a:rPr>
              <a:t>O</a:t>
            </a:r>
            <a:r>
              <a:rPr altLang="en-GB" b="1" sz="4800" lang="en-US">
                <a:solidFill>
                  <a:srgbClr val="000000"/>
                </a:solidFill>
              </a:rPr>
              <a:t>R</a:t>
            </a:r>
            <a:r>
              <a:rPr altLang="en-GB" b="1" sz="4800" lang="en-US">
                <a:solidFill>
                  <a:srgbClr val="000000"/>
                </a:solidFill>
              </a:rPr>
              <a:t>T</a:t>
            </a:r>
            <a:r>
              <a:rPr altLang="en-GB" b="1" sz="4800" lang="en-US">
                <a:solidFill>
                  <a:srgbClr val="000000"/>
                </a:solidFill>
              </a:rPr>
              <a:t>F</a:t>
            </a:r>
            <a:r>
              <a:rPr altLang="en-GB" b="1" sz="4800" lang="en-US">
                <a:solidFill>
                  <a:srgbClr val="000000"/>
                </a:solidFill>
              </a:rPr>
              <a:t>OLIO </a:t>
            </a:r>
            <a:r>
              <a:rPr altLang="en-GB" b="1" sz="4800" lang="en-US">
                <a:solidFill>
                  <a:srgbClr val="000000"/>
                </a:solidFill>
              </a:rPr>
              <a:t>U</a:t>
            </a:r>
            <a:r>
              <a:rPr altLang="en-GB" b="1" sz="4800" lang="en-US">
                <a:solidFill>
                  <a:srgbClr val="000000"/>
                </a:solidFill>
              </a:rPr>
              <a:t>S</a:t>
            </a:r>
            <a:r>
              <a:rPr altLang="en-GB" b="1" sz="4800" lang="en-US">
                <a:solidFill>
                  <a:srgbClr val="000000"/>
                </a:solidFill>
              </a:rPr>
              <a:t>I</a:t>
            </a:r>
            <a:r>
              <a:rPr altLang="en-GB" b="1" sz="4800" lang="en-US">
                <a:solidFill>
                  <a:srgbClr val="000000"/>
                </a:solidFill>
              </a:rPr>
              <a:t>NG </a:t>
            </a:r>
            <a:r>
              <a:rPr altLang="en-GB" b="1" sz="4800" lang="en-US">
                <a:solidFill>
                  <a:srgbClr val="000000"/>
                </a:solidFill>
              </a:rPr>
              <a:t>F</a:t>
            </a:r>
            <a:r>
              <a:rPr altLang="en-GB" b="1" sz="4800" lang="en-US">
                <a:solidFill>
                  <a:srgbClr val="000000"/>
                </a:solidFill>
              </a:rPr>
              <a:t>R</a:t>
            </a:r>
            <a:r>
              <a:rPr altLang="en-GB" b="1" sz="4800" lang="en-US">
                <a:solidFill>
                  <a:srgbClr val="000000"/>
                </a:solidFill>
              </a:rPr>
              <a:t>O</a:t>
            </a:r>
            <a:r>
              <a:rPr altLang="en-GB" b="1" sz="4800" lang="en-US">
                <a:solidFill>
                  <a:srgbClr val="000000"/>
                </a:solidFill>
              </a:rPr>
              <a:t>N</a:t>
            </a:r>
            <a:r>
              <a:rPr altLang="en-GB" b="1" sz="4800" lang="en-US">
                <a:solidFill>
                  <a:srgbClr val="000000"/>
                </a:solidFill>
              </a:rPr>
              <a:t>T</a:t>
            </a:r>
            <a:r>
              <a:rPr altLang="en-GB" b="1" sz="4800" lang="en-US">
                <a:solidFill>
                  <a:srgbClr val="000000"/>
                </a:solidFill>
              </a:rPr>
              <a:t>END </a:t>
            </a:r>
            <a:r>
              <a:rPr altLang="en-GB" b="1" sz="4800" lang="en-US">
                <a:solidFill>
                  <a:srgbClr val="000000"/>
                </a:solidFill>
              </a:rPr>
              <a:t>W</a:t>
            </a:r>
            <a:r>
              <a:rPr altLang="en-GB" b="1" sz="4800" lang="en-US">
                <a:solidFill>
                  <a:srgbClr val="000000"/>
                </a:solidFill>
              </a:rPr>
              <a:t>E</a:t>
            </a:r>
            <a:r>
              <a:rPr altLang="en-GB" b="1" sz="4800" lang="en-US">
                <a:solidFill>
                  <a:srgbClr val="000000"/>
                </a:solidFill>
              </a:rPr>
              <a:t>B</a:t>
            </a:r>
            <a:r>
              <a:rPr altLang="en-GB" b="1" sz="4800" lang="en-US">
                <a:solidFill>
                  <a:srgbClr val="000000"/>
                </a:solidFill>
              </a:rPr>
              <a:t> </a:t>
            </a:r>
            <a:r>
              <a:rPr altLang="en-GB" b="1" sz="4800" lang="en-US">
                <a:solidFill>
                  <a:srgbClr val="000000"/>
                </a:solidFill>
              </a:rPr>
              <a:t>D</a:t>
            </a:r>
            <a:r>
              <a:rPr altLang="en-GB" b="1" sz="4800" lang="en-US">
                <a:solidFill>
                  <a:srgbClr val="000000"/>
                </a:solidFill>
              </a:rPr>
              <a:t>E</a:t>
            </a:r>
            <a:r>
              <a:rPr altLang="en-GB" b="1" sz="4800" lang="en-US">
                <a:solidFill>
                  <a:srgbClr val="000000"/>
                </a:solidFill>
              </a:rPr>
              <a:t>VELOPMENT 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07643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Text Placeholder 10"/>
          <p:cNvSpPr>
            <a:spLocks noGrp="1"/>
          </p:cNvSpPr>
          <p:nvPr/>
        </p:nvSpPr>
        <p:spPr>
          <a:xfrm>
            <a:off x="594131" y="1428736"/>
            <a:ext cx="7975564" cy="46101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US" smtClean="0">
                <a:latin typeface="Arial"/>
              </a:rPr>
              <a:t>In today’s world, people need a good way to show their skills and work online. A simple resume is not always enough. That’s why many people create personal websites to show who they are, what they’ve done, and what they can do.</a:t>
            </a:r>
          </a:p>
          <a:p>
            <a:r>
              <a:rPr dirty="0" sz="2800" lang="en-US" smtClean="0">
                <a:latin typeface="Arial"/>
              </a:rPr>
              <a:t>The goal is to build a </a:t>
            </a:r>
            <a:r>
              <a:rPr b="1" dirty="0" sz="2800" lang="en-US" smtClean="0">
                <a:latin typeface="Arial"/>
              </a:rPr>
              <a:t>personal portfolio website</a:t>
            </a:r>
            <a:r>
              <a:rPr dirty="0" sz="2800" lang="en-US" smtClean="0">
                <a:latin typeface="Arial"/>
              </a:rPr>
              <a:t> using front-end web development tools like </a:t>
            </a:r>
            <a:r>
              <a:rPr b="1" dirty="0" sz="2800" lang="en-US" smtClean="0">
                <a:latin typeface="Arial"/>
              </a:rPr>
              <a:t>HTML, CSS, and JavaScript</a:t>
            </a:r>
            <a:r>
              <a:rPr dirty="0" sz="2800" lang="en-US" smtClean="0">
                <a:latin typeface="Arial"/>
              </a:rPr>
              <a:t>. This website should work well on phones and computers, look nice, and be easy to use.</a:t>
            </a:r>
          </a:p>
          <a:p>
            <a:endParaRPr dirty="0" sz="2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1070560" y="1892935"/>
            <a:ext cx="6350951" cy="3469640"/>
          </a:xfrm>
          <a:prstGeom prst="rect"/>
        </p:spPr>
        <p:txBody>
          <a:bodyPr rtlCol="0" wrap="square">
            <a:spAutoFit/>
          </a:bodyPr>
          <a:p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c</a:t>
            </a:r>
            <a:r>
              <a:rPr altLang="en-GB" b="0" sz="3200" lang="en-US">
                <a:solidFill>
                  <a:srgbClr val="000000"/>
                </a:solidFill>
              </a:rPr>
              <a:t>r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ate 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personal 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g</a:t>
            </a:r>
            <a:r>
              <a:rPr altLang="en-GB" b="0" sz="3200" lang="en-US">
                <a:solidFill>
                  <a:srgbClr val="000000"/>
                </a:solidFill>
              </a:rPr>
              <a:t>ital </a:t>
            </a:r>
            <a:r>
              <a:rPr altLang="en-GB" b="0" sz="3200" lang="en-US">
                <a:solidFill>
                  <a:srgbClr val="000000"/>
                </a:solidFill>
              </a:rPr>
              <a:t>p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r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f</a:t>
            </a:r>
            <a:r>
              <a:rPr altLang="en-GB" b="0" sz="3200" lang="en-US">
                <a:solidFill>
                  <a:srgbClr val="000000"/>
                </a:solidFill>
              </a:rPr>
              <a:t>olio </a:t>
            </a:r>
            <a:r>
              <a:rPr altLang="en-GB" b="0" sz="3200" lang="en-US">
                <a:solidFill>
                  <a:srgbClr val="000000"/>
                </a:solidFill>
              </a:rPr>
              <a:t>w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bsite</a:t>
            </a:r>
            <a:r>
              <a:rPr altLang="en-GB" b="0" sz="3200" lang="en-US">
                <a:solidFill>
                  <a:srgbClr val="000000"/>
                </a:solidFill>
              </a:rPr>
              <a:t>.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u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p</a:t>
            </a:r>
            <a:r>
              <a:rPr altLang="en-GB" b="0" sz="3200" lang="en-US">
                <a:solidFill>
                  <a:srgbClr val="000000"/>
                </a:solidFill>
              </a:rPr>
              <a:t>le </a:t>
            </a:r>
            <a:r>
              <a:rPr altLang="en-GB" b="0" sz="3200" lang="en-US">
                <a:solidFill>
                  <a:srgbClr val="000000"/>
                </a:solidFill>
              </a:rPr>
              <a:t>w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b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w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b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l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l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k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H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L</a:t>
            </a:r>
            <a:r>
              <a:rPr altLang="en-GB" b="0" sz="3200" lang="en-US">
                <a:solidFill>
                  <a:srgbClr val="000000"/>
                </a:solidFill>
              </a:rPr>
              <a:t>,</a:t>
            </a:r>
            <a:r>
              <a:rPr altLang="en-GB" b="0" sz="3200" lang="en-US">
                <a:solidFill>
                  <a:srgbClr val="000000"/>
                </a:solidFill>
              </a:rPr>
              <a:t>C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n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J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v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Script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n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k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h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w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b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l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k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g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n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b</a:t>
            </a:r>
            <a:r>
              <a:rPr altLang="en-GB" b="0" sz="3200" lang="en-US">
                <a:solidFill>
                  <a:srgbClr val="000000"/>
                </a:solidFill>
              </a:rPr>
              <a:t>ile 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n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c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puter</a:t>
            </a:r>
            <a:r>
              <a:rPr altLang="en-GB" b="0" sz="3200" lang="en-US">
                <a:solidFill>
                  <a:srgbClr val="000000"/>
                </a:solidFill>
              </a:rPr>
              <a:t>.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o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k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p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t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i</a:t>
            </a:r>
            <a:r>
              <a:rPr altLang="en-GB" b="0" sz="3200" lang="en-US">
                <a:solidFill>
                  <a:srgbClr val="000000"/>
                </a:solidFill>
              </a:rPr>
              <a:t>m</a:t>
            </a:r>
            <a:r>
              <a:rPr altLang="en-GB" b="0" sz="3200" lang="en-US">
                <a:solidFill>
                  <a:srgbClr val="000000"/>
                </a:solidFill>
              </a:rPr>
              <a:t>p</a:t>
            </a:r>
            <a:r>
              <a:rPr altLang="en-GB" b="0" sz="3200" lang="en-US">
                <a:solidFill>
                  <a:srgbClr val="000000"/>
                </a:solidFill>
              </a:rPr>
              <a:t>l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,</a:t>
            </a:r>
            <a:r>
              <a:rPr altLang="en-GB" b="0" sz="3200" lang="en-US">
                <a:solidFill>
                  <a:srgbClr val="000000"/>
                </a:solidFill>
              </a:rPr>
              <a:t> attractive 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n</a:t>
            </a:r>
            <a:r>
              <a:rPr altLang="en-GB" b="0" sz="3200" lang="en-US">
                <a:solidFill>
                  <a:srgbClr val="000000"/>
                </a:solidFill>
              </a:rPr>
              <a:t>d</a:t>
            </a:r>
            <a:r>
              <a:rPr altLang="en-GB" b="0" sz="3200" lang="en-US">
                <a:solidFill>
                  <a:srgbClr val="000000"/>
                </a:solidFill>
              </a:rPr>
              <a:t> </a:t>
            </a:r>
            <a:r>
              <a:rPr altLang="en-GB" b="0" sz="3200" lang="en-US">
                <a:solidFill>
                  <a:srgbClr val="000000"/>
                </a:solidFill>
              </a:rPr>
              <a:t>e</a:t>
            </a:r>
            <a:r>
              <a:rPr altLang="en-GB" b="0" sz="3200" lang="en-US">
                <a:solidFill>
                  <a:srgbClr val="000000"/>
                </a:solidFill>
              </a:rPr>
              <a:t>a</a:t>
            </a:r>
            <a:r>
              <a:rPr altLang="en-GB" b="0" sz="3200" lang="en-US">
                <a:solidFill>
                  <a:srgbClr val="000000"/>
                </a:solidFill>
              </a:rPr>
              <a:t>s</a:t>
            </a:r>
            <a:r>
              <a:rPr altLang="en-GB" b="0" sz="3200" lang="en-US">
                <a:solidFill>
                  <a:srgbClr val="000000"/>
                </a:solidFill>
              </a:rPr>
              <a:t>y </a:t>
            </a:r>
            <a:r>
              <a:rPr altLang="en-GB" b="0" sz="3200" lang="en-US">
                <a:solidFill>
                  <a:srgbClr val="000000"/>
                </a:solidFill>
              </a:rPr>
              <a:t>to </a:t>
            </a:r>
            <a:r>
              <a:rPr altLang="en-GB" b="0" sz="3200" lang="en-US">
                <a:solidFill>
                  <a:srgbClr val="000000"/>
                </a:solidFill>
              </a:rPr>
              <a:t>use</a:t>
            </a:r>
            <a:r>
              <a:rPr altLang="en-GB" b="0" sz="3200" lang="en-US">
                <a:solidFill>
                  <a:srgbClr val="000000"/>
                </a:solidFill>
              </a:rPr>
              <a:t>.</a:t>
            </a:r>
            <a:endParaRPr b="0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1123462" y="2019300"/>
            <a:ext cx="8213753" cy="3393440"/>
          </a:xfrm>
          <a:prstGeom prst="rect"/>
        </p:spPr>
        <p:txBody>
          <a:bodyPr rtlCol="0" wrap="square">
            <a:spAutoFit/>
          </a:bodyPr>
          <a:p>
            <a:r>
              <a:rPr b="0" sz="4400" lang="en-GB">
                <a:solidFill>
                  <a:srgbClr val="000000"/>
                </a:solidFill>
              </a:rPr>
              <a:t>✓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u</a:t>
            </a:r>
            <a:r>
              <a:rPr altLang="en-GB" b="0" sz="4400" lang="en-US">
                <a:solidFill>
                  <a:srgbClr val="000000"/>
                </a:solidFill>
              </a:rPr>
              <a:t>d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endParaRPr b="0" sz="4800" lang="en-GB">
              <a:solidFill>
                <a:srgbClr val="000000"/>
              </a:solidFill>
            </a:endParaRPr>
          </a:p>
          <a:p>
            <a:r>
              <a:rPr altLang="en-GB" b="0" sz="4400" lang="en-GB">
                <a:solidFill>
                  <a:srgbClr val="000000"/>
                </a:solidFill>
              </a:rPr>
              <a:t>✓</a:t>
            </a:r>
            <a:r>
              <a:rPr altLang="en-GB" b="0" sz="4400" lang="en-US">
                <a:solidFill>
                  <a:srgbClr val="000000"/>
                </a:solidFill>
              </a:rPr>
              <a:t>J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b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k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/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f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ssional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endParaRPr b="0" sz="4800" lang="en-GB">
              <a:solidFill>
                <a:srgbClr val="000000"/>
              </a:solidFill>
            </a:endParaRPr>
          </a:p>
          <a:p>
            <a:r>
              <a:rPr altLang="en-GB" b="0" sz="4400" lang="en-GB">
                <a:solidFill>
                  <a:srgbClr val="000000"/>
                </a:solidFill>
              </a:rPr>
              <a:t>✓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F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c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endParaRPr b="0" sz="4800" lang="en-GB">
              <a:solidFill>
                <a:srgbClr val="000000"/>
              </a:solidFill>
            </a:endParaRPr>
          </a:p>
          <a:p>
            <a:r>
              <a:rPr altLang="en-GB" b="0" sz="4400" lang="en-GB">
                <a:solidFill>
                  <a:srgbClr val="000000"/>
                </a:solidFill>
              </a:rPr>
              <a:t>✓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m</a:t>
            </a:r>
            <a:r>
              <a:rPr altLang="en-GB" b="0" sz="4400" lang="en-US">
                <a:solidFill>
                  <a:srgbClr val="000000"/>
                </a:solidFill>
              </a:rPr>
              <a:t>p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oyees </a:t>
            </a:r>
            <a:endParaRPr b="0" sz="4800" lang="en-GB">
              <a:solidFill>
                <a:srgbClr val="000000"/>
              </a:solidFill>
            </a:endParaRPr>
          </a:p>
          <a:p>
            <a:r>
              <a:rPr altLang="en-GB" b="0" sz="4400" lang="en-GB">
                <a:solidFill>
                  <a:srgbClr val="000000"/>
                </a:solidFill>
              </a:rPr>
              <a:t>✓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G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n</a:t>
            </a:r>
            <a:r>
              <a:rPr altLang="en-GB" b="0" sz="4400" lang="en-US">
                <a:solidFill>
                  <a:srgbClr val="000000"/>
                </a:solidFill>
              </a:rPr>
              <a:t>e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a</a:t>
            </a:r>
            <a:r>
              <a:rPr altLang="en-GB" b="0" sz="4400" lang="en-US">
                <a:solidFill>
                  <a:srgbClr val="000000"/>
                </a:solidFill>
              </a:rPr>
              <a:t>l</a:t>
            </a:r>
            <a:r>
              <a:rPr altLang="en-GB" b="0" sz="4400" lang="en-US">
                <a:solidFill>
                  <a:srgbClr val="000000"/>
                </a:solidFill>
              </a:rPr>
              <a:t> </a:t>
            </a:r>
            <a:r>
              <a:rPr altLang="en-GB" b="0" sz="4400" lang="en-US">
                <a:solidFill>
                  <a:srgbClr val="000000"/>
                </a:solidFill>
              </a:rPr>
              <a:t>v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r>
              <a:rPr altLang="en-GB" b="0" sz="4400" lang="en-US">
                <a:solidFill>
                  <a:srgbClr val="000000"/>
                </a:solidFill>
              </a:rPr>
              <a:t>i</a:t>
            </a:r>
            <a:r>
              <a:rPr altLang="en-GB" b="0" sz="4400" lang="en-US">
                <a:solidFill>
                  <a:srgbClr val="000000"/>
                </a:solidFill>
              </a:rPr>
              <a:t>t</a:t>
            </a:r>
            <a:r>
              <a:rPr altLang="en-GB" b="0" sz="4400" lang="en-US">
                <a:solidFill>
                  <a:srgbClr val="000000"/>
                </a:solidFill>
              </a:rPr>
              <a:t>o</a:t>
            </a:r>
            <a:r>
              <a:rPr altLang="en-GB" b="0" sz="4400" lang="en-US">
                <a:solidFill>
                  <a:srgbClr val="000000"/>
                </a:solidFill>
              </a:rPr>
              <a:t>r</a:t>
            </a:r>
            <a:r>
              <a:rPr altLang="en-GB" b="0" sz="4400" lang="en-US">
                <a:solidFill>
                  <a:srgbClr val="000000"/>
                </a:solidFill>
              </a:rPr>
              <a:t>s</a:t>
            </a:r>
            <a:endParaRPr b="0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3010399" y="2019300"/>
            <a:ext cx="7021474" cy="4358639"/>
          </a:xfrm>
          <a:prstGeom prst="rect"/>
        </p:spPr>
        <p:txBody>
          <a:bodyPr rtlCol="0" wrap="square">
            <a:spAutoFit/>
          </a:bodyPr>
          <a:p>
            <a:r>
              <a:rPr sz="3600" lang="en-GB">
                <a:solidFill>
                  <a:srgbClr val="000000"/>
                </a:solidFill>
              </a:rPr>
              <a:t>✓</a:t>
            </a:r>
            <a:r>
              <a:rPr altLang="en-GB" sz="3600" lang="en-US">
                <a:solidFill>
                  <a:srgbClr val="000000"/>
                </a:solidFill>
              </a:rPr>
              <a:t>F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n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n</a:t>
            </a:r>
            <a:r>
              <a:rPr altLang="en-GB" sz="3600" lang="en-US">
                <a:solidFill>
                  <a:srgbClr val="000000"/>
                </a:solidFill>
              </a:rPr>
              <a:t>d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w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b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d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velopment </a:t>
            </a:r>
            <a:r>
              <a:rPr altLang="en-GB" sz="3600" lang="en-US">
                <a:solidFill>
                  <a:srgbClr val="000000"/>
                </a:solidFill>
              </a:rPr>
              <a:t>-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(</a:t>
            </a:r>
            <a:r>
              <a:rPr altLang="en-GB" sz="3600" lang="en-US">
                <a:solidFill>
                  <a:srgbClr val="000000"/>
                </a:solidFill>
              </a:rPr>
              <a:t>H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M</a:t>
            </a:r>
            <a:r>
              <a:rPr altLang="en-GB" sz="3600" lang="en-US">
                <a:solidFill>
                  <a:srgbClr val="000000"/>
                </a:solidFill>
              </a:rPr>
              <a:t>L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 JavaScript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V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d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.</a:t>
            </a:r>
            <a:r>
              <a:rPr altLang="en-GB" sz="3600" lang="en-US">
                <a:solidFill>
                  <a:srgbClr val="000000"/>
                </a:solidFill>
              </a:rPr>
              <a:t>)</a:t>
            </a:r>
            <a:endParaRPr sz="4000" lang="en-GB">
              <a:solidFill>
                <a:srgbClr val="000000"/>
              </a:solidFill>
            </a:endParaRPr>
          </a:p>
          <a:p>
            <a:r>
              <a:rPr altLang="en-GB" sz="3600" lang="en-GB">
                <a:solidFill>
                  <a:srgbClr val="000000"/>
                </a:solidFill>
              </a:rPr>
              <a:t>✓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i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i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-</a:t>
            </a:r>
            <a:r>
              <a:rPr altLang="en-GB" sz="3600" lang="en-US">
                <a:solidFill>
                  <a:srgbClr val="000000"/>
                </a:solidFill>
              </a:rPr>
              <a:t>(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P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X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L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 R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g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i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n</a:t>
            </a:r>
            <a:r>
              <a:rPr altLang="en-GB" sz="3600" lang="en-US">
                <a:solidFill>
                  <a:srgbClr val="000000"/>
                </a:solidFill>
              </a:rPr>
              <a:t>)</a:t>
            </a:r>
            <a:endParaRPr sz="4000" lang="en-GB">
              <a:solidFill>
                <a:srgbClr val="000000"/>
              </a:solidFill>
            </a:endParaRPr>
          </a:p>
          <a:p>
            <a:r>
              <a:rPr altLang="en-GB" sz="3600" lang="en-GB">
                <a:solidFill>
                  <a:srgbClr val="000000"/>
                </a:solidFill>
              </a:rPr>
              <a:t>✓</a:t>
            </a:r>
            <a:r>
              <a:rPr altLang="en-GB" sz="3600" lang="en-US">
                <a:solidFill>
                  <a:srgbClr val="000000"/>
                </a:solidFill>
              </a:rPr>
              <a:t>P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o</a:t>
            </a:r>
            <a:r>
              <a:rPr altLang="en-GB" sz="3600" lang="en-US">
                <a:solidFill>
                  <a:srgbClr val="000000"/>
                </a:solidFill>
              </a:rPr>
              <a:t>j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m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n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g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ment </a:t>
            </a:r>
            <a:r>
              <a:rPr altLang="en-GB" sz="3600" lang="en-US">
                <a:solidFill>
                  <a:srgbClr val="000000"/>
                </a:solidFill>
              </a:rPr>
              <a:t>-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(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g</a:t>
            </a:r>
            <a:r>
              <a:rPr altLang="en-GB" sz="3600" lang="en-US">
                <a:solidFill>
                  <a:srgbClr val="000000"/>
                </a:solidFill>
              </a:rPr>
              <a:t>i</a:t>
            </a:r>
            <a:r>
              <a:rPr altLang="en-GB" sz="3600" lang="en-US">
                <a:solidFill>
                  <a:srgbClr val="000000"/>
                </a:solidFill>
              </a:rPr>
              <a:t>l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u</a:t>
            </a:r>
            <a:r>
              <a:rPr altLang="en-GB" sz="3600" lang="en-US">
                <a:solidFill>
                  <a:srgbClr val="000000"/>
                </a:solidFill>
              </a:rPr>
              <a:t>m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g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n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h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)</a:t>
            </a:r>
            <a:endParaRPr sz="4000" lang="en-GB">
              <a:solidFill>
                <a:srgbClr val="000000"/>
              </a:solidFill>
            </a:endParaRPr>
          </a:p>
          <a:p>
            <a:r>
              <a:rPr altLang="en-GB" sz="3600" lang="en-GB">
                <a:solidFill>
                  <a:srgbClr val="000000"/>
                </a:solidFill>
              </a:rPr>
              <a:t>✓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c</a:t>
            </a:r>
            <a:r>
              <a:rPr altLang="en-GB" sz="3600" lang="en-US">
                <a:solidFill>
                  <a:srgbClr val="000000"/>
                </a:solidFill>
              </a:rPr>
              <a:t>h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-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sz="3600" lang="en-US">
                <a:solidFill>
                  <a:srgbClr val="000000"/>
                </a:solidFill>
              </a:rPr>
              <a:t>(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u</a:t>
            </a:r>
            <a:r>
              <a:rPr altLang="en-GB" sz="3600" lang="en-US">
                <a:solidFill>
                  <a:srgbClr val="000000"/>
                </a:solidFill>
              </a:rPr>
              <a:t>r</a:t>
            </a:r>
            <a:r>
              <a:rPr altLang="en-GB" sz="3600" lang="en-US">
                <a:solidFill>
                  <a:srgbClr val="000000"/>
                </a:solidFill>
              </a:rPr>
              <a:t>v</a:t>
            </a:r>
            <a:r>
              <a:rPr altLang="en-GB" sz="3600" lang="en-US">
                <a:solidFill>
                  <a:srgbClr val="000000"/>
                </a:solidFill>
              </a:rPr>
              <a:t>e</a:t>
            </a:r>
            <a:r>
              <a:rPr altLang="en-GB" sz="3600" lang="en-US">
                <a:solidFill>
                  <a:srgbClr val="000000"/>
                </a:solidFill>
              </a:rPr>
              <a:t>y</a:t>
            </a:r>
            <a:r>
              <a:rPr altLang="en-GB" sz="3600" lang="en-US">
                <a:solidFill>
                  <a:srgbClr val="000000"/>
                </a:solidFill>
              </a:rPr>
              <a:t>s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 interviews</a:t>
            </a:r>
            <a:r>
              <a:rPr altLang="en-GB" sz="3600" lang="en-US">
                <a:solidFill>
                  <a:srgbClr val="000000"/>
                </a:solidFill>
              </a:rPr>
              <a:t>,</a:t>
            </a:r>
            <a:r>
              <a:rPr altLang="en-GB" sz="3600" lang="en-US">
                <a:solidFill>
                  <a:srgbClr val="000000"/>
                </a:solidFill>
              </a:rPr>
              <a:t>d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t</a:t>
            </a:r>
            <a:r>
              <a:rPr altLang="en-GB" sz="3600" lang="en-US">
                <a:solidFill>
                  <a:srgbClr val="000000"/>
                </a:solidFill>
              </a:rPr>
              <a:t>a</a:t>
            </a:r>
            <a:r>
              <a:rPr altLang="en-GB" sz="36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"/>
          <p:cNvSpPr txBox="1"/>
          <p:nvPr/>
        </p:nvSpPr>
        <p:spPr>
          <a:xfrm>
            <a:off x="739774" y="1622626"/>
            <a:ext cx="3808545" cy="3291840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000000"/>
                </a:solidFill>
              </a:rPr>
              <a:t>P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tfolio </a:t>
            </a:r>
            <a:r>
              <a:rPr altLang="en-GB" b="1" sz="3600" lang="en-US">
                <a:solidFill>
                  <a:srgbClr val="000000"/>
                </a:solidFill>
              </a:rPr>
              <a:t>D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ign</a:t>
            </a:r>
            <a:r>
              <a:rPr altLang="en-GB" b="1" sz="3600" lang="en-US">
                <a:solidFill>
                  <a:srgbClr val="000000"/>
                </a:solidFill>
              </a:rPr>
              <a:t>: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endParaRPr b="1" sz="3200" lang="en-GB">
              <a:solidFill>
                <a:srgbClr val="000000"/>
              </a:solidFill>
            </a:endParaRPr>
          </a:p>
          <a:p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h</a:t>
            </a:r>
            <a:r>
              <a:rPr altLang="en-GB" b="1" sz="3600" lang="en-US">
                <a:solidFill>
                  <a:srgbClr val="000000"/>
                </a:solidFill>
              </a:rPr>
              <a:t>eme </a:t>
            </a:r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G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p</a:t>
            </a:r>
            <a:r>
              <a:rPr altLang="en-GB" b="1" sz="3600" lang="en-US">
                <a:solidFill>
                  <a:srgbClr val="000000"/>
                </a:solidFill>
              </a:rPr>
              <a:t>hic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/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g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bility </a:t>
            </a:r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y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5444037" y="1694179"/>
            <a:ext cx="4000000" cy="3469640"/>
          </a:xfrm>
          <a:prstGeom prst="rect"/>
        </p:spPr>
        <p:txBody>
          <a:bodyPr rtlCol="0" wrap="square">
            <a:spAutoFit/>
          </a:bodyPr>
          <a:p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folio 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y</a:t>
            </a:r>
            <a:r>
              <a:rPr altLang="en-GB" b="1" sz="3200" lang="en-US">
                <a:solidFill>
                  <a:srgbClr val="000000"/>
                </a:solidFill>
              </a:rPr>
              <a:t>out</a:t>
            </a:r>
            <a:r>
              <a:rPr altLang="en-GB" b="1" sz="3200" lang="en-US">
                <a:solidFill>
                  <a:srgbClr val="000000"/>
                </a:solidFill>
              </a:rPr>
              <a:t>:</a:t>
            </a:r>
            <a:endParaRPr b="1" sz="3600" lang="en-GB">
              <a:solidFill>
                <a:srgbClr val="000000"/>
              </a:solidFill>
            </a:endParaRPr>
          </a:p>
          <a:p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n</a:t>
            </a:r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b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m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k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tion </a:t>
            </a:r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F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W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k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w</a:t>
            </a:r>
            <a:r>
              <a:rPr altLang="en-GB" b="1" sz="3200" lang="en-US">
                <a:solidFill>
                  <a:srgbClr val="000000"/>
                </a:solidFill>
              </a:rPr>
              <a:t>case 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2" name=""/>
          <p:cNvSpPr txBox="1"/>
          <p:nvPr/>
        </p:nvSpPr>
        <p:spPr>
          <a:xfrm>
            <a:off x="755331" y="1738480"/>
            <a:ext cx="4357418" cy="4777740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ture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:</a:t>
            </a:r>
            <a:endParaRPr b="1" sz="4000" lang="en-GB">
              <a:solidFill>
                <a:srgbClr val="000000"/>
              </a:solidFill>
            </a:endParaRPr>
          </a:p>
          <a:p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H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p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g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b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u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tion 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P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ject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k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act </a:t>
            </a:r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ons </a:t>
            </a:r>
            <a:endParaRPr b="1" sz="40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5237103" y="1738480"/>
            <a:ext cx="4037131" cy="3291840"/>
          </a:xfrm>
          <a:prstGeom prst="rect"/>
        </p:spPr>
        <p:txBody>
          <a:bodyPr rtlCol="0" wrap="square">
            <a:spAutoFit/>
          </a:bodyPr>
          <a:p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u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y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:</a:t>
            </a:r>
            <a:endParaRPr b="1" sz="4000" lang="en-GB">
              <a:solidFill>
                <a:srgbClr val="000000"/>
              </a:solidFill>
            </a:endParaRPr>
          </a:p>
          <a:p>
            <a:endParaRPr b="1" sz="36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u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d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w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load 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p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v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d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ign 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v</a:t>
            </a:r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g</a:t>
            </a:r>
            <a:r>
              <a:rPr altLang="en-GB" b="1" sz="3600" lang="en-US">
                <a:solidFill>
                  <a:srgbClr val="000000"/>
                </a:solidFill>
              </a:rPr>
              <a:t>ation 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u</a:t>
            </a:r>
            <a:endParaRPr b="1" sz="4000" lang="en-GB">
              <a:solidFill>
                <a:srgbClr val="000000"/>
              </a:solidFill>
            </a:endParaRPr>
          </a:p>
          <a:p>
            <a:r>
              <a:rPr altLang="en-GB" b="1" sz="3600" lang="en-US">
                <a:solidFill>
                  <a:srgbClr val="000000"/>
                </a:solidFill>
              </a:rPr>
              <a:t>I</a:t>
            </a:r>
            <a:r>
              <a:rPr altLang="en-GB" b="1" sz="3600" lang="en-US">
                <a:solidFill>
                  <a:srgbClr val="000000"/>
                </a:solidFill>
              </a:rPr>
              <a:t>n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ctive 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e</a:t>
            </a:r>
            <a:r>
              <a:rPr altLang="en-GB" b="1" sz="3600" lang="en-US">
                <a:solidFill>
                  <a:srgbClr val="000000"/>
                </a:solidFill>
              </a:rPr>
              <a:t>c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2025-08-28T15:45:02Z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6b40a324b48e4129a46a069f34840000</vt:lpwstr>
  </property>
</Properties>
</file>