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Calibri (MS)" charset="1" panose="020F0502020204030204"/>
      <p:regular r:id="rId23"/>
    </p:embeddedFont>
    <p:embeddedFont>
      <p:font typeface="Trebuchet MS Bold" charset="1" panose="020B0703020202020204"/>
      <p:regular r:id="rId24"/>
    </p:embeddedFont>
    <p:embeddedFont>
      <p:font typeface="Calibri (MS) Bold" charset="1" panose="020F0702030404030204"/>
      <p:regular r:id="rId25"/>
    </p:embeddedFont>
    <p:embeddedFont>
      <p:font typeface="Times New Roman" charset="1" panose="02030502070405020303"/>
      <p:regular r:id="rId26"/>
    </p:embeddedFont>
    <p:embeddedFont>
      <p:font typeface="Arial MT Pro" charset="1" panose="020B0502020202020204"/>
      <p:regular r:id="rId27"/>
    </p:embeddedFont>
    <p:embeddedFont>
      <p:font typeface="Arial MT Pro Bold" charset="1" panose="020B0802020202020204"/>
      <p:regular r:id="rId28"/>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3923253" y="4950270"/>
            <a:ext cx="12733020" cy="3846195"/>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Valli.V</a:t>
            </a:r>
          </a:p>
          <a:p>
            <a:pPr algn="l">
              <a:lnSpc>
                <a:spcPts val="4320"/>
              </a:lnSpc>
            </a:pPr>
            <a:r>
              <a:rPr lang="en-US" sz="3600">
                <a:solidFill>
                  <a:srgbClr val="000000"/>
                </a:solidFill>
                <a:latin typeface="Calibri (MS)"/>
                <a:ea typeface="Calibri (MS)"/>
                <a:cs typeface="Calibri (MS)"/>
                <a:sym typeface="Calibri (MS)"/>
              </a:rPr>
              <a:t>REGISTER NO AND NMID: 222402548 / assunm161222402548</a:t>
            </a:r>
          </a:p>
          <a:p>
            <a:pPr algn="l">
              <a:lnSpc>
                <a:spcPts val="4320"/>
              </a:lnSpc>
            </a:pPr>
            <a:r>
              <a:rPr lang="en-US" sz="3600">
                <a:solidFill>
                  <a:srgbClr val="000000"/>
                </a:solidFill>
                <a:latin typeface="Calibri (MS)"/>
                <a:ea typeface="Calibri (MS)"/>
                <a:cs typeface="Calibri (MS)"/>
                <a:sym typeface="Calibri (MS)"/>
              </a:rPr>
              <a:t>DEPARTMENT: computer science </a:t>
            </a:r>
          </a:p>
          <a:p>
            <a:pPr algn="l">
              <a:lnSpc>
                <a:spcPts val="4320"/>
              </a:lnSpc>
            </a:pPr>
            <a:r>
              <a:rPr lang="en-US" sz="3600">
                <a:solidFill>
                  <a:srgbClr val="000000"/>
                </a:solidFill>
                <a:latin typeface="Calibri (MS)"/>
                <a:ea typeface="Calibri (MS)"/>
                <a:cs typeface="Calibri (MS)"/>
                <a:sym typeface="Calibri (MS)"/>
              </a:rPr>
              <a:t>COLLEGE: Prince Shri Venkateswara arts and science college,Madras University </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5123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1224438" y="2208847"/>
            <a:ext cx="10929918" cy="6132195"/>
          </a:xfrm>
          <a:prstGeom prst="rect">
            <a:avLst/>
          </a:prstGeom>
        </p:spPr>
        <p:txBody>
          <a:bodyPr anchor="t" rtlCol="false" tIns="0" lIns="0" bIns="0" rIns="0">
            <a:spAutoFit/>
          </a:bodyPr>
          <a:lstStyle/>
          <a:p>
            <a:pPr algn="l">
              <a:lnSpc>
                <a:spcPts val="7920"/>
              </a:lnSpc>
            </a:pPr>
            <a:r>
              <a:rPr lang="en-US" sz="6600">
                <a:solidFill>
                  <a:srgbClr val="000000"/>
                </a:solidFill>
                <a:latin typeface="Calibri (MS)"/>
                <a:ea typeface="Calibri (MS)"/>
                <a:cs typeface="Calibri (MS)"/>
                <a:sym typeface="Calibri (MS)"/>
              </a:rPr>
              <a:t>At the end,we will be have a personal portfolio website that looks nice,works smoothly and helps to showcase skills,projects and achievements online.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606366" y="4819967"/>
            <a:ext cx="1107526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https://13160cs2024-a11y.github.io/TNSDC-FWP-DP/</a:t>
            </a:r>
          </a:p>
        </p:txBody>
      </p:sp>
      <p:sp>
        <p:nvSpPr>
          <p:cNvPr name="TextBox 3" id="3"/>
          <p:cNvSpPr txBox="true"/>
          <p:nvPr/>
        </p:nvSpPr>
        <p:spPr>
          <a:xfrm rot="0">
            <a:off x="2440657" y="1658922"/>
            <a:ext cx="3698156"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a:ea typeface="Canva Sans"/>
                <a:cs typeface="Canva Sans"/>
                <a:sym typeface="Canva Sans"/>
              </a:rPr>
              <a:t>GitHub link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95123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1638930" y="3777615"/>
            <a:ext cx="11102972" cy="3446147"/>
          </a:xfrm>
          <a:prstGeom prst="rect">
            <a:avLst/>
          </a:prstGeom>
        </p:spPr>
        <p:txBody>
          <a:bodyPr anchor="t" rtlCol="false" tIns="0" lIns="0" bIns="0" rIns="0">
            <a:spAutoFit/>
          </a:bodyPr>
          <a:lstStyle/>
          <a:p>
            <a:pPr algn="ctr">
              <a:lnSpc>
                <a:spcPts val="8640"/>
              </a:lnSpc>
            </a:pPr>
            <a:r>
              <a:rPr lang="en-US" sz="7200" b="true">
                <a:solidFill>
                  <a:srgbClr val="000000"/>
                </a:solidFill>
                <a:latin typeface="Calibri (MS) Bold"/>
                <a:ea typeface="Calibri (MS) Bold"/>
                <a:cs typeface="Calibri (MS) Bold"/>
                <a:sym typeface="Calibri (MS) Bold"/>
              </a:rPr>
              <a:t>DIGITAL PORTFOLIO USING FRONTEND WEB DEVELOPMENT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2197417"/>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046597"/>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6" y="869567"/>
            <a:ext cx="10614658" cy="95123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891196" y="2057379"/>
            <a:ext cx="11963346" cy="7000875"/>
          </a:xfrm>
          <a:prstGeom prst="rect">
            <a:avLst/>
          </a:prstGeom>
        </p:spPr>
        <p:txBody>
          <a:bodyPr anchor="t" rtlCol="false" tIns="0" lIns="0" bIns="0" rIns="0">
            <a:spAutoFit/>
          </a:bodyPr>
          <a:lstStyle/>
          <a:p>
            <a:pPr algn="l">
              <a:lnSpc>
                <a:spcPts val="5040"/>
              </a:lnSpc>
            </a:pPr>
            <a:r>
              <a:rPr lang="en-US" sz="4200">
                <a:solidFill>
                  <a:srgbClr val="000000"/>
                </a:solidFill>
                <a:latin typeface="Arial MT Pro"/>
                <a:ea typeface="Arial MT Pro"/>
                <a:cs typeface="Arial MT Pro"/>
                <a:sym typeface="Arial MT Pro"/>
              </a:rPr>
              <a:t>In today’s world, people need a good way to show their skills and work online. A simple resume is not always enough. That’s why many people create personal websites to show who they are, what they’ve done, and what they can do.</a:t>
            </a:r>
          </a:p>
          <a:p>
            <a:pPr algn="l">
              <a:lnSpc>
                <a:spcPts val="5040"/>
              </a:lnSpc>
            </a:pPr>
            <a:r>
              <a:rPr lang="en-US" sz="4200">
                <a:solidFill>
                  <a:srgbClr val="000000"/>
                </a:solidFill>
                <a:latin typeface="Arial MT Pro"/>
                <a:ea typeface="Arial MT Pro"/>
                <a:cs typeface="Arial MT Pro"/>
                <a:sym typeface="Arial MT Pro"/>
              </a:rPr>
              <a:t>The goal is to build a </a:t>
            </a:r>
            <a:r>
              <a:rPr lang="en-US" sz="4200" b="true">
                <a:solidFill>
                  <a:srgbClr val="000000"/>
                </a:solidFill>
                <a:latin typeface="Arial MT Pro Bold"/>
                <a:ea typeface="Arial MT Pro Bold"/>
                <a:cs typeface="Arial MT Pro Bold"/>
                <a:sym typeface="Arial MT Pro Bold"/>
              </a:rPr>
              <a:t>personal portfolio website</a:t>
            </a:r>
            <a:r>
              <a:rPr lang="en-US" sz="4200">
                <a:solidFill>
                  <a:srgbClr val="000000"/>
                </a:solidFill>
                <a:latin typeface="Arial MT Pro"/>
                <a:ea typeface="Arial MT Pro"/>
                <a:cs typeface="Arial MT Pro"/>
                <a:sym typeface="Arial MT Pro"/>
              </a:rPr>
              <a:t> using front-end web development tools like </a:t>
            </a:r>
            <a:r>
              <a:rPr lang="en-US" sz="4200" b="true">
                <a:solidFill>
                  <a:srgbClr val="000000"/>
                </a:solidFill>
                <a:latin typeface="Arial MT Pro Bold"/>
                <a:ea typeface="Arial MT Pro Bold"/>
                <a:cs typeface="Arial MT Pro Bold"/>
                <a:sym typeface="Arial MT Pro Bold"/>
              </a:rPr>
              <a:t>HTML, CSS, and JavaScript</a:t>
            </a:r>
            <a:r>
              <a:rPr lang="en-US" sz="4200">
                <a:solidFill>
                  <a:srgbClr val="000000"/>
                </a:solidFill>
                <a:latin typeface="Arial MT Pro"/>
                <a:ea typeface="Arial MT Pro"/>
                <a:cs typeface="Arial MT Pro"/>
                <a:sym typeface="Arial MT Pro"/>
              </a:rPr>
              <a:t>. This website should work well on phones and computers, look nice, and be easy to use.</a:t>
            </a:r>
          </a:p>
          <a:p>
            <a:pPr algn="l">
              <a:lnSpc>
                <a:spcPts val="50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95123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1697280" y="2799397"/>
            <a:ext cx="9343546" cy="5198745"/>
          </a:xfrm>
          <a:prstGeom prst="rect">
            <a:avLst/>
          </a:prstGeom>
        </p:spPr>
        <p:txBody>
          <a:bodyPr anchor="t" rtlCol="false" tIns="0" lIns="0" bIns="0" rIns="0">
            <a:spAutoFit/>
          </a:bodyPr>
          <a:lstStyle/>
          <a:p>
            <a:pPr algn="l">
              <a:lnSpc>
                <a:spcPts val="5759"/>
              </a:lnSpc>
            </a:pPr>
            <a:r>
              <a:rPr lang="en-US" sz="4800">
                <a:solidFill>
                  <a:srgbClr val="000000"/>
                </a:solidFill>
                <a:latin typeface="Calibri (MS)"/>
                <a:ea typeface="Calibri (MS)"/>
                <a:cs typeface="Calibri (MS)"/>
                <a:sym typeface="Calibri (MS)"/>
              </a:rPr>
              <a:t>To create a personal digital portfolio website.To use simple web web tools like HTML,CSS and JavaScript and make the website look good on mobile and computer.To keep it simple, attractive and easy to use.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1776633" y="2931795"/>
            <a:ext cx="12137750" cy="5141595"/>
          </a:xfrm>
          <a:prstGeom prst="rect">
            <a:avLst/>
          </a:prstGeom>
        </p:spPr>
        <p:txBody>
          <a:bodyPr anchor="t" rtlCol="false" tIns="0" lIns="0" bIns="0" rIns="0">
            <a:spAutoFit/>
          </a:bodyPr>
          <a:lstStyle/>
          <a:p>
            <a:pPr algn="l">
              <a:lnSpc>
                <a:spcPts val="7920"/>
              </a:lnSpc>
            </a:pPr>
            <a:r>
              <a:rPr lang="en-US" sz="6600">
                <a:solidFill>
                  <a:srgbClr val="000000"/>
                </a:solidFill>
                <a:latin typeface="Calibri (MS)"/>
                <a:ea typeface="Calibri (MS)"/>
                <a:cs typeface="Calibri (MS)"/>
                <a:sym typeface="Calibri (MS)"/>
              </a:rPr>
              <a:t>✓Students</a:t>
            </a:r>
          </a:p>
          <a:p>
            <a:pPr algn="l">
              <a:lnSpc>
                <a:spcPts val="7920"/>
              </a:lnSpc>
            </a:pPr>
            <a:r>
              <a:rPr lang="en-US" sz="6600">
                <a:solidFill>
                  <a:srgbClr val="000000"/>
                </a:solidFill>
                <a:latin typeface="Calibri (MS)"/>
                <a:ea typeface="Calibri (MS)"/>
                <a:cs typeface="Calibri (MS)"/>
                <a:sym typeface="Calibri (MS)"/>
              </a:rPr>
              <a:t>✓Job seekers / Professionals</a:t>
            </a:r>
          </a:p>
          <a:p>
            <a:pPr algn="l">
              <a:lnSpc>
                <a:spcPts val="7920"/>
              </a:lnSpc>
            </a:pPr>
            <a:r>
              <a:rPr lang="en-US" sz="6600">
                <a:solidFill>
                  <a:srgbClr val="000000"/>
                </a:solidFill>
                <a:latin typeface="Calibri (MS)"/>
                <a:ea typeface="Calibri (MS)"/>
                <a:cs typeface="Calibri (MS)"/>
                <a:sym typeface="Calibri (MS)"/>
              </a:rPr>
              <a:t>✓ Freelancers</a:t>
            </a:r>
          </a:p>
          <a:p>
            <a:pPr algn="l">
              <a:lnSpc>
                <a:spcPts val="7920"/>
              </a:lnSpc>
            </a:pPr>
            <a:r>
              <a:rPr lang="en-US" sz="6600">
                <a:solidFill>
                  <a:srgbClr val="000000"/>
                </a:solidFill>
                <a:latin typeface="Calibri (MS)"/>
                <a:ea typeface="Calibri (MS)"/>
                <a:cs typeface="Calibri (MS)"/>
                <a:sym typeface="Calibri (MS)"/>
              </a:rPr>
              <a:t>✓ Employees </a:t>
            </a:r>
          </a:p>
          <a:p>
            <a:pPr algn="l">
              <a:lnSpc>
                <a:spcPts val="7920"/>
              </a:lnSpc>
            </a:pPr>
            <a:r>
              <a:rPr lang="en-US" sz="6600">
                <a:solidFill>
                  <a:srgbClr val="000000"/>
                </a:solidFill>
                <a:latin typeface="Calibri (MS)"/>
                <a:ea typeface="Calibri (MS)"/>
                <a:cs typeface="Calibri (MS)"/>
                <a:sym typeface="Calibri (MS)"/>
              </a:rPr>
              <a:t>✓ General visitors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16294"/>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607038" y="2960370"/>
            <a:ext cx="10349331" cy="6560819"/>
          </a:xfrm>
          <a:prstGeom prst="rect">
            <a:avLst/>
          </a:prstGeom>
        </p:spPr>
        <p:txBody>
          <a:bodyPr anchor="t" rtlCol="false" tIns="0" lIns="0" bIns="0" rIns="0">
            <a:spAutoFit/>
          </a:bodyPr>
          <a:lstStyle/>
          <a:p>
            <a:pPr algn="l">
              <a:lnSpc>
                <a:spcPts val="6480"/>
              </a:lnSpc>
            </a:pPr>
            <a:r>
              <a:rPr lang="en-US" sz="5400">
                <a:solidFill>
                  <a:srgbClr val="000000"/>
                </a:solidFill>
                <a:latin typeface="Calibri (MS)"/>
                <a:ea typeface="Calibri (MS)"/>
                <a:cs typeface="Calibri (MS)"/>
                <a:sym typeface="Calibri (MS)"/>
              </a:rPr>
              <a:t>✓Frontend web development - (HTML,CSS, JavaScript,VS code.)</a:t>
            </a:r>
          </a:p>
          <a:p>
            <a:pPr algn="l">
              <a:lnSpc>
                <a:spcPts val="6480"/>
              </a:lnSpc>
            </a:pPr>
            <a:r>
              <a:rPr lang="en-US" sz="5400">
                <a:solidFill>
                  <a:srgbClr val="000000"/>
                </a:solidFill>
                <a:latin typeface="Calibri (MS)"/>
                <a:ea typeface="Calibri (MS)"/>
                <a:cs typeface="Calibri (MS)"/>
                <a:sym typeface="Calibri (MS)"/>
              </a:rPr>
              <a:t>✓Statistics-(SPSS,EXCEL, Regrssion)</a:t>
            </a:r>
          </a:p>
          <a:p>
            <a:pPr algn="l">
              <a:lnSpc>
                <a:spcPts val="6480"/>
              </a:lnSpc>
            </a:pPr>
            <a:r>
              <a:rPr lang="en-US" sz="5400">
                <a:solidFill>
                  <a:srgbClr val="000000"/>
                </a:solidFill>
                <a:latin typeface="Calibri (MS)"/>
                <a:ea typeface="Calibri (MS)"/>
                <a:cs typeface="Calibri (MS)"/>
                <a:sym typeface="Calibri (MS)"/>
              </a:rPr>
              <a:t>✓Project management - (agile,scrum,gantt,charts)</a:t>
            </a:r>
          </a:p>
          <a:p>
            <a:pPr algn="l">
              <a:lnSpc>
                <a:spcPts val="6480"/>
              </a:lnSpc>
            </a:pPr>
            <a:r>
              <a:rPr lang="en-US" sz="5400">
                <a:solidFill>
                  <a:srgbClr val="000000"/>
                </a:solidFill>
                <a:latin typeface="Calibri (MS)"/>
                <a:ea typeface="Calibri (MS)"/>
                <a:cs typeface="Calibri (MS)"/>
                <a:sym typeface="Calibri (MS)"/>
              </a:rPr>
              <a:t>✓Research - (surveys, interviews,data)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1201101" y="2365359"/>
            <a:ext cx="5529938" cy="4960620"/>
          </a:xfrm>
          <a:prstGeom prst="rect">
            <a:avLst/>
          </a:prstGeom>
        </p:spPr>
        <p:txBody>
          <a:bodyPr anchor="t" rtlCol="false" tIns="0" lIns="0" bIns="0" rIns="0">
            <a:spAutoFit/>
          </a:bodyPr>
          <a:lstStyle/>
          <a:p>
            <a:pPr algn="l">
              <a:lnSpc>
                <a:spcPts val="6480"/>
              </a:lnSpc>
            </a:pPr>
            <a:r>
              <a:rPr lang="en-US" sz="5400" b="true">
                <a:solidFill>
                  <a:srgbClr val="000000"/>
                </a:solidFill>
                <a:latin typeface="Calibri (MS) Bold"/>
                <a:ea typeface="Calibri (MS) Bold"/>
                <a:cs typeface="Calibri (MS) Bold"/>
                <a:sym typeface="Calibri (MS) Bold"/>
              </a:rPr>
              <a:t>Portfolio Design:              </a:t>
            </a:r>
          </a:p>
          <a:p>
            <a:pPr algn="l">
              <a:lnSpc>
                <a:spcPts val="6480"/>
              </a:lnSpc>
            </a:pPr>
          </a:p>
          <a:p>
            <a:pPr algn="l">
              <a:lnSpc>
                <a:spcPts val="6480"/>
              </a:lnSpc>
            </a:pPr>
            <a:r>
              <a:rPr lang="en-US" sz="5400" b="true">
                <a:solidFill>
                  <a:srgbClr val="000000"/>
                </a:solidFill>
                <a:latin typeface="Calibri (MS) Bold"/>
                <a:ea typeface="Calibri (MS) Bold"/>
                <a:cs typeface="Calibri (MS) Bold"/>
                <a:sym typeface="Calibri (MS) Bold"/>
              </a:rPr>
              <a:t>color scheme </a:t>
            </a:r>
          </a:p>
          <a:p>
            <a:pPr algn="l">
              <a:lnSpc>
                <a:spcPts val="6480"/>
              </a:lnSpc>
            </a:pPr>
            <a:r>
              <a:rPr lang="en-US" sz="5400" b="true">
                <a:solidFill>
                  <a:srgbClr val="000000"/>
                </a:solidFill>
                <a:latin typeface="Calibri (MS) Bold"/>
                <a:ea typeface="Calibri (MS) Bold"/>
                <a:cs typeface="Calibri (MS) Bold"/>
                <a:sym typeface="Calibri (MS) Bold"/>
              </a:rPr>
              <a:t>Graphics/images</a:t>
            </a:r>
          </a:p>
          <a:p>
            <a:pPr algn="l">
              <a:lnSpc>
                <a:spcPts val="6480"/>
              </a:lnSpc>
            </a:pPr>
            <a:r>
              <a:rPr lang="en-US" sz="5400" b="true">
                <a:solidFill>
                  <a:srgbClr val="000000"/>
                </a:solidFill>
                <a:latin typeface="Calibri (MS) Bold"/>
                <a:ea typeface="Calibri (MS) Bold"/>
                <a:cs typeface="Calibri (MS) Bold"/>
                <a:sym typeface="Calibri (MS) Bold"/>
              </a:rPr>
              <a:t>accessibility </a:t>
            </a:r>
          </a:p>
          <a:p>
            <a:pPr algn="l">
              <a:lnSpc>
                <a:spcPts val="6480"/>
              </a:lnSpc>
            </a:pPr>
            <a:r>
              <a:rPr lang="en-US" sz="5400" b="true">
                <a:solidFill>
                  <a:srgbClr val="000000"/>
                </a:solidFill>
                <a:latin typeface="Calibri (MS) Bold"/>
                <a:ea typeface="Calibri (MS) Bold"/>
                <a:cs typeface="Calibri (MS) Bold"/>
                <a:sym typeface="Calibri (MS) Bold"/>
              </a:rPr>
              <a:t>consistency </a:t>
            </a:r>
          </a:p>
        </p:txBody>
      </p:sp>
      <p:sp>
        <p:nvSpPr>
          <p:cNvPr name="TextBox 31" id="31"/>
          <p:cNvSpPr txBox="true"/>
          <p:nvPr/>
        </p:nvSpPr>
        <p:spPr>
          <a:xfrm rot="0">
            <a:off x="8257495" y="2501263"/>
            <a:ext cx="5817120" cy="5198745"/>
          </a:xfrm>
          <a:prstGeom prst="rect">
            <a:avLst/>
          </a:prstGeom>
        </p:spPr>
        <p:txBody>
          <a:bodyPr anchor="t" rtlCol="false" tIns="0" lIns="0" bIns="0" rIns="0">
            <a:spAutoFit/>
          </a:bodyPr>
          <a:lstStyle/>
          <a:p>
            <a:pPr algn="l">
              <a:lnSpc>
                <a:spcPts val="5759"/>
              </a:lnSpc>
            </a:pPr>
            <a:r>
              <a:rPr lang="en-US" sz="4800" b="true">
                <a:solidFill>
                  <a:srgbClr val="000000"/>
                </a:solidFill>
                <a:latin typeface="Calibri (MS) Bold"/>
                <a:ea typeface="Calibri (MS) Bold"/>
                <a:cs typeface="Calibri (MS) Bold"/>
                <a:sym typeface="Calibri (MS) Bold"/>
              </a:rPr>
              <a:t>Portfolio Layout:</a:t>
            </a:r>
          </a:p>
          <a:p>
            <a:pPr algn="l">
              <a:lnSpc>
                <a:spcPts val="5759"/>
              </a:lnSpc>
            </a:pPr>
          </a:p>
          <a:p>
            <a:pPr algn="l">
              <a:lnSpc>
                <a:spcPts val="5759"/>
              </a:lnSpc>
            </a:pPr>
            <a:r>
              <a:rPr lang="en-US" sz="4800" b="true">
                <a:solidFill>
                  <a:srgbClr val="000000"/>
                </a:solidFill>
                <a:latin typeface="Calibri (MS) Bold"/>
                <a:ea typeface="Calibri (MS) Bold"/>
                <a:cs typeface="Calibri (MS) Bold"/>
                <a:sym typeface="Calibri (MS) Bold"/>
              </a:rPr>
              <a:t>Herosection</a:t>
            </a:r>
          </a:p>
          <a:p>
            <a:pPr algn="l">
              <a:lnSpc>
                <a:spcPts val="5759"/>
              </a:lnSpc>
            </a:pPr>
            <a:r>
              <a:rPr lang="en-US" sz="4800" b="true">
                <a:solidFill>
                  <a:srgbClr val="000000"/>
                </a:solidFill>
                <a:latin typeface="Calibri (MS) Bold"/>
                <a:ea typeface="Calibri (MS) Bold"/>
                <a:cs typeface="Calibri (MS) Bold"/>
                <a:sym typeface="Calibri (MS) Bold"/>
              </a:rPr>
              <a:t>About me</a:t>
            </a:r>
          </a:p>
          <a:p>
            <a:pPr algn="l">
              <a:lnSpc>
                <a:spcPts val="5759"/>
              </a:lnSpc>
            </a:pPr>
            <a:r>
              <a:rPr lang="en-US" sz="4800" b="true">
                <a:solidFill>
                  <a:srgbClr val="000000"/>
                </a:solidFill>
                <a:latin typeface="Calibri (MS) Bold"/>
                <a:ea typeface="Calibri (MS) Bold"/>
                <a:cs typeface="Calibri (MS) Bold"/>
                <a:sym typeface="Calibri (MS) Bold"/>
              </a:rPr>
              <a:t>Skills section </a:t>
            </a:r>
          </a:p>
          <a:p>
            <a:pPr algn="l">
              <a:lnSpc>
                <a:spcPts val="5759"/>
              </a:lnSpc>
            </a:pPr>
            <a:r>
              <a:rPr lang="en-US" sz="4800" b="true">
                <a:solidFill>
                  <a:srgbClr val="000000"/>
                </a:solidFill>
                <a:latin typeface="Calibri (MS) Bold"/>
                <a:ea typeface="Calibri (MS) Bold"/>
                <a:cs typeface="Calibri (MS) Bold"/>
                <a:sym typeface="Calibri (MS) Bold"/>
              </a:rPr>
              <a:t>Footer</a:t>
            </a:r>
          </a:p>
          <a:p>
            <a:pPr algn="l">
              <a:lnSpc>
                <a:spcPts val="5759"/>
              </a:lnSpc>
            </a:pPr>
            <a:r>
              <a:rPr lang="en-US" sz="4800" b="true">
                <a:solidFill>
                  <a:srgbClr val="000000"/>
                </a:solidFill>
                <a:latin typeface="Calibri (MS) Bold"/>
                <a:ea typeface="Calibri (MS) Bold"/>
                <a:cs typeface="Calibri (MS) Bold"/>
                <a:sym typeface="Calibri (MS) Bold"/>
              </a:rPr>
              <a:t>Work showcase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04902"/>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224436" y="2539140"/>
            <a:ext cx="6353247" cy="7189470"/>
          </a:xfrm>
          <a:prstGeom prst="rect">
            <a:avLst/>
          </a:prstGeom>
        </p:spPr>
        <p:txBody>
          <a:bodyPr anchor="t" rtlCol="false" tIns="0" lIns="0" bIns="0" rIns="0">
            <a:spAutoFit/>
          </a:bodyPr>
          <a:lstStyle/>
          <a:p>
            <a:pPr algn="l">
              <a:lnSpc>
                <a:spcPts val="6480"/>
              </a:lnSpc>
            </a:pPr>
            <a:r>
              <a:rPr lang="en-US" sz="5400" b="true">
                <a:solidFill>
                  <a:srgbClr val="000000"/>
                </a:solidFill>
                <a:latin typeface="Calibri (MS) Bold"/>
                <a:ea typeface="Calibri (MS) Bold"/>
                <a:cs typeface="Calibri (MS) Bold"/>
                <a:sym typeface="Calibri (MS) Bold"/>
              </a:rPr>
              <a:t>Features :</a:t>
            </a:r>
          </a:p>
          <a:p>
            <a:pPr algn="l">
              <a:lnSpc>
                <a:spcPts val="6480"/>
              </a:lnSpc>
            </a:pPr>
          </a:p>
          <a:p>
            <a:pPr algn="l">
              <a:lnSpc>
                <a:spcPts val="6480"/>
              </a:lnSpc>
            </a:pPr>
            <a:r>
              <a:rPr lang="en-US" sz="5400" b="true">
                <a:solidFill>
                  <a:srgbClr val="000000"/>
                </a:solidFill>
                <a:latin typeface="Calibri (MS) Bold"/>
                <a:ea typeface="Calibri (MS) Bold"/>
                <a:cs typeface="Calibri (MS) Bold"/>
                <a:sym typeface="Calibri (MS) Bold"/>
              </a:rPr>
              <a:t>Home page</a:t>
            </a:r>
          </a:p>
          <a:p>
            <a:pPr algn="l">
              <a:lnSpc>
                <a:spcPts val="6480"/>
              </a:lnSpc>
            </a:pPr>
            <a:r>
              <a:rPr lang="en-US" sz="5400" b="true">
                <a:solidFill>
                  <a:srgbClr val="000000"/>
                </a:solidFill>
                <a:latin typeface="Calibri (MS) Bold"/>
                <a:ea typeface="Calibri (MS) Bold"/>
                <a:cs typeface="Calibri (MS) Bold"/>
                <a:sym typeface="Calibri (MS) Bold"/>
              </a:rPr>
              <a:t>About section </a:t>
            </a:r>
          </a:p>
          <a:p>
            <a:pPr algn="l">
              <a:lnSpc>
                <a:spcPts val="6480"/>
              </a:lnSpc>
            </a:pPr>
            <a:r>
              <a:rPr lang="en-US" sz="5400" b="true">
                <a:solidFill>
                  <a:srgbClr val="000000"/>
                </a:solidFill>
                <a:latin typeface="Calibri (MS) Bold"/>
                <a:ea typeface="Calibri (MS) Bold"/>
                <a:cs typeface="Calibri (MS) Bold"/>
                <a:sym typeface="Calibri (MS) Bold"/>
              </a:rPr>
              <a:t>Projects section</a:t>
            </a:r>
          </a:p>
          <a:p>
            <a:pPr algn="l">
              <a:lnSpc>
                <a:spcPts val="6480"/>
              </a:lnSpc>
            </a:pPr>
            <a:r>
              <a:rPr lang="en-US" sz="5400" b="true">
                <a:solidFill>
                  <a:srgbClr val="000000"/>
                </a:solidFill>
                <a:latin typeface="Calibri (MS) Bold"/>
                <a:ea typeface="Calibri (MS) Bold"/>
                <a:cs typeface="Calibri (MS) Bold"/>
                <a:sym typeface="Calibri (MS) Bold"/>
              </a:rPr>
              <a:t>Skills section</a:t>
            </a:r>
          </a:p>
          <a:p>
            <a:pPr algn="l">
              <a:lnSpc>
                <a:spcPts val="6480"/>
              </a:lnSpc>
            </a:pPr>
            <a:r>
              <a:rPr lang="en-US" sz="5400" b="true">
                <a:solidFill>
                  <a:srgbClr val="000000"/>
                </a:solidFill>
                <a:latin typeface="Calibri (MS) Bold"/>
                <a:ea typeface="Calibri (MS) Bold"/>
                <a:cs typeface="Calibri (MS) Bold"/>
                <a:sym typeface="Calibri (MS) Bold"/>
              </a:rPr>
              <a:t>Contact form</a:t>
            </a:r>
          </a:p>
          <a:p>
            <a:pPr algn="l">
              <a:lnSpc>
                <a:spcPts val="6480"/>
              </a:lnSpc>
            </a:pPr>
            <a:r>
              <a:rPr lang="en-US" sz="5400" b="true">
                <a:solidFill>
                  <a:srgbClr val="000000"/>
                </a:solidFill>
                <a:latin typeface="Calibri (MS) Bold"/>
                <a:ea typeface="Calibri (MS) Bold"/>
                <a:cs typeface="Calibri (MS) Bold"/>
                <a:sym typeface="Calibri (MS) Bold"/>
              </a:rPr>
              <a:t>Animations </a:t>
            </a:r>
          </a:p>
          <a:p>
            <a:pPr algn="l">
              <a:lnSpc>
                <a:spcPts val="6480"/>
              </a:lnSpc>
            </a:pPr>
          </a:p>
        </p:txBody>
      </p:sp>
      <p:sp>
        <p:nvSpPr>
          <p:cNvPr name="TextBox 24" id="24"/>
          <p:cNvSpPr txBox="true"/>
          <p:nvPr/>
        </p:nvSpPr>
        <p:spPr>
          <a:xfrm rot="0">
            <a:off x="7947094" y="2539140"/>
            <a:ext cx="5872816" cy="4960620"/>
          </a:xfrm>
          <a:prstGeom prst="rect">
            <a:avLst/>
          </a:prstGeom>
        </p:spPr>
        <p:txBody>
          <a:bodyPr anchor="t" rtlCol="false" tIns="0" lIns="0" bIns="0" rIns="0">
            <a:spAutoFit/>
          </a:bodyPr>
          <a:lstStyle/>
          <a:p>
            <a:pPr algn="l">
              <a:lnSpc>
                <a:spcPts val="6480"/>
              </a:lnSpc>
            </a:pPr>
            <a:r>
              <a:rPr lang="en-US" sz="5400" b="true">
                <a:solidFill>
                  <a:srgbClr val="000000"/>
                </a:solidFill>
                <a:latin typeface="Calibri (MS) Bold"/>
                <a:ea typeface="Calibri (MS) Bold"/>
                <a:cs typeface="Calibri (MS) Bold"/>
                <a:sym typeface="Calibri (MS) Bold"/>
              </a:rPr>
              <a:t>Functionality :</a:t>
            </a:r>
          </a:p>
          <a:p>
            <a:pPr algn="l">
              <a:lnSpc>
                <a:spcPts val="6480"/>
              </a:lnSpc>
            </a:pPr>
          </a:p>
          <a:p>
            <a:pPr algn="l">
              <a:lnSpc>
                <a:spcPts val="6480"/>
              </a:lnSpc>
            </a:pPr>
            <a:r>
              <a:rPr lang="en-US" sz="5400" b="true">
                <a:solidFill>
                  <a:srgbClr val="000000"/>
                </a:solidFill>
                <a:latin typeface="Calibri (MS) Bold"/>
                <a:ea typeface="Calibri (MS) Bold"/>
                <a:cs typeface="Calibri (MS) Bold"/>
                <a:sym typeface="Calibri (MS) Bold"/>
              </a:rPr>
              <a:t>Resume download </a:t>
            </a:r>
          </a:p>
          <a:p>
            <a:pPr algn="l">
              <a:lnSpc>
                <a:spcPts val="6480"/>
              </a:lnSpc>
            </a:pPr>
            <a:r>
              <a:rPr lang="en-US" sz="5400" b="true">
                <a:solidFill>
                  <a:srgbClr val="000000"/>
                </a:solidFill>
                <a:latin typeface="Calibri (MS) Bold"/>
                <a:ea typeface="Calibri (MS) Bold"/>
                <a:cs typeface="Calibri (MS) Bold"/>
                <a:sym typeface="Calibri (MS) Bold"/>
              </a:rPr>
              <a:t>Responsive design </a:t>
            </a:r>
          </a:p>
          <a:p>
            <a:pPr algn="l">
              <a:lnSpc>
                <a:spcPts val="6480"/>
              </a:lnSpc>
            </a:pPr>
            <a:r>
              <a:rPr lang="en-US" sz="5400" b="true">
                <a:solidFill>
                  <a:srgbClr val="000000"/>
                </a:solidFill>
                <a:latin typeface="Calibri (MS) Bold"/>
                <a:ea typeface="Calibri (MS) Bold"/>
                <a:cs typeface="Calibri (MS) Bold"/>
                <a:sym typeface="Calibri (MS) Bold"/>
              </a:rPr>
              <a:t>Navigation menu</a:t>
            </a:r>
          </a:p>
          <a:p>
            <a:pPr algn="l">
              <a:lnSpc>
                <a:spcPts val="6480"/>
              </a:lnSpc>
            </a:pPr>
            <a:r>
              <a:rPr lang="en-US" sz="5400" b="true">
                <a:solidFill>
                  <a:srgbClr val="000000"/>
                </a:solidFill>
                <a:latin typeface="Calibri (MS) Bold"/>
                <a:ea typeface="Calibri (MS) Bold"/>
                <a:cs typeface="Calibri (MS) Bold"/>
                <a:sym typeface="Calibri (MS) Bold"/>
              </a:rPr>
              <a:t>Interactive effects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DAGxhhrIQd4</dc:identifier>
  <dcterms:modified xsi:type="dcterms:W3CDTF">2011-08-01T06:04:30Z</dcterms:modified>
  <cp:revision>1</cp:revision>
  <dc:title>NM.ppt</dc:title>
</cp:coreProperties>
</file>