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4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5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3"/>
  </p:notesMasterIdLst>
  <p:sldIdLst>
    <p:sldId id="256" r:id="rId3"/>
    <p:sldId id="259" r:id="rId4"/>
    <p:sldId id="261" r:id="rId5"/>
    <p:sldId id="257" r:id="rId6"/>
    <p:sldId id="267" r:id="rId7"/>
    <p:sldId id="263" r:id="rId8"/>
    <p:sldId id="265" r:id="rId9"/>
    <p:sldId id="266" r:id="rId10"/>
    <p:sldId id="262" r:id="rId11"/>
    <p:sldId id="264" r:id="rId12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C200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40" d="100"/>
          <a:sy n="140" d="100"/>
        </p:scale>
        <p:origin x="1524" y="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고예은" userId="4275d4ae-96a2-479f-b1e2-088da71a99d5" providerId="ADAL" clId="{1AC48BE0-B2CD-417B-A9B3-AE7E1DA869A2}"/>
    <pc:docChg chg="undo redo custSel addSld delSld modSld sldOrd">
      <pc:chgData name="고예은" userId="4275d4ae-96a2-479f-b1e2-088da71a99d5" providerId="ADAL" clId="{1AC48BE0-B2CD-417B-A9B3-AE7E1DA869A2}" dt="2018-03-18T05:55:33.580" v="1120" actId="115"/>
      <pc:docMkLst>
        <pc:docMk/>
      </pc:docMkLst>
      <pc:sldChg chg="addSp delSp modSp">
        <pc:chgData name="고예은" userId="4275d4ae-96a2-479f-b1e2-088da71a99d5" providerId="ADAL" clId="{1AC48BE0-B2CD-417B-A9B3-AE7E1DA869A2}" dt="2018-03-18T03:43:30.041" v="40" actId="20577"/>
        <pc:sldMkLst>
          <pc:docMk/>
          <pc:sldMk cId="303447833" sldId="256"/>
        </pc:sldMkLst>
        <pc:spChg chg="add mod">
          <ac:chgData name="고예은" userId="4275d4ae-96a2-479f-b1e2-088da71a99d5" providerId="ADAL" clId="{1AC48BE0-B2CD-417B-A9B3-AE7E1DA869A2}" dt="2018-03-18T03:43:14.344" v="26" actId="20577"/>
          <ac:spMkLst>
            <pc:docMk/>
            <pc:sldMk cId="303447833" sldId="256"/>
            <ac:spMk id="2" creationId="{BC4811C2-C0DB-4545-AE9E-297C531C9633}"/>
          </ac:spMkLst>
        </pc:spChg>
        <pc:spChg chg="mod">
          <ac:chgData name="고예은" userId="4275d4ae-96a2-479f-b1e2-088da71a99d5" providerId="ADAL" clId="{1AC48BE0-B2CD-417B-A9B3-AE7E1DA869A2}" dt="2018-03-18T03:43:30.041" v="40" actId="20577"/>
          <ac:spMkLst>
            <pc:docMk/>
            <pc:sldMk cId="303447833" sldId="256"/>
            <ac:spMk id="9" creationId="{00000000-0000-0000-0000-000000000000}"/>
          </ac:spMkLst>
        </pc:spChg>
        <pc:picChg chg="add del mod">
          <ac:chgData name="고예은" userId="4275d4ae-96a2-479f-b1e2-088da71a99d5" providerId="ADAL" clId="{1AC48BE0-B2CD-417B-A9B3-AE7E1DA869A2}" dt="2018-03-18T03:41:58.815" v="2" actId="478"/>
          <ac:picMkLst>
            <pc:docMk/>
            <pc:sldMk cId="303447833" sldId="256"/>
            <ac:picMk id="10" creationId="{00000000-0000-0000-0000-000000000000}"/>
          </ac:picMkLst>
        </pc:picChg>
      </pc:sldChg>
      <pc:sldChg chg="addSp delSp modSp ord modNotesTx">
        <pc:chgData name="고예은" userId="4275d4ae-96a2-479f-b1e2-088da71a99d5" providerId="ADAL" clId="{1AC48BE0-B2CD-417B-A9B3-AE7E1DA869A2}" dt="2018-03-18T05:23:47.235" v="992" actId="20577"/>
        <pc:sldMkLst>
          <pc:docMk/>
          <pc:sldMk cId="2090594489" sldId="257"/>
        </pc:sldMkLst>
        <pc:spChg chg="mod">
          <ac:chgData name="고예은" userId="4275d4ae-96a2-479f-b1e2-088da71a99d5" providerId="ADAL" clId="{1AC48BE0-B2CD-417B-A9B3-AE7E1DA869A2}" dt="2018-03-18T04:44:57.635" v="531" actId="20577"/>
          <ac:spMkLst>
            <pc:docMk/>
            <pc:sldMk cId="2090594489" sldId="257"/>
            <ac:spMk id="2" creationId="{00000000-0000-0000-0000-000000000000}"/>
          </ac:spMkLst>
        </pc:spChg>
        <pc:spChg chg="mod">
          <ac:chgData name="고예은" userId="4275d4ae-96a2-479f-b1e2-088da71a99d5" providerId="ADAL" clId="{1AC48BE0-B2CD-417B-A9B3-AE7E1DA869A2}" dt="2018-03-18T05:22:28.176" v="977" actId="1076"/>
          <ac:spMkLst>
            <pc:docMk/>
            <pc:sldMk cId="2090594489" sldId="257"/>
            <ac:spMk id="3" creationId="{00000000-0000-0000-0000-000000000000}"/>
          </ac:spMkLst>
        </pc:spChg>
        <pc:spChg chg="add del mod">
          <ac:chgData name="고예은" userId="4275d4ae-96a2-479f-b1e2-088da71a99d5" providerId="ADAL" clId="{1AC48BE0-B2CD-417B-A9B3-AE7E1DA869A2}" dt="2018-03-18T03:57:38.497" v="147" actId="478"/>
          <ac:spMkLst>
            <pc:docMk/>
            <pc:sldMk cId="2090594489" sldId="257"/>
            <ac:spMk id="4" creationId="{874C7A73-CB0C-4E21-B365-8600FF5F5F7E}"/>
          </ac:spMkLst>
        </pc:spChg>
        <pc:spChg chg="del mod">
          <ac:chgData name="고예은" userId="4275d4ae-96a2-479f-b1e2-088da71a99d5" providerId="ADAL" clId="{1AC48BE0-B2CD-417B-A9B3-AE7E1DA869A2}" dt="2018-03-18T03:58:51.232" v="180" actId="478"/>
          <ac:spMkLst>
            <pc:docMk/>
            <pc:sldMk cId="2090594489" sldId="257"/>
            <ac:spMk id="5" creationId="{00000000-0000-0000-0000-000000000000}"/>
          </ac:spMkLst>
        </pc:spChg>
        <pc:spChg chg="add del mod">
          <ac:chgData name="고예은" userId="4275d4ae-96a2-479f-b1e2-088da71a99d5" providerId="ADAL" clId="{1AC48BE0-B2CD-417B-A9B3-AE7E1DA869A2}" dt="2018-03-18T04:36:14.349" v="467" actId="20577"/>
          <ac:spMkLst>
            <pc:docMk/>
            <pc:sldMk cId="2090594489" sldId="257"/>
            <ac:spMk id="8" creationId="{16BE68C6-28EE-4431-80BC-755137AE6059}"/>
          </ac:spMkLst>
        </pc:spChg>
        <pc:spChg chg="add del mod">
          <ac:chgData name="고예은" userId="4275d4ae-96a2-479f-b1e2-088da71a99d5" providerId="ADAL" clId="{1AC48BE0-B2CD-417B-A9B3-AE7E1DA869A2}" dt="2018-03-18T04:40:55.608" v="487" actId="1032"/>
          <ac:spMkLst>
            <pc:docMk/>
            <pc:sldMk cId="2090594489" sldId="257"/>
            <ac:spMk id="9" creationId="{FC857643-9BB4-403D-A4C1-4CD238C5D74E}"/>
          </ac:spMkLst>
        </pc:spChg>
        <pc:spChg chg="add del">
          <ac:chgData name="고예은" userId="4275d4ae-96a2-479f-b1e2-088da71a99d5" providerId="ADAL" clId="{1AC48BE0-B2CD-417B-A9B3-AE7E1DA869A2}" dt="2018-03-18T04:36:17.826" v="469" actId="20577"/>
          <ac:spMkLst>
            <pc:docMk/>
            <pc:sldMk cId="2090594489" sldId="257"/>
            <ac:spMk id="10" creationId="{AF79B164-4204-48DC-A333-96D5621EF127}"/>
          </ac:spMkLst>
        </pc:spChg>
        <pc:spChg chg="add del">
          <ac:chgData name="고예은" userId="4275d4ae-96a2-479f-b1e2-088da71a99d5" providerId="ADAL" clId="{1AC48BE0-B2CD-417B-A9B3-AE7E1DA869A2}" dt="2018-03-18T04:36:20.240" v="471" actId="20577"/>
          <ac:spMkLst>
            <pc:docMk/>
            <pc:sldMk cId="2090594489" sldId="257"/>
            <ac:spMk id="11" creationId="{669A9E2D-F535-4AFC-A019-4A1675B4B4E0}"/>
          </ac:spMkLst>
        </pc:spChg>
        <pc:spChg chg="add del mod">
          <ac:chgData name="고예은" userId="4275d4ae-96a2-479f-b1e2-088da71a99d5" providerId="ADAL" clId="{1AC48BE0-B2CD-417B-A9B3-AE7E1DA869A2}" dt="2018-03-18T04:42:28.599" v="505" actId="20577"/>
          <ac:spMkLst>
            <pc:docMk/>
            <pc:sldMk cId="2090594489" sldId="257"/>
            <ac:spMk id="13" creationId="{F651805B-3DB8-4273-9DDA-FA01569F0668}"/>
          </ac:spMkLst>
        </pc:spChg>
        <pc:spChg chg="add del mod">
          <ac:chgData name="고예은" userId="4275d4ae-96a2-479f-b1e2-088da71a99d5" providerId="ADAL" clId="{1AC48BE0-B2CD-417B-A9B3-AE7E1DA869A2}" dt="2018-03-18T04:57:34.949" v="688" actId="20577"/>
          <ac:spMkLst>
            <pc:docMk/>
            <pc:sldMk cId="2090594489" sldId="257"/>
            <ac:spMk id="14" creationId="{6764EDA0-FCF6-49B9-BD6D-0EFE3517A5E3}"/>
          </ac:spMkLst>
        </pc:spChg>
        <pc:spChg chg="add del mod">
          <ac:chgData name="고예은" userId="4275d4ae-96a2-479f-b1e2-088da71a99d5" providerId="ADAL" clId="{1AC48BE0-B2CD-417B-A9B3-AE7E1DA869A2}" dt="2018-03-18T04:57:34.945" v="686" actId="478"/>
          <ac:spMkLst>
            <pc:docMk/>
            <pc:sldMk cId="2090594489" sldId="257"/>
            <ac:spMk id="15" creationId="{732F3C38-7BA9-4CC3-9CF7-6C435D0B9A86}"/>
          </ac:spMkLst>
        </pc:spChg>
        <pc:graphicFrameChg chg="add del mod">
          <ac:chgData name="고예은" userId="4275d4ae-96a2-479f-b1e2-088da71a99d5" providerId="ADAL" clId="{1AC48BE0-B2CD-417B-A9B3-AE7E1DA869A2}" dt="2018-03-18T03:57:29.356" v="145" actId="20577"/>
          <ac:graphicFrameMkLst>
            <pc:docMk/>
            <pc:sldMk cId="2090594489" sldId="257"/>
            <ac:graphicFrameMk id="6" creationId="{0D5F7DFC-FD7E-48A3-B628-6F729084D0A7}"/>
          </ac:graphicFrameMkLst>
        </pc:graphicFrameChg>
        <pc:graphicFrameChg chg="add del mod">
          <ac:chgData name="고예은" userId="4275d4ae-96a2-479f-b1e2-088da71a99d5" providerId="ADAL" clId="{1AC48BE0-B2CD-417B-A9B3-AE7E1DA869A2}" dt="2018-03-18T05:23:39.970" v="982" actId="20577"/>
          <ac:graphicFrameMkLst>
            <pc:docMk/>
            <pc:sldMk cId="2090594489" sldId="257"/>
            <ac:graphicFrameMk id="12" creationId="{6EFCD33A-F24C-4973-B4C5-7B2CFF3AB2F0}"/>
          </ac:graphicFrameMkLst>
        </pc:graphicFrameChg>
        <pc:graphicFrameChg chg="add del">
          <ac:chgData name="고예은" userId="4275d4ae-96a2-479f-b1e2-088da71a99d5" providerId="ADAL" clId="{1AC48BE0-B2CD-417B-A9B3-AE7E1DA869A2}" dt="2018-03-18T04:42:39.658" v="509" actId="20577"/>
          <ac:graphicFrameMkLst>
            <pc:docMk/>
            <pc:sldMk cId="2090594489" sldId="257"/>
            <ac:graphicFrameMk id="17" creationId="{B006E556-8AA3-4DE7-ABF4-3912E4874EA2}"/>
          </ac:graphicFrameMkLst>
        </pc:graphicFrameChg>
        <pc:picChg chg="add del mod">
          <ac:chgData name="고예은" userId="4275d4ae-96a2-479f-b1e2-088da71a99d5" providerId="ADAL" clId="{1AC48BE0-B2CD-417B-A9B3-AE7E1DA869A2}" dt="2018-03-18T04:45:26.458" v="538" actId="20577"/>
          <ac:picMkLst>
            <pc:docMk/>
            <pc:sldMk cId="2090594489" sldId="257"/>
            <ac:picMk id="19" creationId="{0499CFC2-BD9F-4DC6-ADD7-4BBCFCAE9AB2}"/>
          </ac:picMkLst>
        </pc:picChg>
        <pc:picChg chg="add del mod">
          <ac:chgData name="고예은" userId="4275d4ae-96a2-479f-b1e2-088da71a99d5" providerId="ADAL" clId="{1AC48BE0-B2CD-417B-A9B3-AE7E1DA869A2}" dt="2018-03-18T04:45:23.355" v="536" actId="20577"/>
          <ac:picMkLst>
            <pc:docMk/>
            <pc:sldMk cId="2090594489" sldId="257"/>
            <ac:picMk id="2056" creationId="{BF4D5D73-1B1F-46DA-B000-DD76103983F3}"/>
          </ac:picMkLst>
        </pc:picChg>
        <pc:picChg chg="add del mod">
          <ac:chgData name="고예은" userId="4275d4ae-96a2-479f-b1e2-088da71a99d5" providerId="ADAL" clId="{1AC48BE0-B2CD-417B-A9B3-AE7E1DA869A2}" dt="2018-03-18T04:42:52.949" v="513" actId="20577"/>
          <ac:picMkLst>
            <pc:docMk/>
            <pc:sldMk cId="2090594489" sldId="257"/>
            <ac:picMk id="2058" creationId="{0075EECD-5090-44DF-B0D3-B7E53E319AF5}"/>
          </ac:picMkLst>
        </pc:picChg>
        <pc:picChg chg="add del mod">
          <ac:chgData name="고예은" userId="4275d4ae-96a2-479f-b1e2-088da71a99d5" providerId="ADAL" clId="{1AC48BE0-B2CD-417B-A9B3-AE7E1DA869A2}" dt="2018-03-18T04:43:53.671" v="521" actId="20577"/>
          <ac:picMkLst>
            <pc:docMk/>
            <pc:sldMk cId="2090594489" sldId="257"/>
            <ac:picMk id="2060" creationId="{F4FEF540-971F-421E-A24F-5ECA7184BEBA}"/>
          </ac:picMkLst>
        </pc:picChg>
        <pc:picChg chg="add del">
          <ac:chgData name="고예은" userId="4275d4ae-96a2-479f-b1e2-088da71a99d5" providerId="ADAL" clId="{1AC48BE0-B2CD-417B-A9B3-AE7E1DA869A2}" dt="2018-03-18T04:45:28.696" v="539" actId="20577"/>
          <ac:picMkLst>
            <pc:docMk/>
            <pc:sldMk cId="2090594489" sldId="257"/>
            <ac:picMk id="2062" creationId="{56DE2A6F-83B0-4E49-A2D8-D5ED4E7D849B}"/>
          </ac:picMkLst>
        </pc:picChg>
      </pc:sldChg>
      <pc:sldChg chg="addSp delSp modSp">
        <pc:chgData name="고예은" userId="4275d4ae-96a2-479f-b1e2-088da71a99d5" providerId="ADAL" clId="{1AC48BE0-B2CD-417B-A9B3-AE7E1DA869A2}" dt="2018-03-18T04:31:46.832" v="447" actId="1076"/>
        <pc:sldMkLst>
          <pc:docMk/>
          <pc:sldMk cId="979107610" sldId="259"/>
        </pc:sldMkLst>
        <pc:spChg chg="mod">
          <ac:chgData name="고예은" userId="4275d4ae-96a2-479f-b1e2-088da71a99d5" providerId="ADAL" clId="{1AC48BE0-B2CD-417B-A9B3-AE7E1DA869A2}" dt="2018-03-18T04:28:15.979" v="415" actId="5793"/>
          <ac:spMkLst>
            <pc:docMk/>
            <pc:sldMk cId="979107610" sldId="259"/>
            <ac:spMk id="2" creationId="{00000000-0000-0000-0000-000000000000}"/>
          </ac:spMkLst>
        </pc:spChg>
        <pc:spChg chg="mod">
          <ac:chgData name="고예은" userId="4275d4ae-96a2-479f-b1e2-088da71a99d5" providerId="ADAL" clId="{1AC48BE0-B2CD-417B-A9B3-AE7E1DA869A2}" dt="2018-03-18T03:43:58.568" v="58" actId="20577"/>
          <ac:spMkLst>
            <pc:docMk/>
            <pc:sldMk cId="979107610" sldId="259"/>
            <ac:spMk id="3" creationId="{00000000-0000-0000-0000-000000000000}"/>
          </ac:spMkLst>
        </pc:spChg>
        <pc:spChg chg="del">
          <ac:chgData name="고예은" userId="4275d4ae-96a2-479f-b1e2-088da71a99d5" providerId="ADAL" clId="{1AC48BE0-B2CD-417B-A9B3-AE7E1DA869A2}" dt="2018-03-18T03:44:09.996" v="60" actId="478"/>
          <ac:spMkLst>
            <pc:docMk/>
            <pc:sldMk cId="979107610" sldId="259"/>
            <ac:spMk id="5" creationId="{00000000-0000-0000-0000-000000000000}"/>
          </ac:spMkLst>
        </pc:spChg>
        <pc:spChg chg="add del mod">
          <ac:chgData name="고예은" userId="4275d4ae-96a2-479f-b1e2-088da71a99d5" providerId="ADAL" clId="{1AC48BE0-B2CD-417B-A9B3-AE7E1DA869A2}" dt="2018-03-18T03:44:22.170" v="70" actId="478"/>
          <ac:spMkLst>
            <pc:docMk/>
            <pc:sldMk cId="979107610" sldId="259"/>
            <ac:spMk id="6" creationId="{DA228364-B316-4095-A01E-D40C52F33FC9}"/>
          </ac:spMkLst>
        </pc:spChg>
        <pc:graphicFrameChg chg="add mod">
          <ac:chgData name="고예은" userId="4275d4ae-96a2-479f-b1e2-088da71a99d5" providerId="ADAL" clId="{1AC48BE0-B2CD-417B-A9B3-AE7E1DA869A2}" dt="2018-03-18T04:31:46.832" v="447" actId="1076"/>
          <ac:graphicFrameMkLst>
            <pc:docMk/>
            <pc:sldMk cId="979107610" sldId="259"/>
            <ac:graphicFrameMk id="7" creationId="{DE4CF88B-AD9F-42E6-BD7A-D1750F3B8769}"/>
          </ac:graphicFrameMkLst>
        </pc:graphicFrameChg>
      </pc:sldChg>
      <pc:sldChg chg="modSp add del">
        <pc:chgData name="고예은" userId="4275d4ae-96a2-479f-b1e2-088da71a99d5" providerId="ADAL" clId="{1AC48BE0-B2CD-417B-A9B3-AE7E1DA869A2}" dt="2018-03-18T04:14:25.006" v="358" actId="2696"/>
        <pc:sldMkLst>
          <pc:docMk/>
          <pc:sldMk cId="2328348772" sldId="260"/>
        </pc:sldMkLst>
        <pc:spChg chg="mod">
          <ac:chgData name="고예은" userId="4275d4ae-96a2-479f-b1e2-088da71a99d5" providerId="ADAL" clId="{1AC48BE0-B2CD-417B-A9B3-AE7E1DA869A2}" dt="2018-03-18T03:58:25.652" v="163" actId="20577"/>
          <ac:spMkLst>
            <pc:docMk/>
            <pc:sldMk cId="2328348772" sldId="260"/>
            <ac:spMk id="2" creationId="{7C0E65E9-23AF-4C42-9EAD-348DF0C5E83E}"/>
          </ac:spMkLst>
        </pc:spChg>
        <pc:spChg chg="mod">
          <ac:chgData name="고예은" userId="4275d4ae-96a2-479f-b1e2-088da71a99d5" providerId="ADAL" clId="{1AC48BE0-B2CD-417B-A9B3-AE7E1DA869A2}" dt="2018-03-18T04:14:14.434" v="357" actId="20577"/>
          <ac:spMkLst>
            <pc:docMk/>
            <pc:sldMk cId="2328348772" sldId="260"/>
            <ac:spMk id="3" creationId="{1880C29D-B70C-4921-BBE7-180416F6C902}"/>
          </ac:spMkLst>
        </pc:spChg>
      </pc:sldChg>
      <pc:sldChg chg="addSp delSp modSp add">
        <pc:chgData name="고예은" userId="4275d4ae-96a2-479f-b1e2-088da71a99d5" providerId="ADAL" clId="{1AC48BE0-B2CD-417B-A9B3-AE7E1DA869A2}" dt="2018-03-18T05:08:56.977" v="893" actId="1076"/>
        <pc:sldMkLst>
          <pc:docMk/>
          <pc:sldMk cId="2882386463" sldId="261"/>
        </pc:sldMkLst>
        <pc:spChg chg="mod">
          <ac:chgData name="고예은" userId="4275d4ae-96a2-479f-b1e2-088da71a99d5" providerId="ADAL" clId="{1AC48BE0-B2CD-417B-A9B3-AE7E1DA869A2}" dt="2018-03-18T05:07:35.581" v="873" actId="1076"/>
          <ac:spMkLst>
            <pc:docMk/>
            <pc:sldMk cId="2882386463" sldId="261"/>
            <ac:spMk id="2" creationId="{C4EF4F45-5465-4AFA-86AD-C4BF5B4A48D3}"/>
          </ac:spMkLst>
        </pc:spChg>
        <pc:spChg chg="mod">
          <ac:chgData name="고예은" userId="4275d4ae-96a2-479f-b1e2-088da71a99d5" providerId="ADAL" clId="{1AC48BE0-B2CD-417B-A9B3-AE7E1DA869A2}" dt="2018-03-18T05:08:21.452" v="886" actId="20577"/>
          <ac:spMkLst>
            <pc:docMk/>
            <pc:sldMk cId="2882386463" sldId="261"/>
            <ac:spMk id="3" creationId="{856928E1-761C-44E3-8731-FE59906F5FA1}"/>
          </ac:spMkLst>
        </pc:spChg>
        <pc:spChg chg="mod">
          <ac:chgData name="고예은" userId="4275d4ae-96a2-479f-b1e2-088da71a99d5" providerId="ADAL" clId="{1AC48BE0-B2CD-417B-A9B3-AE7E1DA869A2}" dt="2018-03-18T05:08:51.982" v="892" actId="1076"/>
          <ac:spMkLst>
            <pc:docMk/>
            <pc:sldMk cId="2882386463" sldId="261"/>
            <ac:spMk id="4" creationId="{39A2DF8A-C794-4127-AB02-DFAACF4FC4C6}"/>
          </ac:spMkLst>
        </pc:spChg>
        <pc:spChg chg="add mod">
          <ac:chgData name="고예은" userId="4275d4ae-96a2-479f-b1e2-088da71a99d5" providerId="ADAL" clId="{1AC48BE0-B2CD-417B-A9B3-AE7E1DA869A2}" dt="2018-03-18T04:35:52.364" v="466" actId="1076"/>
          <ac:spMkLst>
            <pc:docMk/>
            <pc:sldMk cId="2882386463" sldId="261"/>
            <ac:spMk id="5" creationId="{55A08AAF-7C6C-4863-87EF-AC3846356FBC}"/>
          </ac:spMkLst>
        </pc:spChg>
        <pc:picChg chg="add del mod">
          <ac:chgData name="고예은" userId="4275d4ae-96a2-479f-b1e2-088da71a99d5" providerId="ADAL" clId="{1AC48BE0-B2CD-417B-A9B3-AE7E1DA869A2}" dt="2018-03-18T05:08:39.725" v="889" actId="1076"/>
          <ac:picMkLst>
            <pc:docMk/>
            <pc:sldMk cId="2882386463" sldId="261"/>
            <ac:picMk id="7" creationId="{13484178-B446-4ABF-B4BA-900CB3654E74}"/>
          </ac:picMkLst>
        </pc:picChg>
        <pc:picChg chg="add mod">
          <ac:chgData name="고예은" userId="4275d4ae-96a2-479f-b1e2-088da71a99d5" providerId="ADAL" clId="{1AC48BE0-B2CD-417B-A9B3-AE7E1DA869A2}" dt="2018-03-18T05:08:56.977" v="893" actId="1076"/>
          <ac:picMkLst>
            <pc:docMk/>
            <pc:sldMk cId="2882386463" sldId="261"/>
            <ac:picMk id="8" creationId="{DAFF1F0E-61DF-4B68-B71F-746F2C724DD4}"/>
          </ac:picMkLst>
        </pc:picChg>
        <pc:picChg chg="add del mod">
          <ac:chgData name="고예은" userId="4275d4ae-96a2-479f-b1e2-088da71a99d5" providerId="ADAL" clId="{1AC48BE0-B2CD-417B-A9B3-AE7E1DA869A2}" dt="2018-03-18T05:08:00.732" v="880" actId="1076"/>
          <ac:picMkLst>
            <pc:docMk/>
            <pc:sldMk cId="2882386463" sldId="261"/>
            <ac:picMk id="1026" creationId="{A7D76017-53AA-4678-A2F2-83EE25E836EF}"/>
          </ac:picMkLst>
        </pc:picChg>
      </pc:sldChg>
      <pc:sldChg chg="addSp delSp modSp add">
        <pc:chgData name="고예은" userId="4275d4ae-96a2-479f-b1e2-088da71a99d5" providerId="ADAL" clId="{1AC48BE0-B2CD-417B-A9B3-AE7E1DA869A2}" dt="2018-03-18T05:54:26.535" v="1102" actId="20577"/>
        <pc:sldMkLst>
          <pc:docMk/>
          <pc:sldMk cId="474882268" sldId="262"/>
        </pc:sldMkLst>
        <pc:spChg chg="mod">
          <ac:chgData name="고예은" userId="4275d4ae-96a2-479f-b1e2-088da71a99d5" providerId="ADAL" clId="{1AC48BE0-B2CD-417B-A9B3-AE7E1DA869A2}" dt="2018-03-18T05:54:26.535" v="1102" actId="20577"/>
          <ac:spMkLst>
            <pc:docMk/>
            <pc:sldMk cId="474882268" sldId="262"/>
            <ac:spMk id="2" creationId="{00000000-0000-0000-0000-000000000000}"/>
          </ac:spMkLst>
        </pc:spChg>
        <pc:spChg chg="mod">
          <ac:chgData name="고예은" userId="4275d4ae-96a2-479f-b1e2-088da71a99d5" providerId="ADAL" clId="{1AC48BE0-B2CD-417B-A9B3-AE7E1DA869A2}" dt="2018-03-18T04:14:35.033" v="361" actId="27636"/>
          <ac:spMkLst>
            <pc:docMk/>
            <pc:sldMk cId="474882268" sldId="262"/>
            <ac:spMk id="3" creationId="{00000000-0000-0000-0000-000000000000}"/>
          </ac:spMkLst>
        </pc:spChg>
        <pc:spChg chg="add mod">
          <ac:chgData name="고예은" userId="4275d4ae-96a2-479f-b1e2-088da71a99d5" providerId="ADAL" clId="{1AC48BE0-B2CD-417B-A9B3-AE7E1DA869A2}" dt="2018-03-18T05:24:47.040" v="1000" actId="164"/>
          <ac:spMkLst>
            <pc:docMk/>
            <pc:sldMk cId="474882268" sldId="262"/>
            <ac:spMk id="5" creationId="{3A8E2705-15E7-4517-9649-C5070F57EC5C}"/>
          </ac:spMkLst>
        </pc:spChg>
        <pc:spChg chg="mod">
          <ac:chgData name="고예은" userId="4275d4ae-96a2-479f-b1e2-088da71a99d5" providerId="ADAL" clId="{1AC48BE0-B2CD-417B-A9B3-AE7E1DA869A2}" dt="2018-03-18T05:27:30.102" v="1028" actId="14100"/>
          <ac:spMkLst>
            <pc:docMk/>
            <pc:sldMk cId="474882268" sldId="262"/>
            <ac:spMk id="8" creationId="{16BE68C6-28EE-4431-80BC-755137AE6059}"/>
          </ac:spMkLst>
        </pc:spChg>
        <pc:spChg chg="add mod">
          <ac:chgData name="고예은" userId="4275d4ae-96a2-479f-b1e2-088da71a99d5" providerId="ADAL" clId="{1AC48BE0-B2CD-417B-A9B3-AE7E1DA869A2}" dt="2018-03-18T05:30:24.436" v="1053" actId="1076"/>
          <ac:spMkLst>
            <pc:docMk/>
            <pc:sldMk cId="474882268" sldId="262"/>
            <ac:spMk id="10" creationId="{F0D31022-B08C-4853-9CA1-26CFF22B2AC5}"/>
          </ac:spMkLst>
        </pc:spChg>
        <pc:spChg chg="add mod">
          <ac:chgData name="고예은" userId="4275d4ae-96a2-479f-b1e2-088da71a99d5" providerId="ADAL" clId="{1AC48BE0-B2CD-417B-A9B3-AE7E1DA869A2}" dt="2018-03-18T05:27:14.415" v="1022" actId="164"/>
          <ac:spMkLst>
            <pc:docMk/>
            <pc:sldMk cId="474882268" sldId="262"/>
            <ac:spMk id="11" creationId="{30532BC7-8CE1-401C-A3DD-F25BA17CD70C}"/>
          </ac:spMkLst>
        </pc:spChg>
        <pc:spChg chg="add del">
          <ac:chgData name="고예은" userId="4275d4ae-96a2-479f-b1e2-088da71a99d5" providerId="ADAL" clId="{1AC48BE0-B2CD-417B-A9B3-AE7E1DA869A2}" dt="2018-03-18T05:27:02.893" v="1020" actId="20577"/>
          <ac:spMkLst>
            <pc:docMk/>
            <pc:sldMk cId="474882268" sldId="262"/>
            <ac:spMk id="13" creationId="{7720E83C-4E15-4CBF-888A-085396141A3B}"/>
          </ac:spMkLst>
        </pc:spChg>
        <pc:spChg chg="add del mod">
          <ac:chgData name="고예은" userId="4275d4ae-96a2-479f-b1e2-088da71a99d5" providerId="ADAL" clId="{1AC48BE0-B2CD-417B-A9B3-AE7E1DA869A2}" dt="2018-03-18T05:50:53.370" v="1094" actId="20577"/>
          <ac:spMkLst>
            <pc:docMk/>
            <pc:sldMk cId="474882268" sldId="262"/>
            <ac:spMk id="16" creationId="{5B5A86E5-D388-4698-A616-06EF0976EBF7}"/>
          </ac:spMkLst>
        </pc:spChg>
        <pc:spChg chg="add mod">
          <ac:chgData name="고예은" userId="4275d4ae-96a2-479f-b1e2-088da71a99d5" providerId="ADAL" clId="{1AC48BE0-B2CD-417B-A9B3-AE7E1DA869A2}" dt="2018-03-18T05:43:19.699" v="1067" actId="164"/>
          <ac:spMkLst>
            <pc:docMk/>
            <pc:sldMk cId="474882268" sldId="262"/>
            <ac:spMk id="17" creationId="{9E8C6ABF-897B-4E55-BFDC-FBFECFD1A299}"/>
          </ac:spMkLst>
        </pc:spChg>
        <pc:grpChg chg="add mod">
          <ac:chgData name="고예은" userId="4275d4ae-96a2-479f-b1e2-088da71a99d5" providerId="ADAL" clId="{1AC48BE0-B2CD-417B-A9B3-AE7E1DA869A2}" dt="2018-03-18T05:42:35.838" v="1061" actId="1076"/>
          <ac:grpSpMkLst>
            <pc:docMk/>
            <pc:sldMk cId="474882268" sldId="262"/>
            <ac:grpSpMk id="7" creationId="{75FB815C-702C-4F4D-B71F-BAB62D49DDFA}"/>
          </ac:grpSpMkLst>
        </pc:grpChg>
        <pc:grpChg chg="add mod">
          <ac:chgData name="고예은" userId="4275d4ae-96a2-479f-b1e2-088da71a99d5" providerId="ADAL" clId="{1AC48BE0-B2CD-417B-A9B3-AE7E1DA869A2}" dt="2018-03-18T05:42:38.066" v="1062" actId="1076"/>
          <ac:grpSpMkLst>
            <pc:docMk/>
            <pc:sldMk cId="474882268" sldId="262"/>
            <ac:grpSpMk id="12" creationId="{C2530EEF-EC76-4EE5-9D9D-11E8D073E8B7}"/>
          </ac:grpSpMkLst>
        </pc:grpChg>
        <pc:grpChg chg="add mod">
          <ac:chgData name="고예은" userId="4275d4ae-96a2-479f-b1e2-088da71a99d5" providerId="ADAL" clId="{1AC48BE0-B2CD-417B-A9B3-AE7E1DA869A2}" dt="2018-03-18T05:43:19.699" v="1067" actId="164"/>
          <ac:grpSpMkLst>
            <pc:docMk/>
            <pc:sldMk cId="474882268" sldId="262"/>
            <ac:grpSpMk id="15" creationId="{D4735601-5B3A-4BCD-8A92-4A2C2E6332AD}"/>
          </ac:grpSpMkLst>
        </pc:grpChg>
        <pc:picChg chg="add mod modCrop">
          <ac:chgData name="고예은" userId="4275d4ae-96a2-479f-b1e2-088da71a99d5" providerId="ADAL" clId="{1AC48BE0-B2CD-417B-A9B3-AE7E1DA869A2}" dt="2018-03-18T05:24:47.040" v="1000" actId="164"/>
          <ac:picMkLst>
            <pc:docMk/>
            <pc:sldMk cId="474882268" sldId="262"/>
            <ac:picMk id="4" creationId="{918C1EDA-18CA-4E93-9865-C5C3A896A4AD}"/>
          </ac:picMkLst>
        </pc:picChg>
        <pc:picChg chg="add del mod">
          <ac:chgData name="고예은" userId="4275d4ae-96a2-479f-b1e2-088da71a99d5" providerId="ADAL" clId="{1AC48BE0-B2CD-417B-A9B3-AE7E1DA869A2}" dt="2018-03-18T05:20:22.794" v="965" actId="478"/>
          <ac:picMkLst>
            <pc:docMk/>
            <pc:sldMk cId="474882268" sldId="262"/>
            <ac:picMk id="6" creationId="{15ACE0E1-8452-446B-AE2A-5E7B7C47A495}"/>
          </ac:picMkLst>
        </pc:picChg>
        <pc:picChg chg="add mod modCrop">
          <ac:chgData name="고예은" userId="4275d4ae-96a2-479f-b1e2-088da71a99d5" providerId="ADAL" clId="{1AC48BE0-B2CD-417B-A9B3-AE7E1DA869A2}" dt="2018-03-18T05:27:14.415" v="1022" actId="164"/>
          <ac:picMkLst>
            <pc:docMk/>
            <pc:sldMk cId="474882268" sldId="262"/>
            <ac:picMk id="9" creationId="{63A25DCC-B10E-40BA-B109-9D5B2936E239}"/>
          </ac:picMkLst>
        </pc:picChg>
        <pc:picChg chg="add mod modCrop">
          <ac:chgData name="고예은" userId="4275d4ae-96a2-479f-b1e2-088da71a99d5" providerId="ADAL" clId="{1AC48BE0-B2CD-417B-A9B3-AE7E1DA869A2}" dt="2018-03-18T05:43:19.699" v="1067" actId="164"/>
          <ac:picMkLst>
            <pc:docMk/>
            <pc:sldMk cId="474882268" sldId="262"/>
            <ac:picMk id="14" creationId="{E9D15BC0-DCDB-4344-B78A-F3E173352599}"/>
          </ac:picMkLst>
        </pc:picChg>
        <pc:picChg chg="add del mod">
          <ac:chgData name="고예은" userId="4275d4ae-96a2-479f-b1e2-088da71a99d5" providerId="ADAL" clId="{1AC48BE0-B2CD-417B-A9B3-AE7E1DA869A2}" dt="2018-03-18T05:15:24.909" v="958" actId="20577"/>
          <ac:picMkLst>
            <pc:docMk/>
            <pc:sldMk cId="474882268" sldId="262"/>
            <ac:picMk id="3074" creationId="{2C14007F-D88E-4320-84C7-03EE778E6547}"/>
          </ac:picMkLst>
        </pc:picChg>
        <pc:picChg chg="add mod">
          <ac:chgData name="고예은" userId="4275d4ae-96a2-479f-b1e2-088da71a99d5" providerId="ADAL" clId="{1AC48BE0-B2CD-417B-A9B3-AE7E1DA869A2}" dt="2018-03-18T05:30:05.245" v="1049" actId="1076"/>
          <ac:picMkLst>
            <pc:docMk/>
            <pc:sldMk cId="474882268" sldId="262"/>
            <ac:picMk id="3076" creationId="{22F2F4E3-50D8-4BDA-A521-322EB4910ADC}"/>
          </ac:picMkLst>
        </pc:picChg>
      </pc:sldChg>
      <pc:sldChg chg="addSp delSp modSp add ord">
        <pc:chgData name="고예은" userId="4275d4ae-96a2-479f-b1e2-088da71a99d5" providerId="ADAL" clId="{1AC48BE0-B2CD-417B-A9B3-AE7E1DA869A2}" dt="2018-03-18T05:55:33.580" v="1120" actId="115"/>
        <pc:sldMkLst>
          <pc:docMk/>
          <pc:sldMk cId="218600146" sldId="263"/>
        </pc:sldMkLst>
        <pc:spChg chg="mod">
          <ac:chgData name="고예은" userId="4275d4ae-96a2-479f-b1e2-088da71a99d5" providerId="ADAL" clId="{1AC48BE0-B2CD-417B-A9B3-AE7E1DA869A2}" dt="2018-03-18T05:55:33.580" v="1120" actId="115"/>
          <ac:spMkLst>
            <pc:docMk/>
            <pc:sldMk cId="218600146" sldId="263"/>
            <ac:spMk id="2" creationId="{00000000-0000-0000-0000-000000000000}"/>
          </ac:spMkLst>
        </pc:spChg>
        <pc:spChg chg="add del">
          <ac:chgData name="고예은" userId="4275d4ae-96a2-479f-b1e2-088da71a99d5" providerId="ADAL" clId="{1AC48BE0-B2CD-417B-A9B3-AE7E1DA869A2}" dt="2018-03-18T05:54:43.227" v="1105" actId="115"/>
          <ac:spMkLst>
            <pc:docMk/>
            <pc:sldMk cId="218600146" sldId="263"/>
            <ac:spMk id="5" creationId="{62DC5BFE-504D-4EAF-965D-17D970378D49}"/>
          </ac:spMkLst>
        </pc:spChg>
      </pc:sldChg>
      <pc:sldChg chg="addSp modSp add">
        <pc:chgData name="고예은" userId="4275d4ae-96a2-479f-b1e2-088da71a99d5" providerId="ADAL" clId="{1AC48BE0-B2CD-417B-A9B3-AE7E1DA869A2}" dt="2018-03-18T05:54:55.284" v="1108" actId="20577"/>
        <pc:sldMkLst>
          <pc:docMk/>
          <pc:sldMk cId="2453235628" sldId="264"/>
        </pc:sldMkLst>
        <pc:spChg chg="mod">
          <ac:chgData name="고예은" userId="4275d4ae-96a2-479f-b1e2-088da71a99d5" providerId="ADAL" clId="{1AC48BE0-B2CD-417B-A9B3-AE7E1DA869A2}" dt="2018-03-18T05:54:55.284" v="1108" actId="20577"/>
          <ac:spMkLst>
            <pc:docMk/>
            <pc:sldMk cId="2453235628" sldId="264"/>
            <ac:spMk id="3" creationId="{8595C7A1-6402-4980-A786-50CC164A8962}"/>
          </ac:spMkLst>
        </pc:spChg>
        <pc:spChg chg="add">
          <ac:chgData name="고예은" userId="4275d4ae-96a2-479f-b1e2-088da71a99d5" providerId="ADAL" clId="{1AC48BE0-B2CD-417B-A9B3-AE7E1DA869A2}" dt="2018-03-18T05:54:44.863" v="1106" actId="20577"/>
          <ac:spMkLst>
            <pc:docMk/>
            <pc:sldMk cId="2453235628" sldId="264"/>
            <ac:spMk id="5" creationId="{4CC8D73C-B714-421C-9694-7151B1BEBF04}"/>
          </ac:spMkLst>
        </pc:spChg>
      </pc:sldChg>
    </pc:docChg>
  </pc:docChgLst>
</pc:chgInfo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image" Target="../media/image6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image" Target="../media/image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B5CC5E-22F3-47B4-B11D-874725FDEBCA}" type="doc">
      <dgm:prSet loTypeId="urn:microsoft.com/office/officeart/2005/8/layout/radial6" loCatId="relationship" qsTypeId="urn:microsoft.com/office/officeart/2005/8/quickstyle/simple2" qsCatId="simple" csTypeId="urn:microsoft.com/office/officeart/2005/8/colors/accent4_2" csCatId="accent4" phldr="1"/>
      <dgm:spPr/>
      <dgm:t>
        <a:bodyPr/>
        <a:lstStyle/>
        <a:p>
          <a:pPr latinLnBrk="1"/>
          <a:endParaRPr lang="ko-KR" altLang="en-US"/>
        </a:p>
      </dgm:t>
    </dgm:pt>
    <dgm:pt modelId="{ACBCEDC8-7730-4F5A-886F-8CD772C2A9E1}">
      <dgm:prSet phldrT="[텍스트]"/>
      <dgm:spPr/>
      <dgm:t>
        <a:bodyPr/>
        <a:lstStyle/>
        <a:p>
          <a:pPr latinLnBrk="1"/>
          <a:r>
            <a:rPr lang="en-US" altLang="ko-KR" dirty="0"/>
            <a:t>CTIP</a:t>
          </a:r>
          <a:endParaRPr lang="ko-KR" altLang="en-US" dirty="0"/>
        </a:p>
      </dgm:t>
    </dgm:pt>
    <dgm:pt modelId="{214666B3-9181-495F-868A-5B737142D273}" type="parTrans" cxnId="{438F06C6-C8F0-449F-9191-90A5F18AC63B}">
      <dgm:prSet/>
      <dgm:spPr/>
      <dgm:t>
        <a:bodyPr/>
        <a:lstStyle/>
        <a:p>
          <a:pPr latinLnBrk="1"/>
          <a:endParaRPr lang="ko-KR" altLang="en-US"/>
        </a:p>
      </dgm:t>
    </dgm:pt>
    <dgm:pt modelId="{F1EE65A6-2370-4D84-AAF2-587091C46DDB}" type="sibTrans" cxnId="{438F06C6-C8F0-449F-9191-90A5F18AC63B}">
      <dgm:prSet/>
      <dgm:spPr/>
      <dgm:t>
        <a:bodyPr/>
        <a:lstStyle/>
        <a:p>
          <a:pPr latinLnBrk="1"/>
          <a:endParaRPr lang="ko-KR" altLang="en-US"/>
        </a:p>
      </dgm:t>
    </dgm:pt>
    <dgm:pt modelId="{206F5F87-4BEE-44C3-8EEB-D47D8D3FA071}">
      <dgm:prSet phldrT="[텍스트]"/>
      <dgm:spPr/>
      <dgm:t>
        <a:bodyPr/>
        <a:lstStyle/>
        <a:p>
          <a:pPr latinLnBrk="1"/>
          <a:r>
            <a:rPr lang="en-US" altLang="ko-KR" dirty="0"/>
            <a:t>IDE</a:t>
          </a:r>
          <a:endParaRPr lang="ko-KR" altLang="en-US" dirty="0"/>
        </a:p>
      </dgm:t>
    </dgm:pt>
    <dgm:pt modelId="{5EB7554A-FD1E-4CE0-A1F2-1115B3CEF12C}" type="parTrans" cxnId="{346CD0B0-19DF-4073-A746-1B00E650F96A}">
      <dgm:prSet/>
      <dgm:spPr/>
      <dgm:t>
        <a:bodyPr/>
        <a:lstStyle/>
        <a:p>
          <a:pPr latinLnBrk="1"/>
          <a:endParaRPr lang="ko-KR" altLang="en-US"/>
        </a:p>
      </dgm:t>
    </dgm:pt>
    <dgm:pt modelId="{734A4527-C993-49DA-9348-10E82C32801B}" type="sibTrans" cxnId="{346CD0B0-19DF-4073-A746-1B00E650F96A}">
      <dgm:prSet/>
      <dgm:spPr/>
      <dgm:t>
        <a:bodyPr/>
        <a:lstStyle/>
        <a:p>
          <a:pPr latinLnBrk="1"/>
          <a:endParaRPr lang="ko-KR" altLang="en-US"/>
        </a:p>
      </dgm:t>
    </dgm:pt>
    <dgm:pt modelId="{6616335A-FE17-4DAD-A14E-A1C35A4791FC}">
      <dgm:prSet phldrT="[텍스트]"/>
      <dgm:spPr/>
      <dgm:t>
        <a:bodyPr/>
        <a:lstStyle/>
        <a:p>
          <a:pPr latinLnBrk="1"/>
          <a:r>
            <a:rPr lang="en-US" altLang="ko-KR" dirty="0"/>
            <a:t>Unit Test</a:t>
          </a:r>
          <a:endParaRPr lang="ko-KR" altLang="en-US" dirty="0"/>
        </a:p>
      </dgm:t>
    </dgm:pt>
    <dgm:pt modelId="{BDADBC75-3E40-4397-90B7-28A4C3EFE0B8}" type="parTrans" cxnId="{5AB57187-4114-41D3-9B42-CDEEA859FB39}">
      <dgm:prSet/>
      <dgm:spPr/>
      <dgm:t>
        <a:bodyPr/>
        <a:lstStyle/>
        <a:p>
          <a:pPr latinLnBrk="1"/>
          <a:endParaRPr lang="ko-KR" altLang="en-US"/>
        </a:p>
      </dgm:t>
    </dgm:pt>
    <dgm:pt modelId="{0E4BB98B-3986-40D2-99E4-8A2E28511FEE}" type="sibTrans" cxnId="{5AB57187-4114-41D3-9B42-CDEEA859FB39}">
      <dgm:prSet/>
      <dgm:spPr/>
      <dgm:t>
        <a:bodyPr/>
        <a:lstStyle/>
        <a:p>
          <a:pPr latinLnBrk="1"/>
          <a:endParaRPr lang="ko-KR" altLang="en-US"/>
        </a:p>
      </dgm:t>
    </dgm:pt>
    <dgm:pt modelId="{DA81E63C-4D5E-4479-92D6-38D3D65E9C45}">
      <dgm:prSet phldrT="[텍스트]"/>
      <dgm:spPr/>
      <dgm:t>
        <a:bodyPr/>
        <a:lstStyle/>
        <a:p>
          <a:pPr latinLnBrk="1"/>
          <a:r>
            <a:rPr lang="en-US" altLang="ko-KR" dirty="0"/>
            <a:t>Build</a:t>
          </a:r>
          <a:endParaRPr lang="ko-KR" altLang="en-US" dirty="0"/>
        </a:p>
      </dgm:t>
    </dgm:pt>
    <dgm:pt modelId="{31E7D6A2-BF2C-4664-9D8D-E2BBC1AC8DA8}" type="parTrans" cxnId="{78D934A1-B4A5-4AB0-BCF0-DDF3282BC196}">
      <dgm:prSet/>
      <dgm:spPr/>
      <dgm:t>
        <a:bodyPr/>
        <a:lstStyle/>
        <a:p>
          <a:pPr latinLnBrk="1"/>
          <a:endParaRPr lang="ko-KR" altLang="en-US"/>
        </a:p>
      </dgm:t>
    </dgm:pt>
    <dgm:pt modelId="{C829E8DC-CA17-4D4B-9332-299CDC589F11}" type="sibTrans" cxnId="{78D934A1-B4A5-4AB0-BCF0-DDF3282BC196}">
      <dgm:prSet/>
      <dgm:spPr/>
      <dgm:t>
        <a:bodyPr/>
        <a:lstStyle/>
        <a:p>
          <a:pPr latinLnBrk="1"/>
          <a:endParaRPr lang="ko-KR" altLang="en-US"/>
        </a:p>
      </dgm:t>
    </dgm:pt>
    <dgm:pt modelId="{6ED0BE55-9E91-4EF3-964F-569B96E85FD5}" type="pres">
      <dgm:prSet presAssocID="{7DB5CC5E-22F3-47B4-B11D-874725FDEBCA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FD357DB2-0C01-410F-92B0-8E6AA68BC000}" type="pres">
      <dgm:prSet presAssocID="{ACBCEDC8-7730-4F5A-886F-8CD772C2A9E1}" presName="centerShape" presStyleLbl="node0" presStyleIdx="0" presStyleCnt="1"/>
      <dgm:spPr/>
    </dgm:pt>
    <dgm:pt modelId="{87D74120-8C66-4AA0-998D-4F4E4306EA36}" type="pres">
      <dgm:prSet presAssocID="{206F5F87-4BEE-44C3-8EEB-D47D8D3FA071}" presName="node" presStyleLbl="node1" presStyleIdx="0" presStyleCnt="3">
        <dgm:presLayoutVars>
          <dgm:bulletEnabled val="1"/>
        </dgm:presLayoutVars>
      </dgm:prSet>
      <dgm:spPr/>
    </dgm:pt>
    <dgm:pt modelId="{25558FD3-91D5-4433-A527-03F2981E6A9B}" type="pres">
      <dgm:prSet presAssocID="{206F5F87-4BEE-44C3-8EEB-D47D8D3FA071}" presName="dummy" presStyleCnt="0"/>
      <dgm:spPr/>
    </dgm:pt>
    <dgm:pt modelId="{2F4D4264-1150-49EC-9324-DD31F5DF2F76}" type="pres">
      <dgm:prSet presAssocID="{734A4527-C993-49DA-9348-10E82C32801B}" presName="sibTrans" presStyleLbl="sibTrans2D1" presStyleIdx="0" presStyleCnt="3"/>
      <dgm:spPr/>
    </dgm:pt>
    <dgm:pt modelId="{1138A0E0-8DBE-433E-9C56-A8A99B033DB5}" type="pres">
      <dgm:prSet presAssocID="{6616335A-FE17-4DAD-A14E-A1C35A4791FC}" presName="node" presStyleLbl="node1" presStyleIdx="1" presStyleCnt="3">
        <dgm:presLayoutVars>
          <dgm:bulletEnabled val="1"/>
        </dgm:presLayoutVars>
      </dgm:prSet>
      <dgm:spPr/>
    </dgm:pt>
    <dgm:pt modelId="{9C69F6F5-FB84-4B51-9EA3-A977D00F2CB9}" type="pres">
      <dgm:prSet presAssocID="{6616335A-FE17-4DAD-A14E-A1C35A4791FC}" presName="dummy" presStyleCnt="0"/>
      <dgm:spPr/>
    </dgm:pt>
    <dgm:pt modelId="{4C941820-65C3-4C9E-B7DF-1404D1AF0C20}" type="pres">
      <dgm:prSet presAssocID="{0E4BB98B-3986-40D2-99E4-8A2E28511FEE}" presName="sibTrans" presStyleLbl="sibTrans2D1" presStyleIdx="1" presStyleCnt="3"/>
      <dgm:spPr/>
    </dgm:pt>
    <dgm:pt modelId="{CFFAF33F-C951-4365-854D-C317DD30D7A5}" type="pres">
      <dgm:prSet presAssocID="{DA81E63C-4D5E-4479-92D6-38D3D65E9C45}" presName="node" presStyleLbl="node1" presStyleIdx="2" presStyleCnt="3">
        <dgm:presLayoutVars>
          <dgm:bulletEnabled val="1"/>
        </dgm:presLayoutVars>
      </dgm:prSet>
      <dgm:spPr/>
    </dgm:pt>
    <dgm:pt modelId="{310CE137-1CB1-40CD-8650-C24CCF33F8DC}" type="pres">
      <dgm:prSet presAssocID="{DA81E63C-4D5E-4479-92D6-38D3D65E9C45}" presName="dummy" presStyleCnt="0"/>
      <dgm:spPr/>
    </dgm:pt>
    <dgm:pt modelId="{939F242A-4248-4225-918A-35DE983DD4F0}" type="pres">
      <dgm:prSet presAssocID="{C829E8DC-CA17-4D4B-9332-299CDC589F11}" presName="sibTrans" presStyleLbl="sibTrans2D1" presStyleIdx="2" presStyleCnt="3"/>
      <dgm:spPr/>
    </dgm:pt>
  </dgm:ptLst>
  <dgm:cxnLst>
    <dgm:cxn modelId="{18A9441C-2D77-4E83-BB42-080449B6AEF0}" type="presOf" srcId="{734A4527-C993-49DA-9348-10E82C32801B}" destId="{2F4D4264-1150-49EC-9324-DD31F5DF2F76}" srcOrd="0" destOrd="0" presId="urn:microsoft.com/office/officeart/2005/8/layout/radial6"/>
    <dgm:cxn modelId="{FFFE3430-F4A5-4767-A615-0B8D6184A709}" type="presOf" srcId="{6616335A-FE17-4DAD-A14E-A1C35A4791FC}" destId="{1138A0E0-8DBE-433E-9C56-A8A99B033DB5}" srcOrd="0" destOrd="0" presId="urn:microsoft.com/office/officeart/2005/8/layout/radial6"/>
    <dgm:cxn modelId="{6ADD8C5B-DFBD-4338-BF51-CB33F404B9E6}" type="presOf" srcId="{ACBCEDC8-7730-4F5A-886F-8CD772C2A9E1}" destId="{FD357DB2-0C01-410F-92B0-8E6AA68BC000}" srcOrd="0" destOrd="0" presId="urn:microsoft.com/office/officeart/2005/8/layout/radial6"/>
    <dgm:cxn modelId="{7EC98145-5C60-4B58-8F22-D972ABD4F2C9}" type="presOf" srcId="{C829E8DC-CA17-4D4B-9332-299CDC589F11}" destId="{939F242A-4248-4225-918A-35DE983DD4F0}" srcOrd="0" destOrd="0" presId="urn:microsoft.com/office/officeart/2005/8/layout/radial6"/>
    <dgm:cxn modelId="{5DE27C55-8D03-4BDD-BDE4-E8BC66961EA3}" type="presOf" srcId="{0E4BB98B-3986-40D2-99E4-8A2E28511FEE}" destId="{4C941820-65C3-4C9E-B7DF-1404D1AF0C20}" srcOrd="0" destOrd="0" presId="urn:microsoft.com/office/officeart/2005/8/layout/radial6"/>
    <dgm:cxn modelId="{5AB57187-4114-41D3-9B42-CDEEA859FB39}" srcId="{ACBCEDC8-7730-4F5A-886F-8CD772C2A9E1}" destId="{6616335A-FE17-4DAD-A14E-A1C35A4791FC}" srcOrd="1" destOrd="0" parTransId="{BDADBC75-3E40-4397-90B7-28A4C3EFE0B8}" sibTransId="{0E4BB98B-3986-40D2-99E4-8A2E28511FEE}"/>
    <dgm:cxn modelId="{78D934A1-B4A5-4AB0-BCF0-DDF3282BC196}" srcId="{ACBCEDC8-7730-4F5A-886F-8CD772C2A9E1}" destId="{DA81E63C-4D5E-4479-92D6-38D3D65E9C45}" srcOrd="2" destOrd="0" parTransId="{31E7D6A2-BF2C-4664-9D8D-E2BBC1AC8DA8}" sibTransId="{C829E8DC-CA17-4D4B-9332-299CDC589F11}"/>
    <dgm:cxn modelId="{21E733AA-E24C-4D26-BB6E-1FC027A7049C}" type="presOf" srcId="{206F5F87-4BEE-44C3-8EEB-D47D8D3FA071}" destId="{87D74120-8C66-4AA0-998D-4F4E4306EA36}" srcOrd="0" destOrd="0" presId="urn:microsoft.com/office/officeart/2005/8/layout/radial6"/>
    <dgm:cxn modelId="{346CD0B0-19DF-4073-A746-1B00E650F96A}" srcId="{ACBCEDC8-7730-4F5A-886F-8CD772C2A9E1}" destId="{206F5F87-4BEE-44C3-8EEB-D47D8D3FA071}" srcOrd="0" destOrd="0" parTransId="{5EB7554A-FD1E-4CE0-A1F2-1115B3CEF12C}" sibTransId="{734A4527-C993-49DA-9348-10E82C32801B}"/>
    <dgm:cxn modelId="{0B1882C5-E631-47FA-9528-6A4606012888}" type="presOf" srcId="{7DB5CC5E-22F3-47B4-B11D-874725FDEBCA}" destId="{6ED0BE55-9E91-4EF3-964F-569B96E85FD5}" srcOrd="0" destOrd="0" presId="urn:microsoft.com/office/officeart/2005/8/layout/radial6"/>
    <dgm:cxn modelId="{438F06C6-C8F0-449F-9191-90A5F18AC63B}" srcId="{7DB5CC5E-22F3-47B4-B11D-874725FDEBCA}" destId="{ACBCEDC8-7730-4F5A-886F-8CD772C2A9E1}" srcOrd="0" destOrd="0" parTransId="{214666B3-9181-495F-868A-5B737142D273}" sibTransId="{F1EE65A6-2370-4D84-AAF2-587091C46DDB}"/>
    <dgm:cxn modelId="{608FD9F9-495D-4222-9C46-6F365F7F85E7}" type="presOf" srcId="{DA81E63C-4D5E-4479-92D6-38D3D65E9C45}" destId="{CFFAF33F-C951-4365-854D-C317DD30D7A5}" srcOrd="0" destOrd="0" presId="urn:microsoft.com/office/officeart/2005/8/layout/radial6"/>
    <dgm:cxn modelId="{C5D0AAF3-B32B-4C72-B235-B238FB083306}" type="presParOf" srcId="{6ED0BE55-9E91-4EF3-964F-569B96E85FD5}" destId="{FD357DB2-0C01-410F-92B0-8E6AA68BC000}" srcOrd="0" destOrd="0" presId="urn:microsoft.com/office/officeart/2005/8/layout/radial6"/>
    <dgm:cxn modelId="{AE6AC404-8B8C-4E57-8326-8B2F45D23B08}" type="presParOf" srcId="{6ED0BE55-9E91-4EF3-964F-569B96E85FD5}" destId="{87D74120-8C66-4AA0-998D-4F4E4306EA36}" srcOrd="1" destOrd="0" presId="urn:microsoft.com/office/officeart/2005/8/layout/radial6"/>
    <dgm:cxn modelId="{7EBE100E-32A7-44FE-8CFB-42F649AFB42B}" type="presParOf" srcId="{6ED0BE55-9E91-4EF3-964F-569B96E85FD5}" destId="{25558FD3-91D5-4433-A527-03F2981E6A9B}" srcOrd="2" destOrd="0" presId="urn:microsoft.com/office/officeart/2005/8/layout/radial6"/>
    <dgm:cxn modelId="{0CBA9573-2387-4942-A46F-F7BACA462E34}" type="presParOf" srcId="{6ED0BE55-9E91-4EF3-964F-569B96E85FD5}" destId="{2F4D4264-1150-49EC-9324-DD31F5DF2F76}" srcOrd="3" destOrd="0" presId="urn:microsoft.com/office/officeart/2005/8/layout/radial6"/>
    <dgm:cxn modelId="{99A01813-0448-42D5-8EC2-2FC82C2A8502}" type="presParOf" srcId="{6ED0BE55-9E91-4EF3-964F-569B96E85FD5}" destId="{1138A0E0-8DBE-433E-9C56-A8A99B033DB5}" srcOrd="4" destOrd="0" presId="urn:microsoft.com/office/officeart/2005/8/layout/radial6"/>
    <dgm:cxn modelId="{2221CAC2-633D-4571-98D3-7A88820C1E37}" type="presParOf" srcId="{6ED0BE55-9E91-4EF3-964F-569B96E85FD5}" destId="{9C69F6F5-FB84-4B51-9EA3-A977D00F2CB9}" srcOrd="5" destOrd="0" presId="urn:microsoft.com/office/officeart/2005/8/layout/radial6"/>
    <dgm:cxn modelId="{88BB3226-985D-4E09-A981-7814CA789CEF}" type="presParOf" srcId="{6ED0BE55-9E91-4EF3-964F-569B96E85FD5}" destId="{4C941820-65C3-4C9E-B7DF-1404D1AF0C20}" srcOrd="6" destOrd="0" presId="urn:microsoft.com/office/officeart/2005/8/layout/radial6"/>
    <dgm:cxn modelId="{7BE4C3B8-3171-4AAE-932D-CBD8FD51800E}" type="presParOf" srcId="{6ED0BE55-9E91-4EF3-964F-569B96E85FD5}" destId="{CFFAF33F-C951-4365-854D-C317DD30D7A5}" srcOrd="7" destOrd="0" presId="urn:microsoft.com/office/officeart/2005/8/layout/radial6"/>
    <dgm:cxn modelId="{3FB2358B-31CE-48CE-B73C-DB7E948144F7}" type="presParOf" srcId="{6ED0BE55-9E91-4EF3-964F-569B96E85FD5}" destId="{310CE137-1CB1-40CD-8650-C24CCF33F8DC}" srcOrd="8" destOrd="0" presId="urn:microsoft.com/office/officeart/2005/8/layout/radial6"/>
    <dgm:cxn modelId="{A618C1E5-4877-446F-A3FF-986EEDAC6E6C}" type="presParOf" srcId="{6ED0BE55-9E91-4EF3-964F-569B96E85FD5}" destId="{939F242A-4248-4225-918A-35DE983DD4F0}" srcOrd="9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500B58F-458A-415E-BC6B-D09A390982C1}" type="doc">
      <dgm:prSet loTypeId="urn:microsoft.com/office/officeart/2005/8/layout/vList4" loCatId="list" qsTypeId="urn:microsoft.com/office/officeart/2005/8/quickstyle/simple4" qsCatId="simple" csTypeId="urn:microsoft.com/office/officeart/2005/8/colors/accent4_2" csCatId="accent4" phldr="1"/>
      <dgm:spPr/>
    </dgm:pt>
    <dgm:pt modelId="{3BF975D3-B6B1-4A36-83A1-B1728FBCCE81}">
      <dgm:prSet phldrT="[텍스트]"/>
      <dgm:spPr/>
      <dgm:t>
        <a:bodyPr/>
        <a:lstStyle/>
        <a:p>
          <a:pPr latinLnBrk="1"/>
          <a:r>
            <a:rPr lang="en-US" altLang="ko-KR" dirty="0"/>
            <a:t>- W</a:t>
          </a:r>
          <a:r>
            <a:rPr lang="en-US" b="0" i="0" dirty="0"/>
            <a:t>idest used IDE</a:t>
          </a:r>
          <a:r>
            <a:rPr lang="en-US" altLang="ko-KR" dirty="0"/>
            <a:t> </a:t>
          </a:r>
        </a:p>
        <a:p>
          <a:pPr latinLnBrk="1"/>
          <a:r>
            <a:rPr lang="en-US" b="0" i="0" dirty="0"/>
            <a:t>- Designed to fit the needs of large development projects</a:t>
          </a:r>
          <a:endParaRPr lang="en-US" altLang="ko-KR" dirty="0"/>
        </a:p>
      </dgm:t>
    </dgm:pt>
    <dgm:pt modelId="{04A0FAB5-C7DE-4F6D-9633-6C76662BFF52}" type="parTrans" cxnId="{DE18C1EF-BD04-4599-9E42-667A8D9C4533}">
      <dgm:prSet/>
      <dgm:spPr/>
      <dgm:t>
        <a:bodyPr/>
        <a:lstStyle/>
        <a:p>
          <a:pPr latinLnBrk="1"/>
          <a:endParaRPr lang="ko-KR" altLang="en-US"/>
        </a:p>
      </dgm:t>
    </dgm:pt>
    <dgm:pt modelId="{336B0F20-9A5F-4026-90F1-BEA97826DBFA}" type="sibTrans" cxnId="{DE18C1EF-BD04-4599-9E42-667A8D9C4533}">
      <dgm:prSet/>
      <dgm:spPr/>
      <dgm:t>
        <a:bodyPr/>
        <a:lstStyle/>
        <a:p>
          <a:pPr latinLnBrk="1"/>
          <a:endParaRPr lang="ko-KR" altLang="en-US"/>
        </a:p>
      </dgm:t>
    </dgm:pt>
    <dgm:pt modelId="{64531AEB-6D69-4878-8A7E-77EC2338FD8B}">
      <dgm:prSet phldrT="[텍스트]"/>
      <dgm:spPr/>
      <dgm:t>
        <a:bodyPr/>
        <a:lstStyle/>
        <a:p>
          <a:pPr latinLnBrk="1"/>
          <a:r>
            <a:rPr lang="en-US" altLang="ko-KR" dirty="0"/>
            <a:t>- Database support (</a:t>
          </a:r>
          <a:r>
            <a:rPr lang="en-US" b="0" i="0" dirty="0"/>
            <a:t>Java DB, MySQL, PostgreSQL, and Oracle)</a:t>
          </a:r>
          <a:endParaRPr lang="ko-KR" altLang="en-US" dirty="0"/>
        </a:p>
      </dgm:t>
    </dgm:pt>
    <dgm:pt modelId="{CD11DDF3-51FC-4AD6-91CA-BE9FB8338CB3}" type="parTrans" cxnId="{A5AF5F61-D05C-40CD-BC59-5BD06369E174}">
      <dgm:prSet/>
      <dgm:spPr/>
      <dgm:t>
        <a:bodyPr/>
        <a:lstStyle/>
        <a:p>
          <a:pPr latinLnBrk="1"/>
          <a:endParaRPr lang="ko-KR" altLang="en-US"/>
        </a:p>
      </dgm:t>
    </dgm:pt>
    <dgm:pt modelId="{B54A83F4-4017-4BE9-BAAF-B944D5B3629D}" type="sibTrans" cxnId="{A5AF5F61-D05C-40CD-BC59-5BD06369E174}">
      <dgm:prSet/>
      <dgm:spPr/>
      <dgm:t>
        <a:bodyPr/>
        <a:lstStyle/>
        <a:p>
          <a:pPr latinLnBrk="1"/>
          <a:endParaRPr lang="ko-KR" altLang="en-US"/>
        </a:p>
      </dgm:t>
    </dgm:pt>
    <dgm:pt modelId="{574AD50A-8AF2-4C5B-B803-5E88D7DE95A3}">
      <dgm:prSet phldrT="[텍스트]"/>
      <dgm:spPr/>
      <dgm:t>
        <a:bodyPr/>
        <a:lstStyle/>
        <a:p>
          <a:pPr latinLnBrk="1"/>
          <a:r>
            <a:rPr lang="en-US" altLang="ko-KR" dirty="0"/>
            <a:t>- S</a:t>
          </a:r>
          <a:r>
            <a:rPr lang="en-US" b="0" i="0" dirty="0"/>
            <a:t>upport for a variety of languages</a:t>
          </a:r>
          <a:endParaRPr lang="en-US" altLang="ko-KR" dirty="0"/>
        </a:p>
        <a:p>
          <a:pPr latinLnBrk="1"/>
          <a:r>
            <a:rPr lang="en-US" b="0" i="0" dirty="0"/>
            <a:t>- enterprise edition of IntelliJ</a:t>
          </a:r>
          <a:endParaRPr lang="ko-KR" altLang="en-US" dirty="0"/>
        </a:p>
      </dgm:t>
    </dgm:pt>
    <dgm:pt modelId="{40DCC426-6B11-404D-ADB4-F9DB17809618}" type="parTrans" cxnId="{803BB321-7015-469F-9B4D-6597E3A9E27D}">
      <dgm:prSet/>
      <dgm:spPr/>
      <dgm:t>
        <a:bodyPr/>
        <a:lstStyle/>
        <a:p>
          <a:pPr latinLnBrk="1"/>
          <a:endParaRPr lang="ko-KR" altLang="en-US"/>
        </a:p>
      </dgm:t>
    </dgm:pt>
    <dgm:pt modelId="{0EBC4120-F80A-4A4C-B897-BE5D3DF8A18B}" type="sibTrans" cxnId="{803BB321-7015-469F-9B4D-6597E3A9E27D}">
      <dgm:prSet/>
      <dgm:spPr/>
      <dgm:t>
        <a:bodyPr/>
        <a:lstStyle/>
        <a:p>
          <a:pPr latinLnBrk="1"/>
          <a:endParaRPr lang="ko-KR" altLang="en-US"/>
        </a:p>
      </dgm:t>
    </dgm:pt>
    <dgm:pt modelId="{F3CD61CF-48EE-4CFD-A4EF-A875881EF30B}" type="pres">
      <dgm:prSet presAssocID="{5500B58F-458A-415E-BC6B-D09A390982C1}" presName="linear" presStyleCnt="0">
        <dgm:presLayoutVars>
          <dgm:dir/>
          <dgm:resizeHandles val="exact"/>
        </dgm:presLayoutVars>
      </dgm:prSet>
      <dgm:spPr/>
    </dgm:pt>
    <dgm:pt modelId="{207D126B-06E0-40AF-91CB-05514C0A0F7D}" type="pres">
      <dgm:prSet presAssocID="{3BF975D3-B6B1-4A36-83A1-B1728FBCCE81}" presName="comp" presStyleCnt="0"/>
      <dgm:spPr/>
    </dgm:pt>
    <dgm:pt modelId="{ED2E0984-ACA3-4616-8A62-9AE00FE5D27C}" type="pres">
      <dgm:prSet presAssocID="{3BF975D3-B6B1-4A36-83A1-B1728FBCCE81}" presName="box" presStyleLbl="node1" presStyleIdx="0" presStyleCnt="3"/>
      <dgm:spPr/>
    </dgm:pt>
    <dgm:pt modelId="{FD588C07-1F3B-407A-A1C7-981DB4A283E8}" type="pres">
      <dgm:prSet presAssocID="{3BF975D3-B6B1-4A36-83A1-B1728FBCCE81}" presName="img" presStyleLbl="fgImgPlace1" presStyleIdx="0" presStyleCnt="3"/>
      <dgm:spPr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4523" t="25135" r="4523" b="25135"/>
          </a:stretch>
        </a:blipFill>
      </dgm:spPr>
    </dgm:pt>
    <dgm:pt modelId="{24D0C791-DBAD-4DED-9F2B-4695B41E530A}" type="pres">
      <dgm:prSet presAssocID="{3BF975D3-B6B1-4A36-83A1-B1728FBCCE81}" presName="text" presStyleLbl="node1" presStyleIdx="0" presStyleCnt="3">
        <dgm:presLayoutVars>
          <dgm:bulletEnabled val="1"/>
        </dgm:presLayoutVars>
      </dgm:prSet>
      <dgm:spPr/>
    </dgm:pt>
    <dgm:pt modelId="{1FADF7B6-D1C9-46BF-96A4-9C795B538BB2}" type="pres">
      <dgm:prSet presAssocID="{336B0F20-9A5F-4026-90F1-BEA97826DBFA}" presName="spacer" presStyleCnt="0"/>
      <dgm:spPr/>
    </dgm:pt>
    <dgm:pt modelId="{2BF0F4EF-517E-4126-9988-E5591A9C838C}" type="pres">
      <dgm:prSet presAssocID="{64531AEB-6D69-4878-8A7E-77EC2338FD8B}" presName="comp" presStyleCnt="0"/>
      <dgm:spPr/>
    </dgm:pt>
    <dgm:pt modelId="{74092744-1C71-480B-83B1-FFCD2E14210F}" type="pres">
      <dgm:prSet presAssocID="{64531AEB-6D69-4878-8A7E-77EC2338FD8B}" presName="box" presStyleLbl="node1" presStyleIdx="1" presStyleCnt="3"/>
      <dgm:spPr/>
    </dgm:pt>
    <dgm:pt modelId="{A21830AE-3261-467A-B4CC-B5A098CC0C95}" type="pres">
      <dgm:prSet presAssocID="{64531AEB-6D69-4878-8A7E-77EC2338FD8B}" presName="img" presStyleLbl="fgImgPlace1" presStyleIdx="1" presStyleCnt="3"/>
      <dgm:spPr>
        <a:blipFill dpi="0"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9584" r="-29584"/>
          </a:stretch>
        </a:blipFill>
      </dgm:spPr>
    </dgm:pt>
    <dgm:pt modelId="{538742BB-0E51-4332-86FC-D9BD88CEE976}" type="pres">
      <dgm:prSet presAssocID="{64531AEB-6D69-4878-8A7E-77EC2338FD8B}" presName="text" presStyleLbl="node1" presStyleIdx="1" presStyleCnt="3">
        <dgm:presLayoutVars>
          <dgm:bulletEnabled val="1"/>
        </dgm:presLayoutVars>
      </dgm:prSet>
      <dgm:spPr/>
    </dgm:pt>
    <dgm:pt modelId="{A9D16BA5-787C-4D79-ABD5-101D01FE7AAC}" type="pres">
      <dgm:prSet presAssocID="{B54A83F4-4017-4BE9-BAAF-B944D5B3629D}" presName="spacer" presStyleCnt="0"/>
      <dgm:spPr/>
    </dgm:pt>
    <dgm:pt modelId="{C3C5DFFC-B7A2-4C1E-8789-D42C87A33FC4}" type="pres">
      <dgm:prSet presAssocID="{574AD50A-8AF2-4C5B-B803-5E88D7DE95A3}" presName="comp" presStyleCnt="0"/>
      <dgm:spPr/>
    </dgm:pt>
    <dgm:pt modelId="{62F0FF3C-4783-4EB6-8C6A-24BA648DEA4A}" type="pres">
      <dgm:prSet presAssocID="{574AD50A-8AF2-4C5B-B803-5E88D7DE95A3}" presName="box" presStyleLbl="node1" presStyleIdx="2" presStyleCnt="3"/>
      <dgm:spPr/>
    </dgm:pt>
    <dgm:pt modelId="{20B2C584-71B5-4543-9D6E-902E34319ADC}" type="pres">
      <dgm:prSet presAssocID="{574AD50A-8AF2-4C5B-B803-5E88D7DE95A3}" presName="img" presStyleLbl="fgImgPlace1" presStyleIdx="2" presStyleCnt="3"/>
      <dgm:spPr>
        <a:blipFill dpi="0"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21425" t="-7404" r="21425" b="-7404"/>
          </a:stretch>
        </a:blipFill>
      </dgm:spPr>
    </dgm:pt>
    <dgm:pt modelId="{4FB4873F-5FEE-43A6-B830-300A3F138E69}" type="pres">
      <dgm:prSet presAssocID="{574AD50A-8AF2-4C5B-B803-5E88D7DE95A3}" presName="text" presStyleLbl="node1" presStyleIdx="2" presStyleCnt="3">
        <dgm:presLayoutVars>
          <dgm:bulletEnabled val="1"/>
        </dgm:presLayoutVars>
      </dgm:prSet>
      <dgm:spPr/>
    </dgm:pt>
  </dgm:ptLst>
  <dgm:cxnLst>
    <dgm:cxn modelId="{A07FF11E-AE6E-49E9-B8A5-E07A354F384F}" type="presOf" srcId="{64531AEB-6D69-4878-8A7E-77EC2338FD8B}" destId="{538742BB-0E51-4332-86FC-D9BD88CEE976}" srcOrd="1" destOrd="0" presId="urn:microsoft.com/office/officeart/2005/8/layout/vList4"/>
    <dgm:cxn modelId="{803BB321-7015-469F-9B4D-6597E3A9E27D}" srcId="{5500B58F-458A-415E-BC6B-D09A390982C1}" destId="{574AD50A-8AF2-4C5B-B803-5E88D7DE95A3}" srcOrd="2" destOrd="0" parTransId="{40DCC426-6B11-404D-ADB4-F9DB17809618}" sibTransId="{0EBC4120-F80A-4A4C-B897-BE5D3DF8A18B}"/>
    <dgm:cxn modelId="{B4D6645B-9F3A-40CF-BF3E-E5B9B97C24CF}" type="presOf" srcId="{3BF975D3-B6B1-4A36-83A1-B1728FBCCE81}" destId="{ED2E0984-ACA3-4616-8A62-9AE00FE5D27C}" srcOrd="0" destOrd="0" presId="urn:microsoft.com/office/officeart/2005/8/layout/vList4"/>
    <dgm:cxn modelId="{A5AF5F61-D05C-40CD-BC59-5BD06369E174}" srcId="{5500B58F-458A-415E-BC6B-D09A390982C1}" destId="{64531AEB-6D69-4878-8A7E-77EC2338FD8B}" srcOrd="1" destOrd="0" parTransId="{CD11DDF3-51FC-4AD6-91CA-BE9FB8338CB3}" sibTransId="{B54A83F4-4017-4BE9-BAAF-B944D5B3629D}"/>
    <dgm:cxn modelId="{4475C16A-56F1-47A7-A76C-88E5D7668CBA}" type="presOf" srcId="{5500B58F-458A-415E-BC6B-D09A390982C1}" destId="{F3CD61CF-48EE-4CFD-A4EF-A875881EF30B}" srcOrd="0" destOrd="0" presId="urn:microsoft.com/office/officeart/2005/8/layout/vList4"/>
    <dgm:cxn modelId="{C4131057-F63D-44E7-924E-AD88713A2D0E}" type="presOf" srcId="{3BF975D3-B6B1-4A36-83A1-B1728FBCCE81}" destId="{24D0C791-DBAD-4DED-9F2B-4695B41E530A}" srcOrd="1" destOrd="0" presId="urn:microsoft.com/office/officeart/2005/8/layout/vList4"/>
    <dgm:cxn modelId="{021C54A1-1A1A-49C6-9DC5-E7546D58E825}" type="presOf" srcId="{64531AEB-6D69-4878-8A7E-77EC2338FD8B}" destId="{74092744-1C71-480B-83B1-FFCD2E14210F}" srcOrd="0" destOrd="0" presId="urn:microsoft.com/office/officeart/2005/8/layout/vList4"/>
    <dgm:cxn modelId="{80D5D1A4-60E6-4FCD-8EDF-7507F980BC67}" type="presOf" srcId="{574AD50A-8AF2-4C5B-B803-5E88D7DE95A3}" destId="{4FB4873F-5FEE-43A6-B830-300A3F138E69}" srcOrd="1" destOrd="0" presId="urn:microsoft.com/office/officeart/2005/8/layout/vList4"/>
    <dgm:cxn modelId="{DE18C1EF-BD04-4599-9E42-667A8D9C4533}" srcId="{5500B58F-458A-415E-BC6B-D09A390982C1}" destId="{3BF975D3-B6B1-4A36-83A1-B1728FBCCE81}" srcOrd="0" destOrd="0" parTransId="{04A0FAB5-C7DE-4F6D-9633-6C76662BFF52}" sibTransId="{336B0F20-9A5F-4026-90F1-BEA97826DBFA}"/>
    <dgm:cxn modelId="{45BB88F1-E4CB-4CFD-9BE1-DE7D79C7F193}" type="presOf" srcId="{574AD50A-8AF2-4C5B-B803-5E88D7DE95A3}" destId="{62F0FF3C-4783-4EB6-8C6A-24BA648DEA4A}" srcOrd="0" destOrd="0" presId="urn:microsoft.com/office/officeart/2005/8/layout/vList4"/>
    <dgm:cxn modelId="{2973ABEF-A9E2-4EC1-9D90-FBF4994512EA}" type="presParOf" srcId="{F3CD61CF-48EE-4CFD-A4EF-A875881EF30B}" destId="{207D126B-06E0-40AF-91CB-05514C0A0F7D}" srcOrd="0" destOrd="0" presId="urn:microsoft.com/office/officeart/2005/8/layout/vList4"/>
    <dgm:cxn modelId="{19204115-F8AC-427B-92F9-F233C49A7ACA}" type="presParOf" srcId="{207D126B-06E0-40AF-91CB-05514C0A0F7D}" destId="{ED2E0984-ACA3-4616-8A62-9AE00FE5D27C}" srcOrd="0" destOrd="0" presId="urn:microsoft.com/office/officeart/2005/8/layout/vList4"/>
    <dgm:cxn modelId="{A641CDF1-71B9-4AC6-A51A-CD44D2793319}" type="presParOf" srcId="{207D126B-06E0-40AF-91CB-05514C0A0F7D}" destId="{FD588C07-1F3B-407A-A1C7-981DB4A283E8}" srcOrd="1" destOrd="0" presId="urn:microsoft.com/office/officeart/2005/8/layout/vList4"/>
    <dgm:cxn modelId="{835AD3FC-5339-40F3-B4AC-0F1D8B4BD5BA}" type="presParOf" srcId="{207D126B-06E0-40AF-91CB-05514C0A0F7D}" destId="{24D0C791-DBAD-4DED-9F2B-4695B41E530A}" srcOrd="2" destOrd="0" presId="urn:microsoft.com/office/officeart/2005/8/layout/vList4"/>
    <dgm:cxn modelId="{D1796C26-A74A-4792-AE2C-15A938B32B76}" type="presParOf" srcId="{F3CD61CF-48EE-4CFD-A4EF-A875881EF30B}" destId="{1FADF7B6-D1C9-46BF-96A4-9C795B538BB2}" srcOrd="1" destOrd="0" presId="urn:microsoft.com/office/officeart/2005/8/layout/vList4"/>
    <dgm:cxn modelId="{D924A80C-EF60-4C6E-BCA3-259A1C78B3F2}" type="presParOf" srcId="{F3CD61CF-48EE-4CFD-A4EF-A875881EF30B}" destId="{2BF0F4EF-517E-4126-9988-E5591A9C838C}" srcOrd="2" destOrd="0" presId="urn:microsoft.com/office/officeart/2005/8/layout/vList4"/>
    <dgm:cxn modelId="{D7016E4F-5C8A-4301-BC5D-0DD371873887}" type="presParOf" srcId="{2BF0F4EF-517E-4126-9988-E5591A9C838C}" destId="{74092744-1C71-480B-83B1-FFCD2E14210F}" srcOrd="0" destOrd="0" presId="urn:microsoft.com/office/officeart/2005/8/layout/vList4"/>
    <dgm:cxn modelId="{5E055458-260A-4E56-A3E4-3D4A20CB83B6}" type="presParOf" srcId="{2BF0F4EF-517E-4126-9988-E5591A9C838C}" destId="{A21830AE-3261-467A-B4CC-B5A098CC0C95}" srcOrd="1" destOrd="0" presId="urn:microsoft.com/office/officeart/2005/8/layout/vList4"/>
    <dgm:cxn modelId="{50355224-1C8A-4DD9-B1D6-2637CCACFD52}" type="presParOf" srcId="{2BF0F4EF-517E-4126-9988-E5591A9C838C}" destId="{538742BB-0E51-4332-86FC-D9BD88CEE976}" srcOrd="2" destOrd="0" presId="urn:microsoft.com/office/officeart/2005/8/layout/vList4"/>
    <dgm:cxn modelId="{377439B2-F520-47FC-886C-D0BDF6152ACA}" type="presParOf" srcId="{F3CD61CF-48EE-4CFD-A4EF-A875881EF30B}" destId="{A9D16BA5-787C-4D79-ABD5-101D01FE7AAC}" srcOrd="3" destOrd="0" presId="urn:microsoft.com/office/officeart/2005/8/layout/vList4"/>
    <dgm:cxn modelId="{ECD0806A-1BEC-4B40-872B-4D6737549AB1}" type="presParOf" srcId="{F3CD61CF-48EE-4CFD-A4EF-A875881EF30B}" destId="{C3C5DFFC-B7A2-4C1E-8789-D42C87A33FC4}" srcOrd="4" destOrd="0" presId="urn:microsoft.com/office/officeart/2005/8/layout/vList4"/>
    <dgm:cxn modelId="{B4F28A47-9A75-4D09-95E8-A293988CAA64}" type="presParOf" srcId="{C3C5DFFC-B7A2-4C1E-8789-D42C87A33FC4}" destId="{62F0FF3C-4783-4EB6-8C6A-24BA648DEA4A}" srcOrd="0" destOrd="0" presId="urn:microsoft.com/office/officeart/2005/8/layout/vList4"/>
    <dgm:cxn modelId="{EEDA9B83-0F3F-458D-A174-CEC6AEE28246}" type="presParOf" srcId="{C3C5DFFC-B7A2-4C1E-8789-D42C87A33FC4}" destId="{20B2C584-71B5-4543-9D6E-902E34319ADC}" srcOrd="1" destOrd="0" presId="urn:microsoft.com/office/officeart/2005/8/layout/vList4"/>
    <dgm:cxn modelId="{5468E12C-2F4E-47A8-986A-5AD2A3453703}" type="presParOf" srcId="{C3C5DFFC-B7A2-4C1E-8789-D42C87A33FC4}" destId="{4FB4873F-5FEE-43A6-B830-300A3F138E69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1DD4E84-106C-440B-A55D-B0DC4086DB51}" type="doc">
      <dgm:prSet loTypeId="urn:microsoft.com/office/officeart/2005/8/layout/hProcess6" loCatId="process" qsTypeId="urn:microsoft.com/office/officeart/2005/8/quickstyle/simple4" qsCatId="simple" csTypeId="urn:microsoft.com/office/officeart/2005/8/colors/accent4_2" csCatId="accent4" phldr="1"/>
      <dgm:spPr/>
    </dgm:pt>
    <dgm:pt modelId="{553DDDB9-D75D-40B9-A2E1-686012BC3255}">
      <dgm:prSet phldrT="[텍스트]"/>
      <dgm:spPr/>
      <dgm:t>
        <a:bodyPr/>
        <a:lstStyle/>
        <a:p>
          <a:r>
            <a:rPr lang="en-US" dirty="0"/>
            <a:t>Install JDK</a:t>
          </a:r>
        </a:p>
      </dgm:t>
    </dgm:pt>
    <dgm:pt modelId="{2B17D230-5953-4652-AC85-172623129324}" type="parTrans" cxnId="{78761DA6-4381-4079-8C26-4E35E04A5A94}">
      <dgm:prSet/>
      <dgm:spPr/>
      <dgm:t>
        <a:bodyPr/>
        <a:lstStyle/>
        <a:p>
          <a:endParaRPr lang="en-US"/>
        </a:p>
      </dgm:t>
    </dgm:pt>
    <dgm:pt modelId="{234692C8-68A4-4089-9671-608C701E8A4B}" type="sibTrans" cxnId="{78761DA6-4381-4079-8C26-4E35E04A5A94}">
      <dgm:prSet/>
      <dgm:spPr/>
      <dgm:t>
        <a:bodyPr/>
        <a:lstStyle/>
        <a:p>
          <a:endParaRPr lang="en-US"/>
        </a:p>
      </dgm:t>
    </dgm:pt>
    <dgm:pt modelId="{A2740F34-5AA9-4A2C-B06F-168B4819DE7A}">
      <dgm:prSet phldrT="[텍스트]"/>
      <dgm:spPr/>
      <dgm:t>
        <a:bodyPr/>
        <a:lstStyle/>
        <a:p>
          <a:r>
            <a:rPr lang="en-US" b="0" i="0" dirty="0"/>
            <a:t>Java Runtime Environment(JRE)</a:t>
          </a:r>
          <a:endParaRPr lang="en-US" dirty="0"/>
        </a:p>
      </dgm:t>
    </dgm:pt>
    <dgm:pt modelId="{970F3171-9E69-4F3E-ACD1-86E124F092C0}" type="parTrans" cxnId="{62A5AFA6-68D7-4EEE-923A-876A3979DA3B}">
      <dgm:prSet/>
      <dgm:spPr/>
      <dgm:t>
        <a:bodyPr/>
        <a:lstStyle/>
        <a:p>
          <a:endParaRPr lang="en-US"/>
        </a:p>
      </dgm:t>
    </dgm:pt>
    <dgm:pt modelId="{74F4D139-C53F-4731-9E3F-555479B55078}" type="sibTrans" cxnId="{62A5AFA6-68D7-4EEE-923A-876A3979DA3B}">
      <dgm:prSet/>
      <dgm:spPr/>
      <dgm:t>
        <a:bodyPr/>
        <a:lstStyle/>
        <a:p>
          <a:endParaRPr lang="en-US"/>
        </a:p>
      </dgm:t>
    </dgm:pt>
    <dgm:pt modelId="{D2893E87-9BFB-4212-A609-5AE5FC93FAEF}">
      <dgm:prSet phldrT="[텍스트]"/>
      <dgm:spPr/>
      <dgm:t>
        <a:bodyPr/>
        <a:lstStyle/>
        <a:p>
          <a:r>
            <a:rPr lang="en-US" b="0" i="0" dirty="0"/>
            <a:t>The Java Development Kit</a:t>
          </a:r>
          <a:endParaRPr lang="en-US" dirty="0"/>
        </a:p>
      </dgm:t>
    </dgm:pt>
    <dgm:pt modelId="{8F83683C-2850-4576-B994-4E17DC915B4B}" type="parTrans" cxnId="{268F5921-F10D-4E4A-A282-A4DC31E20DB2}">
      <dgm:prSet/>
      <dgm:spPr/>
      <dgm:t>
        <a:bodyPr/>
        <a:lstStyle/>
        <a:p>
          <a:endParaRPr lang="en-US"/>
        </a:p>
      </dgm:t>
    </dgm:pt>
    <dgm:pt modelId="{52E26833-80B0-48C1-BE52-E4E0EB32E3FF}" type="sibTrans" cxnId="{268F5921-F10D-4E4A-A282-A4DC31E20DB2}">
      <dgm:prSet/>
      <dgm:spPr/>
      <dgm:t>
        <a:bodyPr/>
        <a:lstStyle/>
        <a:p>
          <a:endParaRPr lang="en-US"/>
        </a:p>
      </dgm:t>
    </dgm:pt>
    <dgm:pt modelId="{9039E33D-E033-4E6E-8468-0AFF0BEBABB2}">
      <dgm:prSet phldrT="[텍스트]"/>
      <dgm:spPr/>
      <dgm:t>
        <a:bodyPr/>
        <a:lstStyle/>
        <a:p>
          <a:r>
            <a:rPr lang="en-US" b="0" i="0" dirty="0"/>
            <a:t>interpreter/loader (java)</a:t>
          </a:r>
          <a:endParaRPr lang="en-US" dirty="0"/>
        </a:p>
      </dgm:t>
    </dgm:pt>
    <dgm:pt modelId="{E9DAA3D8-9C6D-424D-AE42-F11A2917827C}" type="parTrans" cxnId="{7EEC69B1-7D4D-4744-9EB3-7242868B98E6}">
      <dgm:prSet/>
      <dgm:spPr/>
      <dgm:t>
        <a:bodyPr/>
        <a:lstStyle/>
        <a:p>
          <a:endParaRPr lang="en-US"/>
        </a:p>
      </dgm:t>
    </dgm:pt>
    <dgm:pt modelId="{D021AF97-E5A5-4286-9877-877585542276}" type="sibTrans" cxnId="{7EEC69B1-7D4D-4744-9EB3-7242868B98E6}">
      <dgm:prSet/>
      <dgm:spPr/>
      <dgm:t>
        <a:bodyPr/>
        <a:lstStyle/>
        <a:p>
          <a:endParaRPr lang="en-US"/>
        </a:p>
      </dgm:t>
    </dgm:pt>
    <dgm:pt modelId="{5097A77A-9E17-4389-9DBA-FAB0A4CABEDF}">
      <dgm:prSet phldrT="[텍스트]"/>
      <dgm:spPr/>
      <dgm:t>
        <a:bodyPr/>
        <a:lstStyle/>
        <a:p>
          <a:r>
            <a:rPr lang="en-US" b="0" i="0" dirty="0"/>
            <a:t>compiler (</a:t>
          </a:r>
          <a:r>
            <a:rPr lang="en-US" b="0" i="0" dirty="0" err="1"/>
            <a:t>javac</a:t>
          </a:r>
          <a:r>
            <a:rPr lang="en-US" b="0" i="0" dirty="0"/>
            <a:t>)</a:t>
          </a:r>
          <a:endParaRPr lang="en-US" dirty="0"/>
        </a:p>
      </dgm:t>
    </dgm:pt>
    <dgm:pt modelId="{579B0775-080E-4664-8819-1009488F58A9}" type="parTrans" cxnId="{1443926D-DEA1-4AFA-BC40-E1BFC7F9615D}">
      <dgm:prSet/>
      <dgm:spPr/>
      <dgm:t>
        <a:bodyPr/>
        <a:lstStyle/>
        <a:p>
          <a:endParaRPr lang="en-US"/>
        </a:p>
      </dgm:t>
    </dgm:pt>
    <dgm:pt modelId="{7E3074FA-2FF0-41D1-B205-F4D97927663C}" type="sibTrans" cxnId="{1443926D-DEA1-4AFA-BC40-E1BFC7F9615D}">
      <dgm:prSet/>
      <dgm:spPr/>
      <dgm:t>
        <a:bodyPr/>
        <a:lstStyle/>
        <a:p>
          <a:endParaRPr lang="en-US"/>
        </a:p>
      </dgm:t>
    </dgm:pt>
    <dgm:pt modelId="{A9FB46A8-CD64-4282-B36C-B821470B10B6}">
      <dgm:prSet phldrT="[텍스트]"/>
      <dgm:spPr/>
      <dgm:t>
        <a:bodyPr/>
        <a:lstStyle/>
        <a:p>
          <a:r>
            <a:rPr lang="en-US" b="1" i="0" dirty="0"/>
            <a:t>Environment variable</a:t>
          </a:r>
          <a:endParaRPr lang="en-US" dirty="0"/>
        </a:p>
      </dgm:t>
    </dgm:pt>
    <dgm:pt modelId="{E9D80D5F-FF84-4331-8031-AA1ABAA15080}" type="sibTrans" cxnId="{289E743E-F488-472F-B7CF-02A1099ABF2B}">
      <dgm:prSet/>
      <dgm:spPr/>
      <dgm:t>
        <a:bodyPr/>
        <a:lstStyle/>
        <a:p>
          <a:endParaRPr lang="en-US"/>
        </a:p>
      </dgm:t>
    </dgm:pt>
    <dgm:pt modelId="{F2B07C12-A501-42D5-A63F-0E55ED7E3215}" type="parTrans" cxnId="{289E743E-F488-472F-B7CF-02A1099ABF2B}">
      <dgm:prSet/>
      <dgm:spPr/>
      <dgm:t>
        <a:bodyPr/>
        <a:lstStyle/>
        <a:p>
          <a:endParaRPr lang="en-US"/>
        </a:p>
      </dgm:t>
    </dgm:pt>
    <dgm:pt modelId="{07195597-F93B-4EE0-9E87-2B5778EADE38}">
      <dgm:prSet phldrT="[텍스트]"/>
      <dgm:spPr/>
      <dgm:t>
        <a:bodyPr/>
        <a:lstStyle/>
        <a:p>
          <a:r>
            <a:rPr lang="en-US" dirty="0"/>
            <a:t>Install Eclipse</a:t>
          </a:r>
        </a:p>
      </dgm:t>
    </dgm:pt>
    <dgm:pt modelId="{C9CE5A2D-27EE-4D1C-A2A7-01B4AEF4AB82}" type="sibTrans" cxnId="{3F73B9F7-39DE-4842-B5D5-4EE594A306AE}">
      <dgm:prSet/>
      <dgm:spPr/>
      <dgm:t>
        <a:bodyPr/>
        <a:lstStyle/>
        <a:p>
          <a:endParaRPr lang="en-US"/>
        </a:p>
      </dgm:t>
    </dgm:pt>
    <dgm:pt modelId="{474D6F65-EE34-4B50-A624-3A149D9C60BC}" type="parTrans" cxnId="{3F73B9F7-39DE-4842-B5D5-4EE594A306AE}">
      <dgm:prSet/>
      <dgm:spPr/>
      <dgm:t>
        <a:bodyPr/>
        <a:lstStyle/>
        <a:p>
          <a:endParaRPr lang="en-US"/>
        </a:p>
      </dgm:t>
    </dgm:pt>
    <dgm:pt modelId="{5E4D199B-9522-49F2-A031-A82B8BA249F5}">
      <dgm:prSet phldrT="[텍스트]"/>
      <dgm:spPr/>
      <dgm:t>
        <a:bodyPr/>
        <a:lstStyle/>
        <a:p>
          <a:r>
            <a:rPr lang="en-US" dirty="0"/>
            <a:t>PATH</a:t>
          </a:r>
        </a:p>
      </dgm:t>
    </dgm:pt>
    <dgm:pt modelId="{F292346E-4A33-4846-B848-76A8CDBA0901}" type="parTrans" cxnId="{8B4263F0-9316-43CC-A259-03A5C3BDD51D}">
      <dgm:prSet/>
      <dgm:spPr/>
      <dgm:t>
        <a:bodyPr/>
        <a:lstStyle/>
        <a:p>
          <a:endParaRPr lang="en-US"/>
        </a:p>
      </dgm:t>
    </dgm:pt>
    <dgm:pt modelId="{28430AC3-4455-4815-9AA3-9BD592AF6688}" type="sibTrans" cxnId="{8B4263F0-9316-43CC-A259-03A5C3BDD51D}">
      <dgm:prSet/>
      <dgm:spPr/>
      <dgm:t>
        <a:bodyPr/>
        <a:lstStyle/>
        <a:p>
          <a:endParaRPr lang="en-US"/>
        </a:p>
      </dgm:t>
    </dgm:pt>
    <dgm:pt modelId="{0C9D1C2C-CA59-4093-8860-59ACBC26BCEB}">
      <dgm:prSet phldrT="[텍스트]"/>
      <dgm:spPr/>
      <dgm:t>
        <a:bodyPr/>
        <a:lstStyle/>
        <a:p>
          <a:r>
            <a:rPr lang="en-US" b="0" i="0" dirty="0"/>
            <a:t>specifying a set of directories</a:t>
          </a:r>
          <a:endParaRPr lang="en-US" dirty="0"/>
        </a:p>
        <a:p>
          <a:endParaRPr lang="en-US" dirty="0"/>
        </a:p>
      </dgm:t>
    </dgm:pt>
    <dgm:pt modelId="{12998277-BF93-42D2-96F5-E5B04C2DDCE2}" type="parTrans" cxnId="{C242A6F4-2983-4F66-ACD5-C31E8B5E0E1F}">
      <dgm:prSet/>
      <dgm:spPr/>
      <dgm:t>
        <a:bodyPr/>
        <a:lstStyle/>
        <a:p>
          <a:endParaRPr lang="en-US"/>
        </a:p>
      </dgm:t>
    </dgm:pt>
    <dgm:pt modelId="{CD1BE452-1703-4807-ABD5-4F3789251214}" type="sibTrans" cxnId="{C242A6F4-2983-4F66-ACD5-C31E8B5E0E1F}">
      <dgm:prSet/>
      <dgm:spPr/>
      <dgm:t>
        <a:bodyPr/>
        <a:lstStyle/>
        <a:p>
          <a:endParaRPr lang="en-US"/>
        </a:p>
      </dgm:t>
    </dgm:pt>
    <dgm:pt modelId="{BDDAE8FE-5C03-4A05-9C3F-E8590A916DD8}" type="pres">
      <dgm:prSet presAssocID="{B1DD4E84-106C-440B-A55D-B0DC4086DB51}" presName="theList" presStyleCnt="0">
        <dgm:presLayoutVars>
          <dgm:dir/>
          <dgm:animLvl val="lvl"/>
          <dgm:resizeHandles val="exact"/>
        </dgm:presLayoutVars>
      </dgm:prSet>
      <dgm:spPr/>
    </dgm:pt>
    <dgm:pt modelId="{1A880B78-6A9E-4451-952D-9BE5B0764FC1}" type="pres">
      <dgm:prSet presAssocID="{553DDDB9-D75D-40B9-A2E1-686012BC3255}" presName="compNode" presStyleCnt="0"/>
      <dgm:spPr/>
    </dgm:pt>
    <dgm:pt modelId="{34DB5CD4-1FF5-492D-BAD4-932D381A8FB3}" type="pres">
      <dgm:prSet presAssocID="{553DDDB9-D75D-40B9-A2E1-686012BC3255}" presName="noGeometry" presStyleCnt="0"/>
      <dgm:spPr/>
    </dgm:pt>
    <dgm:pt modelId="{A5EC7C82-89CB-4E89-9383-8C8BA67BDB4D}" type="pres">
      <dgm:prSet presAssocID="{553DDDB9-D75D-40B9-A2E1-686012BC3255}" presName="childTextVisible" presStyleLbl="bgAccFollowNode1" presStyleIdx="0" presStyleCnt="3">
        <dgm:presLayoutVars>
          <dgm:bulletEnabled val="1"/>
        </dgm:presLayoutVars>
      </dgm:prSet>
      <dgm:spPr/>
    </dgm:pt>
    <dgm:pt modelId="{2024B541-1B1B-42BC-85C8-B263EDA8CBEB}" type="pres">
      <dgm:prSet presAssocID="{553DDDB9-D75D-40B9-A2E1-686012BC3255}" presName="childTextHidden" presStyleLbl="bgAccFollowNode1" presStyleIdx="0" presStyleCnt="3"/>
      <dgm:spPr/>
    </dgm:pt>
    <dgm:pt modelId="{C68DD328-1C94-4083-A14A-FA43FFE6CA17}" type="pres">
      <dgm:prSet presAssocID="{553DDDB9-D75D-40B9-A2E1-686012BC3255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DA777854-B9BE-4CAC-BB8B-73DC55C257CA}" type="pres">
      <dgm:prSet presAssocID="{553DDDB9-D75D-40B9-A2E1-686012BC3255}" presName="aSpace" presStyleCnt="0"/>
      <dgm:spPr/>
    </dgm:pt>
    <dgm:pt modelId="{0AB40FBF-0595-41AF-95DB-60355B2566D3}" type="pres">
      <dgm:prSet presAssocID="{A9FB46A8-CD64-4282-B36C-B821470B10B6}" presName="compNode" presStyleCnt="0"/>
      <dgm:spPr/>
    </dgm:pt>
    <dgm:pt modelId="{5C355037-2F8D-4C47-AACC-429FC3E66C55}" type="pres">
      <dgm:prSet presAssocID="{A9FB46A8-CD64-4282-B36C-B821470B10B6}" presName="noGeometry" presStyleCnt="0"/>
      <dgm:spPr/>
    </dgm:pt>
    <dgm:pt modelId="{007CDDA3-03CD-43A2-82D4-E96EEBEA2E2E}" type="pres">
      <dgm:prSet presAssocID="{A9FB46A8-CD64-4282-B36C-B821470B10B6}" presName="childTextVisible" presStyleLbl="bgAccFollowNode1" presStyleIdx="1" presStyleCnt="3">
        <dgm:presLayoutVars>
          <dgm:bulletEnabled val="1"/>
        </dgm:presLayoutVars>
      </dgm:prSet>
      <dgm:spPr/>
    </dgm:pt>
    <dgm:pt modelId="{18D914D9-9646-4BF3-BEAA-B24029024072}" type="pres">
      <dgm:prSet presAssocID="{A9FB46A8-CD64-4282-B36C-B821470B10B6}" presName="childTextHidden" presStyleLbl="bgAccFollowNode1" presStyleIdx="1" presStyleCnt="3"/>
      <dgm:spPr/>
    </dgm:pt>
    <dgm:pt modelId="{AC482A64-2F47-4893-8D32-9947196699B7}" type="pres">
      <dgm:prSet presAssocID="{A9FB46A8-CD64-4282-B36C-B821470B10B6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0B316730-367A-4C2C-ABFE-027383DA8C6E}" type="pres">
      <dgm:prSet presAssocID="{A9FB46A8-CD64-4282-B36C-B821470B10B6}" presName="aSpace" presStyleCnt="0"/>
      <dgm:spPr/>
    </dgm:pt>
    <dgm:pt modelId="{C8E41A01-14D3-4DD3-BCED-1B0E64269A9D}" type="pres">
      <dgm:prSet presAssocID="{07195597-F93B-4EE0-9E87-2B5778EADE38}" presName="compNode" presStyleCnt="0"/>
      <dgm:spPr/>
    </dgm:pt>
    <dgm:pt modelId="{26732190-0A46-40BE-B589-0BBB4D9EDF14}" type="pres">
      <dgm:prSet presAssocID="{07195597-F93B-4EE0-9E87-2B5778EADE38}" presName="noGeometry" presStyleCnt="0"/>
      <dgm:spPr/>
    </dgm:pt>
    <dgm:pt modelId="{36F327C3-87DA-48F2-8B73-34AD80D892A2}" type="pres">
      <dgm:prSet presAssocID="{07195597-F93B-4EE0-9E87-2B5778EADE38}" presName="childTextVisible" presStyleLbl="bgAccFollowNode1" presStyleIdx="2" presStyleCnt="3">
        <dgm:presLayoutVars>
          <dgm:bulletEnabled val="1"/>
        </dgm:presLayoutVars>
      </dgm:prSet>
      <dgm:spPr/>
    </dgm:pt>
    <dgm:pt modelId="{D434321D-98DD-4A60-B5E6-10E74B0C010C}" type="pres">
      <dgm:prSet presAssocID="{07195597-F93B-4EE0-9E87-2B5778EADE38}" presName="childTextHidden" presStyleLbl="bgAccFollowNode1" presStyleIdx="2" presStyleCnt="3"/>
      <dgm:spPr/>
    </dgm:pt>
    <dgm:pt modelId="{B4122CB5-6AB4-4C6A-A9D7-B2E39022AA66}" type="pres">
      <dgm:prSet presAssocID="{07195597-F93B-4EE0-9E87-2B5778EADE38}" presName="parentText" presStyleLbl="node1" presStyleIdx="2" presStyleCnt="3">
        <dgm:presLayoutVars>
          <dgm:chMax val="1"/>
          <dgm:bulletEnabled val="1"/>
        </dgm:presLayoutVars>
      </dgm:prSet>
      <dgm:spPr/>
    </dgm:pt>
  </dgm:ptLst>
  <dgm:cxnLst>
    <dgm:cxn modelId="{5F2FCE07-93FF-44EF-B297-062B07C89E85}" type="presOf" srcId="{553DDDB9-D75D-40B9-A2E1-686012BC3255}" destId="{C68DD328-1C94-4083-A14A-FA43FFE6CA17}" srcOrd="0" destOrd="0" presId="urn:microsoft.com/office/officeart/2005/8/layout/hProcess6"/>
    <dgm:cxn modelId="{268F5921-F10D-4E4A-A282-A4DC31E20DB2}" srcId="{553DDDB9-D75D-40B9-A2E1-686012BC3255}" destId="{D2893E87-9BFB-4212-A609-5AE5FC93FAEF}" srcOrd="0" destOrd="0" parTransId="{8F83683C-2850-4576-B994-4E17DC915B4B}" sibTransId="{52E26833-80B0-48C1-BE52-E4E0EB32E3FF}"/>
    <dgm:cxn modelId="{DE50A725-0F2B-4021-9666-1F1400B1AC30}" type="presOf" srcId="{0C9D1C2C-CA59-4093-8860-59ACBC26BCEB}" destId="{007CDDA3-03CD-43A2-82D4-E96EEBEA2E2E}" srcOrd="0" destOrd="1" presId="urn:microsoft.com/office/officeart/2005/8/layout/hProcess6"/>
    <dgm:cxn modelId="{422D5534-1BAF-445F-A354-E3B31BAD1ACA}" type="presOf" srcId="{D2893E87-9BFB-4212-A609-5AE5FC93FAEF}" destId="{2024B541-1B1B-42BC-85C8-B263EDA8CBEB}" srcOrd="1" destOrd="0" presId="urn:microsoft.com/office/officeart/2005/8/layout/hProcess6"/>
    <dgm:cxn modelId="{289E743E-F488-472F-B7CF-02A1099ABF2B}" srcId="{B1DD4E84-106C-440B-A55D-B0DC4086DB51}" destId="{A9FB46A8-CD64-4282-B36C-B821470B10B6}" srcOrd="1" destOrd="0" parTransId="{F2B07C12-A501-42D5-A63F-0E55ED7E3215}" sibTransId="{E9D80D5F-FF84-4331-8031-AA1ABAA15080}"/>
    <dgm:cxn modelId="{FBB22340-C32A-4E61-B3FC-214365EAEA04}" type="presOf" srcId="{5E4D199B-9522-49F2-A031-A82B8BA249F5}" destId="{007CDDA3-03CD-43A2-82D4-E96EEBEA2E2E}" srcOrd="0" destOrd="0" presId="urn:microsoft.com/office/officeart/2005/8/layout/hProcess6"/>
    <dgm:cxn modelId="{1443926D-DEA1-4AFA-BC40-E1BFC7F9615D}" srcId="{553DDDB9-D75D-40B9-A2E1-686012BC3255}" destId="{5097A77A-9E17-4389-9DBA-FAB0A4CABEDF}" srcOrd="3" destOrd="0" parTransId="{579B0775-080E-4664-8819-1009488F58A9}" sibTransId="{7E3074FA-2FF0-41D1-B205-F4D97927663C}"/>
    <dgm:cxn modelId="{0173F755-D826-4A9A-947A-1B9420FEA3EF}" type="presOf" srcId="{9039E33D-E033-4E6E-8468-0AFF0BEBABB2}" destId="{A5EC7C82-89CB-4E89-9383-8C8BA67BDB4D}" srcOrd="0" destOrd="2" presId="urn:microsoft.com/office/officeart/2005/8/layout/hProcess6"/>
    <dgm:cxn modelId="{D4AFFE57-91EB-463D-968C-D35A00672113}" type="presOf" srcId="{B1DD4E84-106C-440B-A55D-B0DC4086DB51}" destId="{BDDAE8FE-5C03-4A05-9C3F-E8590A916DD8}" srcOrd="0" destOrd="0" presId="urn:microsoft.com/office/officeart/2005/8/layout/hProcess6"/>
    <dgm:cxn modelId="{80A2F079-F1FB-45B2-BA3E-BDA9ACFCAFEF}" type="presOf" srcId="{0C9D1C2C-CA59-4093-8860-59ACBC26BCEB}" destId="{18D914D9-9646-4BF3-BEAA-B24029024072}" srcOrd="1" destOrd="1" presId="urn:microsoft.com/office/officeart/2005/8/layout/hProcess6"/>
    <dgm:cxn modelId="{67F8E77A-F441-471F-A0D6-C716DD22CCBC}" type="presOf" srcId="{A2740F34-5AA9-4A2C-B06F-168B4819DE7A}" destId="{2024B541-1B1B-42BC-85C8-B263EDA8CBEB}" srcOrd="1" destOrd="1" presId="urn:microsoft.com/office/officeart/2005/8/layout/hProcess6"/>
    <dgm:cxn modelId="{F85D108B-4410-4711-8B39-A3E437A3F397}" type="presOf" srcId="{5097A77A-9E17-4389-9DBA-FAB0A4CABEDF}" destId="{2024B541-1B1B-42BC-85C8-B263EDA8CBEB}" srcOrd="1" destOrd="3" presId="urn:microsoft.com/office/officeart/2005/8/layout/hProcess6"/>
    <dgm:cxn modelId="{78761DA6-4381-4079-8C26-4E35E04A5A94}" srcId="{B1DD4E84-106C-440B-A55D-B0DC4086DB51}" destId="{553DDDB9-D75D-40B9-A2E1-686012BC3255}" srcOrd="0" destOrd="0" parTransId="{2B17D230-5953-4652-AC85-172623129324}" sibTransId="{234692C8-68A4-4089-9671-608C701E8A4B}"/>
    <dgm:cxn modelId="{62A5AFA6-68D7-4EEE-923A-876A3979DA3B}" srcId="{553DDDB9-D75D-40B9-A2E1-686012BC3255}" destId="{A2740F34-5AA9-4A2C-B06F-168B4819DE7A}" srcOrd="1" destOrd="0" parTransId="{970F3171-9E69-4F3E-ACD1-86E124F092C0}" sibTransId="{74F4D139-C53F-4731-9E3F-555479B55078}"/>
    <dgm:cxn modelId="{7EEC69B1-7D4D-4744-9EB3-7242868B98E6}" srcId="{553DDDB9-D75D-40B9-A2E1-686012BC3255}" destId="{9039E33D-E033-4E6E-8468-0AFF0BEBABB2}" srcOrd="2" destOrd="0" parTransId="{E9DAA3D8-9C6D-424D-AE42-F11A2917827C}" sibTransId="{D021AF97-E5A5-4286-9877-877585542276}"/>
    <dgm:cxn modelId="{96BC99B1-86DC-4342-85D9-4D4C51005980}" type="presOf" srcId="{D2893E87-9BFB-4212-A609-5AE5FC93FAEF}" destId="{A5EC7C82-89CB-4E89-9383-8C8BA67BDB4D}" srcOrd="0" destOrd="0" presId="urn:microsoft.com/office/officeart/2005/8/layout/hProcess6"/>
    <dgm:cxn modelId="{56BB10B4-3A0C-4157-8D24-78A03FD7127D}" type="presOf" srcId="{A2740F34-5AA9-4A2C-B06F-168B4819DE7A}" destId="{A5EC7C82-89CB-4E89-9383-8C8BA67BDB4D}" srcOrd="0" destOrd="1" presId="urn:microsoft.com/office/officeart/2005/8/layout/hProcess6"/>
    <dgm:cxn modelId="{131000CE-10DF-432F-BAEC-A1CAD211A61B}" type="presOf" srcId="{5E4D199B-9522-49F2-A031-A82B8BA249F5}" destId="{18D914D9-9646-4BF3-BEAA-B24029024072}" srcOrd="1" destOrd="0" presId="urn:microsoft.com/office/officeart/2005/8/layout/hProcess6"/>
    <dgm:cxn modelId="{BC8B4FD1-220E-4136-AE97-C093E9E0CF48}" type="presOf" srcId="{A9FB46A8-CD64-4282-B36C-B821470B10B6}" destId="{AC482A64-2F47-4893-8D32-9947196699B7}" srcOrd="0" destOrd="0" presId="urn:microsoft.com/office/officeart/2005/8/layout/hProcess6"/>
    <dgm:cxn modelId="{2103B1D4-9620-464C-A0FF-E11065543809}" type="presOf" srcId="{5097A77A-9E17-4389-9DBA-FAB0A4CABEDF}" destId="{A5EC7C82-89CB-4E89-9383-8C8BA67BDB4D}" srcOrd="0" destOrd="3" presId="urn:microsoft.com/office/officeart/2005/8/layout/hProcess6"/>
    <dgm:cxn modelId="{8B4263F0-9316-43CC-A259-03A5C3BDD51D}" srcId="{A9FB46A8-CD64-4282-B36C-B821470B10B6}" destId="{5E4D199B-9522-49F2-A031-A82B8BA249F5}" srcOrd="0" destOrd="0" parTransId="{F292346E-4A33-4846-B848-76A8CDBA0901}" sibTransId="{28430AC3-4455-4815-9AA3-9BD592AF6688}"/>
    <dgm:cxn modelId="{C242A6F4-2983-4F66-ACD5-C31E8B5E0E1F}" srcId="{A9FB46A8-CD64-4282-B36C-B821470B10B6}" destId="{0C9D1C2C-CA59-4093-8860-59ACBC26BCEB}" srcOrd="1" destOrd="0" parTransId="{12998277-BF93-42D2-96F5-E5B04C2DDCE2}" sibTransId="{CD1BE452-1703-4807-ABD5-4F3789251214}"/>
    <dgm:cxn modelId="{03CC53F5-8BD0-435E-B18F-AE3D282550A7}" type="presOf" srcId="{9039E33D-E033-4E6E-8468-0AFF0BEBABB2}" destId="{2024B541-1B1B-42BC-85C8-B263EDA8CBEB}" srcOrd="1" destOrd="2" presId="urn:microsoft.com/office/officeart/2005/8/layout/hProcess6"/>
    <dgm:cxn modelId="{3F73B9F7-39DE-4842-B5D5-4EE594A306AE}" srcId="{B1DD4E84-106C-440B-A55D-B0DC4086DB51}" destId="{07195597-F93B-4EE0-9E87-2B5778EADE38}" srcOrd="2" destOrd="0" parTransId="{474D6F65-EE34-4B50-A624-3A149D9C60BC}" sibTransId="{C9CE5A2D-27EE-4D1C-A2A7-01B4AEF4AB82}"/>
    <dgm:cxn modelId="{FF8683FB-3DAC-4663-8AE1-6D06A2D1A919}" type="presOf" srcId="{07195597-F93B-4EE0-9E87-2B5778EADE38}" destId="{B4122CB5-6AB4-4C6A-A9D7-B2E39022AA66}" srcOrd="0" destOrd="0" presId="urn:microsoft.com/office/officeart/2005/8/layout/hProcess6"/>
    <dgm:cxn modelId="{3B6ED9E7-9871-4669-8F28-69B46D14F740}" type="presParOf" srcId="{BDDAE8FE-5C03-4A05-9C3F-E8590A916DD8}" destId="{1A880B78-6A9E-4451-952D-9BE5B0764FC1}" srcOrd="0" destOrd="0" presId="urn:microsoft.com/office/officeart/2005/8/layout/hProcess6"/>
    <dgm:cxn modelId="{EF78FAF9-5007-41DD-91C7-AD49ED7BA0EB}" type="presParOf" srcId="{1A880B78-6A9E-4451-952D-9BE5B0764FC1}" destId="{34DB5CD4-1FF5-492D-BAD4-932D381A8FB3}" srcOrd="0" destOrd="0" presId="urn:microsoft.com/office/officeart/2005/8/layout/hProcess6"/>
    <dgm:cxn modelId="{7E3ED9A2-F3D1-4A90-AEA8-5507A4C727F6}" type="presParOf" srcId="{1A880B78-6A9E-4451-952D-9BE5B0764FC1}" destId="{A5EC7C82-89CB-4E89-9383-8C8BA67BDB4D}" srcOrd="1" destOrd="0" presId="urn:microsoft.com/office/officeart/2005/8/layout/hProcess6"/>
    <dgm:cxn modelId="{BC430A40-593A-4636-9D85-07AF56A122B9}" type="presParOf" srcId="{1A880B78-6A9E-4451-952D-9BE5B0764FC1}" destId="{2024B541-1B1B-42BC-85C8-B263EDA8CBEB}" srcOrd="2" destOrd="0" presId="urn:microsoft.com/office/officeart/2005/8/layout/hProcess6"/>
    <dgm:cxn modelId="{5588AE24-F263-4BD4-9EF8-4495F3B6A197}" type="presParOf" srcId="{1A880B78-6A9E-4451-952D-9BE5B0764FC1}" destId="{C68DD328-1C94-4083-A14A-FA43FFE6CA17}" srcOrd="3" destOrd="0" presId="urn:microsoft.com/office/officeart/2005/8/layout/hProcess6"/>
    <dgm:cxn modelId="{E167D8F5-E4FE-4E20-A751-C9F588059303}" type="presParOf" srcId="{BDDAE8FE-5C03-4A05-9C3F-E8590A916DD8}" destId="{DA777854-B9BE-4CAC-BB8B-73DC55C257CA}" srcOrd="1" destOrd="0" presId="urn:microsoft.com/office/officeart/2005/8/layout/hProcess6"/>
    <dgm:cxn modelId="{0EBA0765-E25C-406C-A474-E35A85C8224E}" type="presParOf" srcId="{BDDAE8FE-5C03-4A05-9C3F-E8590A916DD8}" destId="{0AB40FBF-0595-41AF-95DB-60355B2566D3}" srcOrd="2" destOrd="0" presId="urn:microsoft.com/office/officeart/2005/8/layout/hProcess6"/>
    <dgm:cxn modelId="{31DF4A85-C0A8-42A0-BDB2-9E5ECD500933}" type="presParOf" srcId="{0AB40FBF-0595-41AF-95DB-60355B2566D3}" destId="{5C355037-2F8D-4C47-AACC-429FC3E66C55}" srcOrd="0" destOrd="0" presId="urn:microsoft.com/office/officeart/2005/8/layout/hProcess6"/>
    <dgm:cxn modelId="{D38729B2-C5FF-43C5-A622-F517A2EB0946}" type="presParOf" srcId="{0AB40FBF-0595-41AF-95DB-60355B2566D3}" destId="{007CDDA3-03CD-43A2-82D4-E96EEBEA2E2E}" srcOrd="1" destOrd="0" presId="urn:microsoft.com/office/officeart/2005/8/layout/hProcess6"/>
    <dgm:cxn modelId="{8FBF63D5-4BEF-48D5-98B4-499B768F5780}" type="presParOf" srcId="{0AB40FBF-0595-41AF-95DB-60355B2566D3}" destId="{18D914D9-9646-4BF3-BEAA-B24029024072}" srcOrd="2" destOrd="0" presId="urn:microsoft.com/office/officeart/2005/8/layout/hProcess6"/>
    <dgm:cxn modelId="{D835B456-E95A-4B51-8379-804A0D30DA66}" type="presParOf" srcId="{0AB40FBF-0595-41AF-95DB-60355B2566D3}" destId="{AC482A64-2F47-4893-8D32-9947196699B7}" srcOrd="3" destOrd="0" presId="urn:microsoft.com/office/officeart/2005/8/layout/hProcess6"/>
    <dgm:cxn modelId="{50614787-E7A5-41E3-8A75-8E87C8533056}" type="presParOf" srcId="{BDDAE8FE-5C03-4A05-9C3F-E8590A916DD8}" destId="{0B316730-367A-4C2C-ABFE-027383DA8C6E}" srcOrd="3" destOrd="0" presId="urn:microsoft.com/office/officeart/2005/8/layout/hProcess6"/>
    <dgm:cxn modelId="{1E8CDACB-628C-4031-B806-D9CD971EC97D}" type="presParOf" srcId="{BDDAE8FE-5C03-4A05-9C3F-E8590A916DD8}" destId="{C8E41A01-14D3-4DD3-BCED-1B0E64269A9D}" srcOrd="4" destOrd="0" presId="urn:microsoft.com/office/officeart/2005/8/layout/hProcess6"/>
    <dgm:cxn modelId="{55BF5CA8-DC14-4078-80AD-BA5316238AE0}" type="presParOf" srcId="{C8E41A01-14D3-4DD3-BCED-1B0E64269A9D}" destId="{26732190-0A46-40BE-B589-0BBB4D9EDF14}" srcOrd="0" destOrd="0" presId="urn:microsoft.com/office/officeart/2005/8/layout/hProcess6"/>
    <dgm:cxn modelId="{C13703FD-6CA3-4FB0-BE0D-B9902567DE3E}" type="presParOf" srcId="{C8E41A01-14D3-4DD3-BCED-1B0E64269A9D}" destId="{36F327C3-87DA-48F2-8B73-34AD80D892A2}" srcOrd="1" destOrd="0" presId="urn:microsoft.com/office/officeart/2005/8/layout/hProcess6"/>
    <dgm:cxn modelId="{5DE0986A-3321-4247-9DD4-2054EDEFD99E}" type="presParOf" srcId="{C8E41A01-14D3-4DD3-BCED-1B0E64269A9D}" destId="{D434321D-98DD-4A60-B5E6-10E74B0C010C}" srcOrd="2" destOrd="0" presId="urn:microsoft.com/office/officeart/2005/8/layout/hProcess6"/>
    <dgm:cxn modelId="{96B0C968-38E2-497B-979E-9C381783C3BE}" type="presParOf" srcId="{C8E41A01-14D3-4DD3-BCED-1B0E64269A9D}" destId="{B4122CB5-6AB4-4C6A-A9D7-B2E39022AA66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E23E29D-62E9-4AE9-AA53-3A89C5DB407A}" type="doc">
      <dgm:prSet loTypeId="urn:microsoft.com/office/officeart/2005/8/layout/process2" loCatId="process" qsTypeId="urn:microsoft.com/office/officeart/2005/8/quickstyle/simple4" qsCatId="simple" csTypeId="urn:microsoft.com/office/officeart/2005/8/colors/accent4_2" csCatId="accent4" phldr="1"/>
      <dgm:spPr/>
    </dgm:pt>
    <dgm:pt modelId="{E749FB70-1770-4CD0-9C91-4A71A0A43370}">
      <dgm:prSet phldrT="[텍스트]"/>
      <dgm:spPr/>
      <dgm:t>
        <a:bodyPr/>
        <a:lstStyle/>
        <a:p>
          <a:pPr>
            <a:buFont typeface="Wingdings" panose="05000000000000000000" pitchFamily="2" charset="2"/>
            <a:buChar char="ü"/>
          </a:pPr>
          <a:r>
            <a:rPr lang="en-US" dirty="0"/>
            <a:t>Download</a:t>
          </a:r>
        </a:p>
      </dgm:t>
    </dgm:pt>
    <dgm:pt modelId="{DC0E1ED3-4CD6-4742-8C6F-F9D0D35424AD}" type="parTrans" cxnId="{3E08D9C4-E986-4859-96D9-D16EE57F9163}">
      <dgm:prSet/>
      <dgm:spPr/>
      <dgm:t>
        <a:bodyPr/>
        <a:lstStyle/>
        <a:p>
          <a:endParaRPr lang="en-US"/>
        </a:p>
      </dgm:t>
    </dgm:pt>
    <dgm:pt modelId="{3931BDCD-D047-4214-94F6-1569561E997B}" type="sibTrans" cxnId="{3E08D9C4-E986-4859-96D9-D16EE57F9163}">
      <dgm:prSet/>
      <dgm:spPr/>
      <dgm:t>
        <a:bodyPr/>
        <a:lstStyle/>
        <a:p>
          <a:endParaRPr lang="en-US"/>
        </a:p>
      </dgm:t>
    </dgm:pt>
    <dgm:pt modelId="{89E86226-188E-4768-8450-1B62E82475BE}">
      <dgm:prSet phldrT="[텍스트]"/>
      <dgm:spPr/>
      <dgm:t>
        <a:bodyPr/>
        <a:lstStyle/>
        <a:p>
          <a:pPr>
            <a:buFont typeface="Wingdings" panose="05000000000000000000" pitchFamily="2" charset="2"/>
            <a:buChar char="ü"/>
          </a:pPr>
          <a:r>
            <a:rPr lang="en-US" dirty="0"/>
            <a:t>Install</a:t>
          </a:r>
        </a:p>
      </dgm:t>
    </dgm:pt>
    <dgm:pt modelId="{5BA9F86C-54DF-45B4-9438-BA49DABDB8C4}" type="parTrans" cxnId="{EBD49246-AB34-4F47-B3F4-B6A8E42D7692}">
      <dgm:prSet/>
      <dgm:spPr/>
      <dgm:t>
        <a:bodyPr/>
        <a:lstStyle/>
        <a:p>
          <a:endParaRPr lang="en-US"/>
        </a:p>
      </dgm:t>
    </dgm:pt>
    <dgm:pt modelId="{6D3A978F-B208-459D-A00D-BECD09BAB624}" type="sibTrans" cxnId="{EBD49246-AB34-4F47-B3F4-B6A8E42D7692}">
      <dgm:prSet/>
      <dgm:spPr/>
      <dgm:t>
        <a:bodyPr/>
        <a:lstStyle/>
        <a:p>
          <a:endParaRPr lang="en-US"/>
        </a:p>
      </dgm:t>
    </dgm:pt>
    <dgm:pt modelId="{124809D9-2C7E-4A02-8D24-4131A99C0548}">
      <dgm:prSet phldrT="[텍스트]"/>
      <dgm:spPr/>
      <dgm:t>
        <a:bodyPr/>
        <a:lstStyle/>
        <a:p>
          <a:pPr>
            <a:buFont typeface="Wingdings" panose="05000000000000000000" pitchFamily="2" charset="2"/>
            <a:buChar char="ü"/>
          </a:pPr>
          <a:r>
            <a:rPr lang="en-US" dirty="0"/>
            <a:t>Check!</a:t>
          </a:r>
        </a:p>
      </dgm:t>
    </dgm:pt>
    <dgm:pt modelId="{92809929-E44D-46D2-9802-CB769CCE586B}" type="parTrans" cxnId="{9A0E9036-7CAE-4C2A-84F8-8AA389E540C1}">
      <dgm:prSet/>
      <dgm:spPr/>
      <dgm:t>
        <a:bodyPr/>
        <a:lstStyle/>
        <a:p>
          <a:endParaRPr lang="en-US"/>
        </a:p>
      </dgm:t>
    </dgm:pt>
    <dgm:pt modelId="{2A27161D-BCE6-48CC-946D-225A0213453D}" type="sibTrans" cxnId="{9A0E9036-7CAE-4C2A-84F8-8AA389E540C1}">
      <dgm:prSet/>
      <dgm:spPr/>
      <dgm:t>
        <a:bodyPr/>
        <a:lstStyle/>
        <a:p>
          <a:endParaRPr lang="en-US"/>
        </a:p>
      </dgm:t>
    </dgm:pt>
    <dgm:pt modelId="{2A53344E-200C-4728-91BE-E03525670E2A}" type="pres">
      <dgm:prSet presAssocID="{AE23E29D-62E9-4AE9-AA53-3A89C5DB407A}" presName="linearFlow" presStyleCnt="0">
        <dgm:presLayoutVars>
          <dgm:resizeHandles val="exact"/>
        </dgm:presLayoutVars>
      </dgm:prSet>
      <dgm:spPr/>
    </dgm:pt>
    <dgm:pt modelId="{3FCABB07-7618-41EF-AD8E-D6B011E2A920}" type="pres">
      <dgm:prSet presAssocID="{E749FB70-1770-4CD0-9C91-4A71A0A43370}" presName="node" presStyleLbl="node1" presStyleIdx="0" presStyleCnt="3">
        <dgm:presLayoutVars>
          <dgm:bulletEnabled val="1"/>
        </dgm:presLayoutVars>
      </dgm:prSet>
      <dgm:spPr/>
    </dgm:pt>
    <dgm:pt modelId="{CCCF9270-97C4-4E78-8B7D-4066927DEF8F}" type="pres">
      <dgm:prSet presAssocID="{3931BDCD-D047-4214-94F6-1569561E997B}" presName="sibTrans" presStyleLbl="sibTrans2D1" presStyleIdx="0" presStyleCnt="2"/>
      <dgm:spPr/>
    </dgm:pt>
    <dgm:pt modelId="{27BDF63E-DCDA-4ECC-A596-6E23E1C8020B}" type="pres">
      <dgm:prSet presAssocID="{3931BDCD-D047-4214-94F6-1569561E997B}" presName="connectorText" presStyleLbl="sibTrans2D1" presStyleIdx="0" presStyleCnt="2"/>
      <dgm:spPr/>
    </dgm:pt>
    <dgm:pt modelId="{A1FB91E3-4433-4A9D-BCA7-2EB18829FC46}" type="pres">
      <dgm:prSet presAssocID="{89E86226-188E-4768-8450-1B62E82475BE}" presName="node" presStyleLbl="node1" presStyleIdx="1" presStyleCnt="3">
        <dgm:presLayoutVars>
          <dgm:bulletEnabled val="1"/>
        </dgm:presLayoutVars>
      </dgm:prSet>
      <dgm:spPr/>
    </dgm:pt>
    <dgm:pt modelId="{4C9FD922-949F-4E5C-A562-B18E34266E91}" type="pres">
      <dgm:prSet presAssocID="{6D3A978F-B208-459D-A00D-BECD09BAB624}" presName="sibTrans" presStyleLbl="sibTrans2D1" presStyleIdx="1" presStyleCnt="2"/>
      <dgm:spPr/>
    </dgm:pt>
    <dgm:pt modelId="{75A065FF-3229-4F70-8EF8-14F49B21ADC9}" type="pres">
      <dgm:prSet presAssocID="{6D3A978F-B208-459D-A00D-BECD09BAB624}" presName="connectorText" presStyleLbl="sibTrans2D1" presStyleIdx="1" presStyleCnt="2"/>
      <dgm:spPr/>
    </dgm:pt>
    <dgm:pt modelId="{CB885B9A-32ED-4AD1-AE8F-BD206DA6003B}" type="pres">
      <dgm:prSet presAssocID="{124809D9-2C7E-4A02-8D24-4131A99C0548}" presName="node" presStyleLbl="node1" presStyleIdx="2" presStyleCnt="3">
        <dgm:presLayoutVars>
          <dgm:bulletEnabled val="1"/>
        </dgm:presLayoutVars>
      </dgm:prSet>
      <dgm:spPr/>
    </dgm:pt>
  </dgm:ptLst>
  <dgm:cxnLst>
    <dgm:cxn modelId="{777C1830-1962-4AAE-AC66-50ED3D8EBFE7}" type="presOf" srcId="{89E86226-188E-4768-8450-1B62E82475BE}" destId="{A1FB91E3-4433-4A9D-BCA7-2EB18829FC46}" srcOrd="0" destOrd="0" presId="urn:microsoft.com/office/officeart/2005/8/layout/process2"/>
    <dgm:cxn modelId="{9A0E9036-7CAE-4C2A-84F8-8AA389E540C1}" srcId="{AE23E29D-62E9-4AE9-AA53-3A89C5DB407A}" destId="{124809D9-2C7E-4A02-8D24-4131A99C0548}" srcOrd="2" destOrd="0" parTransId="{92809929-E44D-46D2-9802-CB769CCE586B}" sibTransId="{2A27161D-BCE6-48CC-946D-225A0213453D}"/>
    <dgm:cxn modelId="{8464583F-9B5B-4EE1-8EC1-ED58AF056253}" type="presOf" srcId="{3931BDCD-D047-4214-94F6-1569561E997B}" destId="{CCCF9270-97C4-4E78-8B7D-4066927DEF8F}" srcOrd="0" destOrd="0" presId="urn:microsoft.com/office/officeart/2005/8/layout/process2"/>
    <dgm:cxn modelId="{3B566F5D-FD4E-4990-8917-52E0A4AF8DE0}" type="presOf" srcId="{E749FB70-1770-4CD0-9C91-4A71A0A43370}" destId="{3FCABB07-7618-41EF-AD8E-D6B011E2A920}" srcOrd="0" destOrd="0" presId="urn:microsoft.com/office/officeart/2005/8/layout/process2"/>
    <dgm:cxn modelId="{EBD49246-AB34-4F47-B3F4-B6A8E42D7692}" srcId="{AE23E29D-62E9-4AE9-AA53-3A89C5DB407A}" destId="{89E86226-188E-4768-8450-1B62E82475BE}" srcOrd="1" destOrd="0" parTransId="{5BA9F86C-54DF-45B4-9438-BA49DABDB8C4}" sibTransId="{6D3A978F-B208-459D-A00D-BECD09BAB624}"/>
    <dgm:cxn modelId="{327B757B-02BF-4709-A0D3-FF8A9E17628C}" type="presOf" srcId="{3931BDCD-D047-4214-94F6-1569561E997B}" destId="{27BDF63E-DCDA-4ECC-A596-6E23E1C8020B}" srcOrd="1" destOrd="0" presId="urn:microsoft.com/office/officeart/2005/8/layout/process2"/>
    <dgm:cxn modelId="{D54F7F96-F4F3-4D14-9735-A43BB436D8E8}" type="presOf" srcId="{6D3A978F-B208-459D-A00D-BECD09BAB624}" destId="{4C9FD922-949F-4E5C-A562-B18E34266E91}" srcOrd="0" destOrd="0" presId="urn:microsoft.com/office/officeart/2005/8/layout/process2"/>
    <dgm:cxn modelId="{5A90DDB2-F6BB-4D43-95C8-3A2CB5CFA11E}" type="presOf" srcId="{124809D9-2C7E-4A02-8D24-4131A99C0548}" destId="{CB885B9A-32ED-4AD1-AE8F-BD206DA6003B}" srcOrd="0" destOrd="0" presId="urn:microsoft.com/office/officeart/2005/8/layout/process2"/>
    <dgm:cxn modelId="{415CE3BE-35B1-4A89-9267-B7379A0AC950}" type="presOf" srcId="{6D3A978F-B208-459D-A00D-BECD09BAB624}" destId="{75A065FF-3229-4F70-8EF8-14F49B21ADC9}" srcOrd="1" destOrd="0" presId="urn:microsoft.com/office/officeart/2005/8/layout/process2"/>
    <dgm:cxn modelId="{C97B78C0-024E-4695-A605-A336A275536A}" type="presOf" srcId="{AE23E29D-62E9-4AE9-AA53-3A89C5DB407A}" destId="{2A53344E-200C-4728-91BE-E03525670E2A}" srcOrd="0" destOrd="0" presId="urn:microsoft.com/office/officeart/2005/8/layout/process2"/>
    <dgm:cxn modelId="{3E08D9C4-E986-4859-96D9-D16EE57F9163}" srcId="{AE23E29D-62E9-4AE9-AA53-3A89C5DB407A}" destId="{E749FB70-1770-4CD0-9C91-4A71A0A43370}" srcOrd="0" destOrd="0" parTransId="{DC0E1ED3-4CD6-4742-8C6F-F9D0D35424AD}" sibTransId="{3931BDCD-D047-4214-94F6-1569561E997B}"/>
    <dgm:cxn modelId="{727328BD-4058-457C-811F-4A0B3DD8FCE1}" type="presParOf" srcId="{2A53344E-200C-4728-91BE-E03525670E2A}" destId="{3FCABB07-7618-41EF-AD8E-D6B011E2A920}" srcOrd="0" destOrd="0" presId="urn:microsoft.com/office/officeart/2005/8/layout/process2"/>
    <dgm:cxn modelId="{9FB16121-F5D5-4238-9BE9-8D62A4F1C510}" type="presParOf" srcId="{2A53344E-200C-4728-91BE-E03525670E2A}" destId="{CCCF9270-97C4-4E78-8B7D-4066927DEF8F}" srcOrd="1" destOrd="0" presId="urn:microsoft.com/office/officeart/2005/8/layout/process2"/>
    <dgm:cxn modelId="{5562AAFE-C510-4618-898A-338FBA2F00C7}" type="presParOf" srcId="{CCCF9270-97C4-4E78-8B7D-4066927DEF8F}" destId="{27BDF63E-DCDA-4ECC-A596-6E23E1C8020B}" srcOrd="0" destOrd="0" presId="urn:microsoft.com/office/officeart/2005/8/layout/process2"/>
    <dgm:cxn modelId="{120D3ED0-DEA3-4F0B-9793-26E4C143FE89}" type="presParOf" srcId="{2A53344E-200C-4728-91BE-E03525670E2A}" destId="{A1FB91E3-4433-4A9D-BCA7-2EB18829FC46}" srcOrd="2" destOrd="0" presId="urn:microsoft.com/office/officeart/2005/8/layout/process2"/>
    <dgm:cxn modelId="{AF8ACD11-EA09-4347-88BA-F6C341783B8C}" type="presParOf" srcId="{2A53344E-200C-4728-91BE-E03525670E2A}" destId="{4C9FD922-949F-4E5C-A562-B18E34266E91}" srcOrd="3" destOrd="0" presId="urn:microsoft.com/office/officeart/2005/8/layout/process2"/>
    <dgm:cxn modelId="{69DC56D0-0878-4463-90AD-03E985FAF614}" type="presParOf" srcId="{4C9FD922-949F-4E5C-A562-B18E34266E91}" destId="{75A065FF-3229-4F70-8EF8-14F49B21ADC9}" srcOrd="0" destOrd="0" presId="urn:microsoft.com/office/officeart/2005/8/layout/process2"/>
    <dgm:cxn modelId="{CA0AB1B5-D621-469B-AB5B-3AE9348F98B8}" type="presParOf" srcId="{2A53344E-200C-4728-91BE-E03525670E2A}" destId="{CB885B9A-32ED-4AD1-AE8F-BD206DA6003B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E23E29D-62E9-4AE9-AA53-3A89C5DB407A}" type="doc">
      <dgm:prSet loTypeId="urn:microsoft.com/office/officeart/2005/8/layout/process2" loCatId="process" qsTypeId="urn:microsoft.com/office/officeart/2005/8/quickstyle/simple4" qsCatId="simple" csTypeId="urn:microsoft.com/office/officeart/2005/8/colors/accent4_2" csCatId="accent4" phldr="1"/>
      <dgm:spPr/>
    </dgm:pt>
    <dgm:pt modelId="{E749FB70-1770-4CD0-9C91-4A71A0A43370}">
      <dgm:prSet phldrT="[텍스트]"/>
      <dgm:spPr/>
      <dgm:t>
        <a:bodyPr/>
        <a:lstStyle/>
        <a:p>
          <a:pPr>
            <a:buFont typeface="Wingdings" panose="05000000000000000000" pitchFamily="2" charset="2"/>
            <a:buChar char="ü"/>
          </a:pPr>
          <a:r>
            <a:rPr lang="en-US" dirty="0"/>
            <a:t>Edit the system environment variables</a:t>
          </a:r>
        </a:p>
      </dgm:t>
    </dgm:pt>
    <dgm:pt modelId="{DC0E1ED3-4CD6-4742-8C6F-F9D0D35424AD}" type="parTrans" cxnId="{3E08D9C4-E986-4859-96D9-D16EE57F9163}">
      <dgm:prSet/>
      <dgm:spPr/>
      <dgm:t>
        <a:bodyPr/>
        <a:lstStyle/>
        <a:p>
          <a:endParaRPr lang="en-US"/>
        </a:p>
      </dgm:t>
    </dgm:pt>
    <dgm:pt modelId="{3931BDCD-D047-4214-94F6-1569561E997B}" type="sibTrans" cxnId="{3E08D9C4-E986-4859-96D9-D16EE57F9163}">
      <dgm:prSet/>
      <dgm:spPr/>
      <dgm:t>
        <a:bodyPr/>
        <a:lstStyle/>
        <a:p>
          <a:endParaRPr lang="en-US"/>
        </a:p>
      </dgm:t>
    </dgm:pt>
    <dgm:pt modelId="{EA1EB047-51A4-4068-A5BD-3E852B6148C9}">
      <dgm:prSet phldrT="[텍스트]"/>
      <dgm:spPr/>
      <dgm:t>
        <a:bodyPr/>
        <a:lstStyle/>
        <a:p>
          <a:r>
            <a:rPr lang="en-US" dirty="0"/>
            <a:t>Environment Variables</a:t>
          </a:r>
        </a:p>
      </dgm:t>
    </dgm:pt>
    <dgm:pt modelId="{CC9DC498-3B01-4FE2-978C-4386CBBF161B}" type="parTrans" cxnId="{6640C81D-B231-4E36-8684-00412CECB214}">
      <dgm:prSet/>
      <dgm:spPr/>
      <dgm:t>
        <a:bodyPr/>
        <a:lstStyle/>
        <a:p>
          <a:endParaRPr lang="en-US"/>
        </a:p>
      </dgm:t>
    </dgm:pt>
    <dgm:pt modelId="{EABCAB79-3F77-4EFE-B81E-8D9CBB8B9DA7}" type="sibTrans" cxnId="{6640C81D-B231-4E36-8684-00412CECB214}">
      <dgm:prSet/>
      <dgm:spPr/>
      <dgm:t>
        <a:bodyPr/>
        <a:lstStyle/>
        <a:p>
          <a:endParaRPr lang="en-US"/>
        </a:p>
      </dgm:t>
    </dgm:pt>
    <dgm:pt modelId="{6FD47BEA-2D20-4F51-A4C3-05AF398DCE76}">
      <dgm:prSet phldrT="[텍스트]"/>
      <dgm:spPr/>
      <dgm:t>
        <a:bodyPr/>
        <a:lstStyle/>
        <a:p>
          <a:r>
            <a:rPr lang="en-US" dirty="0"/>
            <a:t>System variables</a:t>
          </a:r>
        </a:p>
      </dgm:t>
    </dgm:pt>
    <dgm:pt modelId="{98848B54-D8AC-461A-B97E-59532E9536BD}" type="parTrans" cxnId="{FD4F5642-ABD8-41A2-AC82-24D345E0228B}">
      <dgm:prSet/>
      <dgm:spPr/>
      <dgm:t>
        <a:bodyPr/>
        <a:lstStyle/>
        <a:p>
          <a:endParaRPr lang="en-US"/>
        </a:p>
      </dgm:t>
    </dgm:pt>
    <dgm:pt modelId="{9B3438D6-B6F3-4C79-93FF-BBDE03EB761E}" type="sibTrans" cxnId="{FD4F5642-ABD8-41A2-AC82-24D345E0228B}">
      <dgm:prSet/>
      <dgm:spPr/>
      <dgm:t>
        <a:bodyPr/>
        <a:lstStyle/>
        <a:p>
          <a:endParaRPr lang="en-US"/>
        </a:p>
      </dgm:t>
    </dgm:pt>
    <dgm:pt modelId="{6F068313-4D1E-4F84-879F-706AB076526C}">
      <dgm:prSet phldrT="[텍스트]"/>
      <dgm:spPr/>
      <dgm:t>
        <a:bodyPr/>
        <a:lstStyle/>
        <a:p>
          <a:r>
            <a:rPr lang="en-US" dirty="0"/>
            <a:t>Path</a:t>
          </a:r>
        </a:p>
      </dgm:t>
    </dgm:pt>
    <dgm:pt modelId="{3AED630C-DD9D-47CC-8B4D-6F8F3CB012B0}" type="parTrans" cxnId="{0E48A59E-D330-4025-BD15-AAFA4541665A}">
      <dgm:prSet/>
      <dgm:spPr/>
      <dgm:t>
        <a:bodyPr/>
        <a:lstStyle/>
        <a:p>
          <a:endParaRPr lang="en-US"/>
        </a:p>
      </dgm:t>
    </dgm:pt>
    <dgm:pt modelId="{ECE46776-2665-455A-BF9F-58C0F2D09A07}" type="sibTrans" cxnId="{0E48A59E-D330-4025-BD15-AAFA4541665A}">
      <dgm:prSet/>
      <dgm:spPr/>
      <dgm:t>
        <a:bodyPr/>
        <a:lstStyle/>
        <a:p>
          <a:endParaRPr lang="en-US"/>
        </a:p>
      </dgm:t>
    </dgm:pt>
    <dgm:pt modelId="{2A53344E-200C-4728-91BE-E03525670E2A}" type="pres">
      <dgm:prSet presAssocID="{AE23E29D-62E9-4AE9-AA53-3A89C5DB407A}" presName="linearFlow" presStyleCnt="0">
        <dgm:presLayoutVars>
          <dgm:resizeHandles val="exact"/>
        </dgm:presLayoutVars>
      </dgm:prSet>
      <dgm:spPr/>
    </dgm:pt>
    <dgm:pt modelId="{3FCABB07-7618-41EF-AD8E-D6B011E2A920}" type="pres">
      <dgm:prSet presAssocID="{E749FB70-1770-4CD0-9C91-4A71A0A43370}" presName="node" presStyleLbl="node1" presStyleIdx="0" presStyleCnt="4">
        <dgm:presLayoutVars>
          <dgm:bulletEnabled val="1"/>
        </dgm:presLayoutVars>
      </dgm:prSet>
      <dgm:spPr/>
    </dgm:pt>
    <dgm:pt modelId="{45C90DDB-A8F3-45F4-873D-299C3AE3DD47}" type="pres">
      <dgm:prSet presAssocID="{3931BDCD-D047-4214-94F6-1569561E997B}" presName="sibTrans" presStyleLbl="sibTrans2D1" presStyleIdx="0" presStyleCnt="3"/>
      <dgm:spPr/>
    </dgm:pt>
    <dgm:pt modelId="{38B63510-8525-48FA-8A0C-6003C02DACA6}" type="pres">
      <dgm:prSet presAssocID="{3931BDCD-D047-4214-94F6-1569561E997B}" presName="connectorText" presStyleLbl="sibTrans2D1" presStyleIdx="0" presStyleCnt="3"/>
      <dgm:spPr/>
    </dgm:pt>
    <dgm:pt modelId="{024547E4-ABB5-453F-8411-D1D1D7EBBA7E}" type="pres">
      <dgm:prSet presAssocID="{EA1EB047-51A4-4068-A5BD-3E852B6148C9}" presName="node" presStyleLbl="node1" presStyleIdx="1" presStyleCnt="4">
        <dgm:presLayoutVars>
          <dgm:bulletEnabled val="1"/>
        </dgm:presLayoutVars>
      </dgm:prSet>
      <dgm:spPr/>
    </dgm:pt>
    <dgm:pt modelId="{E7327ABA-C6A5-465A-B7B9-B05AE847B00C}" type="pres">
      <dgm:prSet presAssocID="{EABCAB79-3F77-4EFE-B81E-8D9CBB8B9DA7}" presName="sibTrans" presStyleLbl="sibTrans2D1" presStyleIdx="1" presStyleCnt="3"/>
      <dgm:spPr/>
    </dgm:pt>
    <dgm:pt modelId="{365C5A89-6399-4F66-820A-599427BB1467}" type="pres">
      <dgm:prSet presAssocID="{EABCAB79-3F77-4EFE-B81E-8D9CBB8B9DA7}" presName="connectorText" presStyleLbl="sibTrans2D1" presStyleIdx="1" presStyleCnt="3"/>
      <dgm:spPr/>
    </dgm:pt>
    <dgm:pt modelId="{08CA514C-3896-42BD-AF4F-BDA88C87AA01}" type="pres">
      <dgm:prSet presAssocID="{6FD47BEA-2D20-4F51-A4C3-05AF398DCE76}" presName="node" presStyleLbl="node1" presStyleIdx="2" presStyleCnt="4">
        <dgm:presLayoutVars>
          <dgm:bulletEnabled val="1"/>
        </dgm:presLayoutVars>
      </dgm:prSet>
      <dgm:spPr/>
    </dgm:pt>
    <dgm:pt modelId="{3EC8B16B-6831-4091-BC03-6036B9C0CD0B}" type="pres">
      <dgm:prSet presAssocID="{9B3438D6-B6F3-4C79-93FF-BBDE03EB761E}" presName="sibTrans" presStyleLbl="sibTrans2D1" presStyleIdx="2" presStyleCnt="3"/>
      <dgm:spPr/>
    </dgm:pt>
    <dgm:pt modelId="{99BE23E1-33C9-459D-8FEB-C67E23F68FA9}" type="pres">
      <dgm:prSet presAssocID="{9B3438D6-B6F3-4C79-93FF-BBDE03EB761E}" presName="connectorText" presStyleLbl="sibTrans2D1" presStyleIdx="2" presStyleCnt="3"/>
      <dgm:spPr/>
    </dgm:pt>
    <dgm:pt modelId="{D94A23D7-6FEE-45FD-A9BE-754B7D740B63}" type="pres">
      <dgm:prSet presAssocID="{6F068313-4D1E-4F84-879F-706AB076526C}" presName="node" presStyleLbl="node1" presStyleIdx="3" presStyleCnt="4">
        <dgm:presLayoutVars>
          <dgm:bulletEnabled val="1"/>
        </dgm:presLayoutVars>
      </dgm:prSet>
      <dgm:spPr/>
    </dgm:pt>
  </dgm:ptLst>
  <dgm:cxnLst>
    <dgm:cxn modelId="{6640C81D-B231-4E36-8684-00412CECB214}" srcId="{AE23E29D-62E9-4AE9-AA53-3A89C5DB407A}" destId="{EA1EB047-51A4-4068-A5BD-3E852B6148C9}" srcOrd="1" destOrd="0" parTransId="{CC9DC498-3B01-4FE2-978C-4386CBBF161B}" sibTransId="{EABCAB79-3F77-4EFE-B81E-8D9CBB8B9DA7}"/>
    <dgm:cxn modelId="{5BE7DC34-194C-4799-BECE-21BA3DBEA35C}" type="presOf" srcId="{3931BDCD-D047-4214-94F6-1569561E997B}" destId="{38B63510-8525-48FA-8A0C-6003C02DACA6}" srcOrd="1" destOrd="0" presId="urn:microsoft.com/office/officeart/2005/8/layout/process2"/>
    <dgm:cxn modelId="{3B566F5D-FD4E-4990-8917-52E0A4AF8DE0}" type="presOf" srcId="{E749FB70-1770-4CD0-9C91-4A71A0A43370}" destId="{3FCABB07-7618-41EF-AD8E-D6B011E2A920}" srcOrd="0" destOrd="0" presId="urn:microsoft.com/office/officeart/2005/8/layout/process2"/>
    <dgm:cxn modelId="{FD4F5642-ABD8-41A2-AC82-24D345E0228B}" srcId="{AE23E29D-62E9-4AE9-AA53-3A89C5DB407A}" destId="{6FD47BEA-2D20-4F51-A4C3-05AF398DCE76}" srcOrd="2" destOrd="0" parTransId="{98848B54-D8AC-461A-B97E-59532E9536BD}" sibTransId="{9B3438D6-B6F3-4C79-93FF-BBDE03EB761E}"/>
    <dgm:cxn modelId="{D6FB6863-2A6E-4524-BA47-B9EA255737F0}" type="presOf" srcId="{EABCAB79-3F77-4EFE-B81E-8D9CBB8B9DA7}" destId="{E7327ABA-C6A5-465A-B7B9-B05AE847B00C}" srcOrd="0" destOrd="0" presId="urn:microsoft.com/office/officeart/2005/8/layout/process2"/>
    <dgm:cxn modelId="{92A3B571-3188-4A37-98AA-1F82B2152687}" type="presOf" srcId="{9B3438D6-B6F3-4C79-93FF-BBDE03EB761E}" destId="{3EC8B16B-6831-4091-BC03-6036B9C0CD0B}" srcOrd="0" destOrd="0" presId="urn:microsoft.com/office/officeart/2005/8/layout/process2"/>
    <dgm:cxn modelId="{67036D74-CDF7-42D8-A25C-DA8751F069C2}" type="presOf" srcId="{EA1EB047-51A4-4068-A5BD-3E852B6148C9}" destId="{024547E4-ABB5-453F-8411-D1D1D7EBBA7E}" srcOrd="0" destOrd="0" presId="urn:microsoft.com/office/officeart/2005/8/layout/process2"/>
    <dgm:cxn modelId="{DA453996-2618-4F02-94CD-88AC6FB4400F}" type="presOf" srcId="{9B3438D6-B6F3-4C79-93FF-BBDE03EB761E}" destId="{99BE23E1-33C9-459D-8FEB-C67E23F68FA9}" srcOrd="1" destOrd="0" presId="urn:microsoft.com/office/officeart/2005/8/layout/process2"/>
    <dgm:cxn modelId="{0E48A59E-D330-4025-BD15-AAFA4541665A}" srcId="{AE23E29D-62E9-4AE9-AA53-3A89C5DB407A}" destId="{6F068313-4D1E-4F84-879F-706AB076526C}" srcOrd="3" destOrd="0" parTransId="{3AED630C-DD9D-47CC-8B4D-6F8F3CB012B0}" sibTransId="{ECE46776-2665-455A-BF9F-58C0F2D09A07}"/>
    <dgm:cxn modelId="{34C4A5A3-B7DA-47B2-87E1-296EB45803C2}" type="presOf" srcId="{EABCAB79-3F77-4EFE-B81E-8D9CBB8B9DA7}" destId="{365C5A89-6399-4F66-820A-599427BB1467}" srcOrd="1" destOrd="0" presId="urn:microsoft.com/office/officeart/2005/8/layout/process2"/>
    <dgm:cxn modelId="{1DAFD4AC-3307-4912-99C6-B222A14537C0}" type="presOf" srcId="{3931BDCD-D047-4214-94F6-1569561E997B}" destId="{45C90DDB-A8F3-45F4-873D-299C3AE3DD47}" srcOrd="0" destOrd="0" presId="urn:microsoft.com/office/officeart/2005/8/layout/process2"/>
    <dgm:cxn modelId="{CFAD10BB-5F58-4FC1-90A5-BAA20E002499}" type="presOf" srcId="{6F068313-4D1E-4F84-879F-706AB076526C}" destId="{D94A23D7-6FEE-45FD-A9BE-754B7D740B63}" srcOrd="0" destOrd="0" presId="urn:microsoft.com/office/officeart/2005/8/layout/process2"/>
    <dgm:cxn modelId="{C97B78C0-024E-4695-A605-A336A275536A}" type="presOf" srcId="{AE23E29D-62E9-4AE9-AA53-3A89C5DB407A}" destId="{2A53344E-200C-4728-91BE-E03525670E2A}" srcOrd="0" destOrd="0" presId="urn:microsoft.com/office/officeart/2005/8/layout/process2"/>
    <dgm:cxn modelId="{3E08D9C4-E986-4859-96D9-D16EE57F9163}" srcId="{AE23E29D-62E9-4AE9-AA53-3A89C5DB407A}" destId="{E749FB70-1770-4CD0-9C91-4A71A0A43370}" srcOrd="0" destOrd="0" parTransId="{DC0E1ED3-4CD6-4742-8C6F-F9D0D35424AD}" sibTransId="{3931BDCD-D047-4214-94F6-1569561E997B}"/>
    <dgm:cxn modelId="{26F0B3EE-0EB8-4011-85D7-1E2C985BFD5E}" type="presOf" srcId="{6FD47BEA-2D20-4F51-A4C3-05AF398DCE76}" destId="{08CA514C-3896-42BD-AF4F-BDA88C87AA01}" srcOrd="0" destOrd="0" presId="urn:microsoft.com/office/officeart/2005/8/layout/process2"/>
    <dgm:cxn modelId="{727328BD-4058-457C-811F-4A0B3DD8FCE1}" type="presParOf" srcId="{2A53344E-200C-4728-91BE-E03525670E2A}" destId="{3FCABB07-7618-41EF-AD8E-D6B011E2A920}" srcOrd="0" destOrd="0" presId="urn:microsoft.com/office/officeart/2005/8/layout/process2"/>
    <dgm:cxn modelId="{6F657135-5A6D-47F7-A41B-250FDC253CE0}" type="presParOf" srcId="{2A53344E-200C-4728-91BE-E03525670E2A}" destId="{45C90DDB-A8F3-45F4-873D-299C3AE3DD47}" srcOrd="1" destOrd="0" presId="urn:microsoft.com/office/officeart/2005/8/layout/process2"/>
    <dgm:cxn modelId="{CFA45021-33BF-44C8-B0D2-7F27BC66CCCA}" type="presParOf" srcId="{45C90DDB-A8F3-45F4-873D-299C3AE3DD47}" destId="{38B63510-8525-48FA-8A0C-6003C02DACA6}" srcOrd="0" destOrd="0" presId="urn:microsoft.com/office/officeart/2005/8/layout/process2"/>
    <dgm:cxn modelId="{AD490DF0-DE22-47F1-9981-8358FDEFA5AF}" type="presParOf" srcId="{2A53344E-200C-4728-91BE-E03525670E2A}" destId="{024547E4-ABB5-453F-8411-D1D1D7EBBA7E}" srcOrd="2" destOrd="0" presId="urn:microsoft.com/office/officeart/2005/8/layout/process2"/>
    <dgm:cxn modelId="{EF97F2EE-BF39-44A3-9114-2DACC5B4BFB9}" type="presParOf" srcId="{2A53344E-200C-4728-91BE-E03525670E2A}" destId="{E7327ABA-C6A5-465A-B7B9-B05AE847B00C}" srcOrd="3" destOrd="0" presId="urn:microsoft.com/office/officeart/2005/8/layout/process2"/>
    <dgm:cxn modelId="{37B241F3-AAF5-4AA1-9061-223FCF787A64}" type="presParOf" srcId="{E7327ABA-C6A5-465A-B7B9-B05AE847B00C}" destId="{365C5A89-6399-4F66-820A-599427BB1467}" srcOrd="0" destOrd="0" presId="urn:microsoft.com/office/officeart/2005/8/layout/process2"/>
    <dgm:cxn modelId="{FCB4F035-E23C-4CA1-AC28-2A17C069ADFD}" type="presParOf" srcId="{2A53344E-200C-4728-91BE-E03525670E2A}" destId="{08CA514C-3896-42BD-AF4F-BDA88C87AA01}" srcOrd="4" destOrd="0" presId="urn:microsoft.com/office/officeart/2005/8/layout/process2"/>
    <dgm:cxn modelId="{81AEE2E5-FD76-4678-99D6-5E08FEFEBC18}" type="presParOf" srcId="{2A53344E-200C-4728-91BE-E03525670E2A}" destId="{3EC8B16B-6831-4091-BC03-6036B9C0CD0B}" srcOrd="5" destOrd="0" presId="urn:microsoft.com/office/officeart/2005/8/layout/process2"/>
    <dgm:cxn modelId="{74BC11E6-B870-4050-89E6-27C077F3299E}" type="presParOf" srcId="{3EC8B16B-6831-4091-BC03-6036B9C0CD0B}" destId="{99BE23E1-33C9-459D-8FEB-C67E23F68FA9}" srcOrd="0" destOrd="0" presId="urn:microsoft.com/office/officeart/2005/8/layout/process2"/>
    <dgm:cxn modelId="{3B03A2EE-1C41-4A78-8D13-598E8E74AA55}" type="presParOf" srcId="{2A53344E-200C-4728-91BE-E03525670E2A}" destId="{D94A23D7-6FEE-45FD-A9BE-754B7D740B63}" srcOrd="6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E23E29D-62E9-4AE9-AA53-3A89C5DB407A}" type="doc">
      <dgm:prSet loTypeId="urn:microsoft.com/office/officeart/2005/8/layout/process2" loCatId="process" qsTypeId="urn:microsoft.com/office/officeart/2005/8/quickstyle/simple4" qsCatId="simple" csTypeId="urn:microsoft.com/office/officeart/2005/8/colors/accent4_2" csCatId="accent4" phldr="1"/>
      <dgm:spPr/>
    </dgm:pt>
    <dgm:pt modelId="{E749FB70-1770-4CD0-9C91-4A71A0A43370}">
      <dgm:prSet phldrT="[텍스트]"/>
      <dgm:spPr/>
      <dgm:t>
        <a:bodyPr/>
        <a:lstStyle/>
        <a:p>
          <a:pPr>
            <a:buFont typeface="Wingdings" panose="05000000000000000000" pitchFamily="2" charset="2"/>
            <a:buChar char="ü"/>
          </a:pPr>
          <a:r>
            <a:rPr lang="en-US" dirty="0"/>
            <a:t>Edit environment variables</a:t>
          </a:r>
        </a:p>
      </dgm:t>
    </dgm:pt>
    <dgm:pt modelId="{DC0E1ED3-4CD6-4742-8C6F-F9D0D35424AD}" type="parTrans" cxnId="{3E08D9C4-E986-4859-96D9-D16EE57F9163}">
      <dgm:prSet/>
      <dgm:spPr/>
      <dgm:t>
        <a:bodyPr/>
        <a:lstStyle/>
        <a:p>
          <a:endParaRPr lang="en-US"/>
        </a:p>
      </dgm:t>
    </dgm:pt>
    <dgm:pt modelId="{3931BDCD-D047-4214-94F6-1569561E997B}" type="sibTrans" cxnId="{3E08D9C4-E986-4859-96D9-D16EE57F9163}">
      <dgm:prSet/>
      <dgm:spPr/>
      <dgm:t>
        <a:bodyPr/>
        <a:lstStyle/>
        <a:p>
          <a:endParaRPr lang="en-US"/>
        </a:p>
      </dgm:t>
    </dgm:pt>
    <dgm:pt modelId="{9508588C-6EEF-4DBE-8D0D-BB68456C8B78}">
      <dgm:prSet phldrT="[텍스트]"/>
      <dgm:spPr/>
      <dgm:t>
        <a:bodyPr/>
        <a:lstStyle/>
        <a:p>
          <a:pPr>
            <a:buFont typeface="Wingdings" panose="05000000000000000000" pitchFamily="2" charset="2"/>
            <a:buChar char="ü"/>
          </a:pPr>
          <a:r>
            <a:rPr lang="en-US" dirty="0"/>
            <a:t>Add path “C:\...\Java\</a:t>
          </a:r>
          <a:r>
            <a:rPr lang="en-US" dirty="0" err="1"/>
            <a:t>jdk</a:t>
          </a:r>
          <a:r>
            <a:rPr lang="en-US" dirty="0"/>
            <a:t>…\bin”</a:t>
          </a:r>
        </a:p>
      </dgm:t>
    </dgm:pt>
    <dgm:pt modelId="{D969B983-A73E-4828-9856-DCC45F77AD2C}" type="parTrans" cxnId="{66E33F39-E659-4A00-A4A9-F402F067C8FA}">
      <dgm:prSet/>
      <dgm:spPr/>
      <dgm:t>
        <a:bodyPr/>
        <a:lstStyle/>
        <a:p>
          <a:endParaRPr lang="en-US"/>
        </a:p>
      </dgm:t>
    </dgm:pt>
    <dgm:pt modelId="{A126289F-BEDE-442A-96E9-2345EB12F326}" type="sibTrans" cxnId="{66E33F39-E659-4A00-A4A9-F402F067C8FA}">
      <dgm:prSet/>
      <dgm:spPr/>
      <dgm:t>
        <a:bodyPr/>
        <a:lstStyle/>
        <a:p>
          <a:endParaRPr lang="en-US"/>
        </a:p>
      </dgm:t>
    </dgm:pt>
    <dgm:pt modelId="{8234BE13-4C76-40F1-9886-DC510390DE68}">
      <dgm:prSet phldrT="[텍스트]"/>
      <dgm:spPr/>
      <dgm:t>
        <a:bodyPr/>
        <a:lstStyle/>
        <a:p>
          <a:pPr>
            <a:buFont typeface="Wingdings" panose="05000000000000000000" pitchFamily="2" charset="2"/>
            <a:buChar char="ü"/>
          </a:pPr>
          <a:r>
            <a:rPr lang="en-US" dirty="0" err="1"/>
            <a:t>cmd</a:t>
          </a:r>
          <a:r>
            <a:rPr lang="en-US" dirty="0"/>
            <a:t> “</a:t>
          </a:r>
          <a:r>
            <a:rPr lang="en-US" dirty="0" err="1"/>
            <a:t>javac</a:t>
          </a:r>
          <a:r>
            <a:rPr lang="en-US" dirty="0"/>
            <a:t> –version”</a:t>
          </a:r>
        </a:p>
      </dgm:t>
    </dgm:pt>
    <dgm:pt modelId="{57100A0A-6612-41F4-958E-DC65E8A4CDF2}" type="parTrans" cxnId="{C93C6FFB-11C8-4B38-8663-EE235D28DBA9}">
      <dgm:prSet/>
      <dgm:spPr/>
      <dgm:t>
        <a:bodyPr/>
        <a:lstStyle/>
        <a:p>
          <a:endParaRPr lang="en-US"/>
        </a:p>
      </dgm:t>
    </dgm:pt>
    <dgm:pt modelId="{6FC148CC-C559-4489-B275-C098E175A82D}" type="sibTrans" cxnId="{C93C6FFB-11C8-4B38-8663-EE235D28DBA9}">
      <dgm:prSet/>
      <dgm:spPr/>
      <dgm:t>
        <a:bodyPr/>
        <a:lstStyle/>
        <a:p>
          <a:endParaRPr lang="en-US"/>
        </a:p>
      </dgm:t>
    </dgm:pt>
    <dgm:pt modelId="{2A53344E-200C-4728-91BE-E03525670E2A}" type="pres">
      <dgm:prSet presAssocID="{AE23E29D-62E9-4AE9-AA53-3A89C5DB407A}" presName="linearFlow" presStyleCnt="0">
        <dgm:presLayoutVars>
          <dgm:resizeHandles val="exact"/>
        </dgm:presLayoutVars>
      </dgm:prSet>
      <dgm:spPr/>
    </dgm:pt>
    <dgm:pt modelId="{3FCABB07-7618-41EF-AD8E-D6B011E2A920}" type="pres">
      <dgm:prSet presAssocID="{E749FB70-1770-4CD0-9C91-4A71A0A43370}" presName="node" presStyleLbl="node1" presStyleIdx="0" presStyleCnt="3">
        <dgm:presLayoutVars>
          <dgm:bulletEnabled val="1"/>
        </dgm:presLayoutVars>
      </dgm:prSet>
      <dgm:spPr/>
    </dgm:pt>
    <dgm:pt modelId="{9168FFEE-ADA0-4D5A-9703-BE86372C8726}" type="pres">
      <dgm:prSet presAssocID="{3931BDCD-D047-4214-94F6-1569561E997B}" presName="sibTrans" presStyleLbl="sibTrans2D1" presStyleIdx="0" presStyleCnt="2"/>
      <dgm:spPr/>
    </dgm:pt>
    <dgm:pt modelId="{27DDDBD1-8541-433D-82A6-5EBD39686621}" type="pres">
      <dgm:prSet presAssocID="{3931BDCD-D047-4214-94F6-1569561E997B}" presName="connectorText" presStyleLbl="sibTrans2D1" presStyleIdx="0" presStyleCnt="2"/>
      <dgm:spPr/>
    </dgm:pt>
    <dgm:pt modelId="{35AC87C4-4B8D-4350-8323-5F6A32BC9E86}" type="pres">
      <dgm:prSet presAssocID="{9508588C-6EEF-4DBE-8D0D-BB68456C8B78}" presName="node" presStyleLbl="node1" presStyleIdx="1" presStyleCnt="3">
        <dgm:presLayoutVars>
          <dgm:bulletEnabled val="1"/>
        </dgm:presLayoutVars>
      </dgm:prSet>
      <dgm:spPr/>
    </dgm:pt>
    <dgm:pt modelId="{7EBD2D68-7045-411A-94F2-1DAA5C92101C}" type="pres">
      <dgm:prSet presAssocID="{A126289F-BEDE-442A-96E9-2345EB12F326}" presName="sibTrans" presStyleLbl="sibTrans2D1" presStyleIdx="1" presStyleCnt="2"/>
      <dgm:spPr/>
    </dgm:pt>
    <dgm:pt modelId="{F2F55E0F-357E-4C7E-92A0-5BFE4F6B6385}" type="pres">
      <dgm:prSet presAssocID="{A126289F-BEDE-442A-96E9-2345EB12F326}" presName="connectorText" presStyleLbl="sibTrans2D1" presStyleIdx="1" presStyleCnt="2"/>
      <dgm:spPr/>
    </dgm:pt>
    <dgm:pt modelId="{3F448D3A-CF43-4968-8A7E-F978FF7B7B40}" type="pres">
      <dgm:prSet presAssocID="{8234BE13-4C76-40F1-9886-DC510390DE68}" presName="node" presStyleLbl="node1" presStyleIdx="2" presStyleCnt="3">
        <dgm:presLayoutVars>
          <dgm:bulletEnabled val="1"/>
        </dgm:presLayoutVars>
      </dgm:prSet>
      <dgm:spPr/>
    </dgm:pt>
  </dgm:ptLst>
  <dgm:cxnLst>
    <dgm:cxn modelId="{1F51F737-9392-4912-BE26-89BCA69D90A4}" type="presOf" srcId="{A126289F-BEDE-442A-96E9-2345EB12F326}" destId="{F2F55E0F-357E-4C7E-92A0-5BFE4F6B6385}" srcOrd="1" destOrd="0" presId="urn:microsoft.com/office/officeart/2005/8/layout/process2"/>
    <dgm:cxn modelId="{66E33F39-E659-4A00-A4A9-F402F067C8FA}" srcId="{AE23E29D-62E9-4AE9-AA53-3A89C5DB407A}" destId="{9508588C-6EEF-4DBE-8D0D-BB68456C8B78}" srcOrd="1" destOrd="0" parTransId="{D969B983-A73E-4828-9856-DCC45F77AD2C}" sibTransId="{A126289F-BEDE-442A-96E9-2345EB12F326}"/>
    <dgm:cxn modelId="{3B566F5D-FD4E-4990-8917-52E0A4AF8DE0}" type="presOf" srcId="{E749FB70-1770-4CD0-9C91-4A71A0A43370}" destId="{3FCABB07-7618-41EF-AD8E-D6B011E2A920}" srcOrd="0" destOrd="0" presId="urn:microsoft.com/office/officeart/2005/8/layout/process2"/>
    <dgm:cxn modelId="{75BC5C56-0C19-4135-BD4F-45ED79C78A8F}" type="presOf" srcId="{8234BE13-4C76-40F1-9886-DC510390DE68}" destId="{3F448D3A-CF43-4968-8A7E-F978FF7B7B40}" srcOrd="0" destOrd="0" presId="urn:microsoft.com/office/officeart/2005/8/layout/process2"/>
    <dgm:cxn modelId="{202F968E-5019-46DB-B4B7-D72E1FA6679D}" type="presOf" srcId="{9508588C-6EEF-4DBE-8D0D-BB68456C8B78}" destId="{35AC87C4-4B8D-4350-8323-5F6A32BC9E86}" srcOrd="0" destOrd="0" presId="urn:microsoft.com/office/officeart/2005/8/layout/process2"/>
    <dgm:cxn modelId="{ADFE13B5-59A2-49A0-9011-88111A732021}" type="presOf" srcId="{3931BDCD-D047-4214-94F6-1569561E997B}" destId="{27DDDBD1-8541-433D-82A6-5EBD39686621}" srcOrd="1" destOrd="0" presId="urn:microsoft.com/office/officeart/2005/8/layout/process2"/>
    <dgm:cxn modelId="{C97B78C0-024E-4695-A605-A336A275536A}" type="presOf" srcId="{AE23E29D-62E9-4AE9-AA53-3A89C5DB407A}" destId="{2A53344E-200C-4728-91BE-E03525670E2A}" srcOrd="0" destOrd="0" presId="urn:microsoft.com/office/officeart/2005/8/layout/process2"/>
    <dgm:cxn modelId="{3E08D9C4-E986-4859-96D9-D16EE57F9163}" srcId="{AE23E29D-62E9-4AE9-AA53-3A89C5DB407A}" destId="{E749FB70-1770-4CD0-9C91-4A71A0A43370}" srcOrd="0" destOrd="0" parTransId="{DC0E1ED3-4CD6-4742-8C6F-F9D0D35424AD}" sibTransId="{3931BDCD-D047-4214-94F6-1569561E997B}"/>
    <dgm:cxn modelId="{A145C6EB-2484-4EC3-B4D4-1DAC66776F35}" type="presOf" srcId="{3931BDCD-D047-4214-94F6-1569561E997B}" destId="{9168FFEE-ADA0-4D5A-9703-BE86372C8726}" srcOrd="0" destOrd="0" presId="urn:microsoft.com/office/officeart/2005/8/layout/process2"/>
    <dgm:cxn modelId="{B6E914F9-B6F4-41FE-A441-A40C1A24161B}" type="presOf" srcId="{A126289F-BEDE-442A-96E9-2345EB12F326}" destId="{7EBD2D68-7045-411A-94F2-1DAA5C92101C}" srcOrd="0" destOrd="0" presId="urn:microsoft.com/office/officeart/2005/8/layout/process2"/>
    <dgm:cxn modelId="{C93C6FFB-11C8-4B38-8663-EE235D28DBA9}" srcId="{AE23E29D-62E9-4AE9-AA53-3A89C5DB407A}" destId="{8234BE13-4C76-40F1-9886-DC510390DE68}" srcOrd="2" destOrd="0" parTransId="{57100A0A-6612-41F4-958E-DC65E8A4CDF2}" sibTransId="{6FC148CC-C559-4489-B275-C098E175A82D}"/>
    <dgm:cxn modelId="{727328BD-4058-457C-811F-4A0B3DD8FCE1}" type="presParOf" srcId="{2A53344E-200C-4728-91BE-E03525670E2A}" destId="{3FCABB07-7618-41EF-AD8E-D6B011E2A920}" srcOrd="0" destOrd="0" presId="urn:microsoft.com/office/officeart/2005/8/layout/process2"/>
    <dgm:cxn modelId="{10D33F89-1C3E-4C49-B029-703983F4498B}" type="presParOf" srcId="{2A53344E-200C-4728-91BE-E03525670E2A}" destId="{9168FFEE-ADA0-4D5A-9703-BE86372C8726}" srcOrd="1" destOrd="0" presId="urn:microsoft.com/office/officeart/2005/8/layout/process2"/>
    <dgm:cxn modelId="{CCB01018-DCCF-4C00-9269-9CB441B6CF51}" type="presParOf" srcId="{9168FFEE-ADA0-4D5A-9703-BE86372C8726}" destId="{27DDDBD1-8541-433D-82A6-5EBD39686621}" srcOrd="0" destOrd="0" presId="urn:microsoft.com/office/officeart/2005/8/layout/process2"/>
    <dgm:cxn modelId="{D89AE34D-11DC-4338-A6ED-5DD219967B18}" type="presParOf" srcId="{2A53344E-200C-4728-91BE-E03525670E2A}" destId="{35AC87C4-4B8D-4350-8323-5F6A32BC9E86}" srcOrd="2" destOrd="0" presId="urn:microsoft.com/office/officeart/2005/8/layout/process2"/>
    <dgm:cxn modelId="{8B7098F1-07E0-4450-9E64-1713802F1DF7}" type="presParOf" srcId="{2A53344E-200C-4728-91BE-E03525670E2A}" destId="{7EBD2D68-7045-411A-94F2-1DAA5C92101C}" srcOrd="3" destOrd="0" presId="urn:microsoft.com/office/officeart/2005/8/layout/process2"/>
    <dgm:cxn modelId="{9A34F34F-7436-4162-A562-D081918C9DAD}" type="presParOf" srcId="{7EBD2D68-7045-411A-94F2-1DAA5C92101C}" destId="{F2F55E0F-357E-4C7E-92A0-5BFE4F6B6385}" srcOrd="0" destOrd="0" presId="urn:microsoft.com/office/officeart/2005/8/layout/process2"/>
    <dgm:cxn modelId="{B6A984F1-EF1D-49EE-8818-F0826D424714}" type="presParOf" srcId="{2A53344E-200C-4728-91BE-E03525670E2A}" destId="{3F448D3A-CF43-4968-8A7E-F978FF7B7B40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E23E29D-62E9-4AE9-AA53-3A89C5DB407A}" type="doc">
      <dgm:prSet loTypeId="urn:microsoft.com/office/officeart/2005/8/layout/process2" loCatId="process" qsTypeId="urn:microsoft.com/office/officeart/2005/8/quickstyle/simple4" qsCatId="simple" csTypeId="urn:microsoft.com/office/officeart/2005/8/colors/accent4_2" csCatId="accent4" phldr="1"/>
      <dgm:spPr/>
    </dgm:pt>
    <dgm:pt modelId="{E749FB70-1770-4CD0-9C91-4A71A0A43370}">
      <dgm:prSet phldrT="[텍스트]"/>
      <dgm:spPr/>
      <dgm:t>
        <a:bodyPr/>
        <a:lstStyle/>
        <a:p>
          <a:pPr>
            <a:buFont typeface="Wingdings" panose="05000000000000000000" pitchFamily="2" charset="2"/>
            <a:buChar char="ü"/>
          </a:pPr>
          <a:r>
            <a:rPr lang="en-US" dirty="0"/>
            <a:t>Download</a:t>
          </a:r>
        </a:p>
      </dgm:t>
    </dgm:pt>
    <dgm:pt modelId="{DC0E1ED3-4CD6-4742-8C6F-F9D0D35424AD}" type="parTrans" cxnId="{3E08D9C4-E986-4859-96D9-D16EE57F9163}">
      <dgm:prSet/>
      <dgm:spPr/>
      <dgm:t>
        <a:bodyPr/>
        <a:lstStyle/>
        <a:p>
          <a:endParaRPr lang="en-US"/>
        </a:p>
      </dgm:t>
    </dgm:pt>
    <dgm:pt modelId="{3931BDCD-D047-4214-94F6-1569561E997B}" type="sibTrans" cxnId="{3E08D9C4-E986-4859-96D9-D16EE57F9163}">
      <dgm:prSet/>
      <dgm:spPr/>
      <dgm:t>
        <a:bodyPr/>
        <a:lstStyle/>
        <a:p>
          <a:endParaRPr lang="en-US"/>
        </a:p>
      </dgm:t>
    </dgm:pt>
    <dgm:pt modelId="{89E86226-188E-4768-8450-1B62E82475BE}">
      <dgm:prSet phldrT="[텍스트]"/>
      <dgm:spPr/>
      <dgm:t>
        <a:bodyPr/>
        <a:lstStyle/>
        <a:p>
          <a:pPr>
            <a:buFont typeface="Wingdings" panose="05000000000000000000" pitchFamily="2" charset="2"/>
            <a:buChar char="ü"/>
          </a:pPr>
          <a:r>
            <a:rPr lang="en-US" dirty="0"/>
            <a:t>Install</a:t>
          </a:r>
        </a:p>
      </dgm:t>
    </dgm:pt>
    <dgm:pt modelId="{5BA9F86C-54DF-45B4-9438-BA49DABDB8C4}" type="parTrans" cxnId="{EBD49246-AB34-4F47-B3F4-B6A8E42D7692}">
      <dgm:prSet/>
      <dgm:spPr/>
      <dgm:t>
        <a:bodyPr/>
        <a:lstStyle/>
        <a:p>
          <a:endParaRPr lang="en-US"/>
        </a:p>
      </dgm:t>
    </dgm:pt>
    <dgm:pt modelId="{6D3A978F-B208-459D-A00D-BECD09BAB624}" type="sibTrans" cxnId="{EBD49246-AB34-4F47-B3F4-B6A8E42D7692}">
      <dgm:prSet/>
      <dgm:spPr/>
      <dgm:t>
        <a:bodyPr/>
        <a:lstStyle/>
        <a:p>
          <a:endParaRPr lang="en-US"/>
        </a:p>
      </dgm:t>
    </dgm:pt>
    <dgm:pt modelId="{124809D9-2C7E-4A02-8D24-4131A99C0548}">
      <dgm:prSet phldrT="[텍스트]"/>
      <dgm:spPr/>
      <dgm:t>
        <a:bodyPr/>
        <a:lstStyle/>
        <a:p>
          <a:pPr>
            <a:buFont typeface="Wingdings" panose="05000000000000000000" pitchFamily="2" charset="2"/>
            <a:buChar char="ü"/>
          </a:pPr>
          <a:r>
            <a:rPr lang="en-US" dirty="0"/>
            <a:t>Check!</a:t>
          </a:r>
        </a:p>
      </dgm:t>
    </dgm:pt>
    <dgm:pt modelId="{92809929-E44D-46D2-9802-CB769CCE586B}" type="parTrans" cxnId="{9A0E9036-7CAE-4C2A-84F8-8AA389E540C1}">
      <dgm:prSet/>
      <dgm:spPr/>
      <dgm:t>
        <a:bodyPr/>
        <a:lstStyle/>
        <a:p>
          <a:endParaRPr lang="en-US"/>
        </a:p>
      </dgm:t>
    </dgm:pt>
    <dgm:pt modelId="{2A27161D-BCE6-48CC-946D-225A0213453D}" type="sibTrans" cxnId="{9A0E9036-7CAE-4C2A-84F8-8AA389E540C1}">
      <dgm:prSet/>
      <dgm:spPr/>
      <dgm:t>
        <a:bodyPr/>
        <a:lstStyle/>
        <a:p>
          <a:endParaRPr lang="en-US"/>
        </a:p>
      </dgm:t>
    </dgm:pt>
    <dgm:pt modelId="{2A53344E-200C-4728-91BE-E03525670E2A}" type="pres">
      <dgm:prSet presAssocID="{AE23E29D-62E9-4AE9-AA53-3A89C5DB407A}" presName="linearFlow" presStyleCnt="0">
        <dgm:presLayoutVars>
          <dgm:resizeHandles val="exact"/>
        </dgm:presLayoutVars>
      </dgm:prSet>
      <dgm:spPr/>
    </dgm:pt>
    <dgm:pt modelId="{3FCABB07-7618-41EF-AD8E-D6B011E2A920}" type="pres">
      <dgm:prSet presAssocID="{E749FB70-1770-4CD0-9C91-4A71A0A43370}" presName="node" presStyleLbl="node1" presStyleIdx="0" presStyleCnt="3">
        <dgm:presLayoutVars>
          <dgm:bulletEnabled val="1"/>
        </dgm:presLayoutVars>
      </dgm:prSet>
      <dgm:spPr/>
    </dgm:pt>
    <dgm:pt modelId="{CCCF9270-97C4-4E78-8B7D-4066927DEF8F}" type="pres">
      <dgm:prSet presAssocID="{3931BDCD-D047-4214-94F6-1569561E997B}" presName="sibTrans" presStyleLbl="sibTrans2D1" presStyleIdx="0" presStyleCnt="2"/>
      <dgm:spPr/>
    </dgm:pt>
    <dgm:pt modelId="{27BDF63E-DCDA-4ECC-A596-6E23E1C8020B}" type="pres">
      <dgm:prSet presAssocID="{3931BDCD-D047-4214-94F6-1569561E997B}" presName="connectorText" presStyleLbl="sibTrans2D1" presStyleIdx="0" presStyleCnt="2"/>
      <dgm:spPr/>
    </dgm:pt>
    <dgm:pt modelId="{A1FB91E3-4433-4A9D-BCA7-2EB18829FC46}" type="pres">
      <dgm:prSet presAssocID="{89E86226-188E-4768-8450-1B62E82475BE}" presName="node" presStyleLbl="node1" presStyleIdx="1" presStyleCnt="3">
        <dgm:presLayoutVars>
          <dgm:bulletEnabled val="1"/>
        </dgm:presLayoutVars>
      </dgm:prSet>
      <dgm:spPr/>
    </dgm:pt>
    <dgm:pt modelId="{4C9FD922-949F-4E5C-A562-B18E34266E91}" type="pres">
      <dgm:prSet presAssocID="{6D3A978F-B208-459D-A00D-BECD09BAB624}" presName="sibTrans" presStyleLbl="sibTrans2D1" presStyleIdx="1" presStyleCnt="2"/>
      <dgm:spPr/>
    </dgm:pt>
    <dgm:pt modelId="{75A065FF-3229-4F70-8EF8-14F49B21ADC9}" type="pres">
      <dgm:prSet presAssocID="{6D3A978F-B208-459D-A00D-BECD09BAB624}" presName="connectorText" presStyleLbl="sibTrans2D1" presStyleIdx="1" presStyleCnt="2"/>
      <dgm:spPr/>
    </dgm:pt>
    <dgm:pt modelId="{CB885B9A-32ED-4AD1-AE8F-BD206DA6003B}" type="pres">
      <dgm:prSet presAssocID="{124809D9-2C7E-4A02-8D24-4131A99C0548}" presName="node" presStyleLbl="node1" presStyleIdx="2" presStyleCnt="3">
        <dgm:presLayoutVars>
          <dgm:bulletEnabled val="1"/>
        </dgm:presLayoutVars>
      </dgm:prSet>
      <dgm:spPr/>
    </dgm:pt>
  </dgm:ptLst>
  <dgm:cxnLst>
    <dgm:cxn modelId="{777C1830-1962-4AAE-AC66-50ED3D8EBFE7}" type="presOf" srcId="{89E86226-188E-4768-8450-1B62E82475BE}" destId="{A1FB91E3-4433-4A9D-BCA7-2EB18829FC46}" srcOrd="0" destOrd="0" presId="urn:microsoft.com/office/officeart/2005/8/layout/process2"/>
    <dgm:cxn modelId="{9A0E9036-7CAE-4C2A-84F8-8AA389E540C1}" srcId="{AE23E29D-62E9-4AE9-AA53-3A89C5DB407A}" destId="{124809D9-2C7E-4A02-8D24-4131A99C0548}" srcOrd="2" destOrd="0" parTransId="{92809929-E44D-46D2-9802-CB769CCE586B}" sibTransId="{2A27161D-BCE6-48CC-946D-225A0213453D}"/>
    <dgm:cxn modelId="{8464583F-9B5B-4EE1-8EC1-ED58AF056253}" type="presOf" srcId="{3931BDCD-D047-4214-94F6-1569561E997B}" destId="{CCCF9270-97C4-4E78-8B7D-4066927DEF8F}" srcOrd="0" destOrd="0" presId="urn:microsoft.com/office/officeart/2005/8/layout/process2"/>
    <dgm:cxn modelId="{3B566F5D-FD4E-4990-8917-52E0A4AF8DE0}" type="presOf" srcId="{E749FB70-1770-4CD0-9C91-4A71A0A43370}" destId="{3FCABB07-7618-41EF-AD8E-D6B011E2A920}" srcOrd="0" destOrd="0" presId="urn:microsoft.com/office/officeart/2005/8/layout/process2"/>
    <dgm:cxn modelId="{EBD49246-AB34-4F47-B3F4-B6A8E42D7692}" srcId="{AE23E29D-62E9-4AE9-AA53-3A89C5DB407A}" destId="{89E86226-188E-4768-8450-1B62E82475BE}" srcOrd="1" destOrd="0" parTransId="{5BA9F86C-54DF-45B4-9438-BA49DABDB8C4}" sibTransId="{6D3A978F-B208-459D-A00D-BECD09BAB624}"/>
    <dgm:cxn modelId="{327B757B-02BF-4709-A0D3-FF8A9E17628C}" type="presOf" srcId="{3931BDCD-D047-4214-94F6-1569561E997B}" destId="{27BDF63E-DCDA-4ECC-A596-6E23E1C8020B}" srcOrd="1" destOrd="0" presId="urn:microsoft.com/office/officeart/2005/8/layout/process2"/>
    <dgm:cxn modelId="{D54F7F96-F4F3-4D14-9735-A43BB436D8E8}" type="presOf" srcId="{6D3A978F-B208-459D-A00D-BECD09BAB624}" destId="{4C9FD922-949F-4E5C-A562-B18E34266E91}" srcOrd="0" destOrd="0" presId="urn:microsoft.com/office/officeart/2005/8/layout/process2"/>
    <dgm:cxn modelId="{5A90DDB2-F6BB-4D43-95C8-3A2CB5CFA11E}" type="presOf" srcId="{124809D9-2C7E-4A02-8D24-4131A99C0548}" destId="{CB885B9A-32ED-4AD1-AE8F-BD206DA6003B}" srcOrd="0" destOrd="0" presId="urn:microsoft.com/office/officeart/2005/8/layout/process2"/>
    <dgm:cxn modelId="{415CE3BE-35B1-4A89-9267-B7379A0AC950}" type="presOf" srcId="{6D3A978F-B208-459D-A00D-BECD09BAB624}" destId="{75A065FF-3229-4F70-8EF8-14F49B21ADC9}" srcOrd="1" destOrd="0" presId="urn:microsoft.com/office/officeart/2005/8/layout/process2"/>
    <dgm:cxn modelId="{C97B78C0-024E-4695-A605-A336A275536A}" type="presOf" srcId="{AE23E29D-62E9-4AE9-AA53-3A89C5DB407A}" destId="{2A53344E-200C-4728-91BE-E03525670E2A}" srcOrd="0" destOrd="0" presId="urn:microsoft.com/office/officeart/2005/8/layout/process2"/>
    <dgm:cxn modelId="{3E08D9C4-E986-4859-96D9-D16EE57F9163}" srcId="{AE23E29D-62E9-4AE9-AA53-3A89C5DB407A}" destId="{E749FB70-1770-4CD0-9C91-4A71A0A43370}" srcOrd="0" destOrd="0" parTransId="{DC0E1ED3-4CD6-4742-8C6F-F9D0D35424AD}" sibTransId="{3931BDCD-D047-4214-94F6-1569561E997B}"/>
    <dgm:cxn modelId="{727328BD-4058-457C-811F-4A0B3DD8FCE1}" type="presParOf" srcId="{2A53344E-200C-4728-91BE-E03525670E2A}" destId="{3FCABB07-7618-41EF-AD8E-D6B011E2A920}" srcOrd="0" destOrd="0" presId="urn:microsoft.com/office/officeart/2005/8/layout/process2"/>
    <dgm:cxn modelId="{9FB16121-F5D5-4238-9BE9-8D62A4F1C510}" type="presParOf" srcId="{2A53344E-200C-4728-91BE-E03525670E2A}" destId="{CCCF9270-97C4-4E78-8B7D-4066927DEF8F}" srcOrd="1" destOrd="0" presId="urn:microsoft.com/office/officeart/2005/8/layout/process2"/>
    <dgm:cxn modelId="{5562AAFE-C510-4618-898A-338FBA2F00C7}" type="presParOf" srcId="{CCCF9270-97C4-4E78-8B7D-4066927DEF8F}" destId="{27BDF63E-DCDA-4ECC-A596-6E23E1C8020B}" srcOrd="0" destOrd="0" presId="urn:microsoft.com/office/officeart/2005/8/layout/process2"/>
    <dgm:cxn modelId="{120D3ED0-DEA3-4F0B-9793-26E4C143FE89}" type="presParOf" srcId="{2A53344E-200C-4728-91BE-E03525670E2A}" destId="{A1FB91E3-4433-4A9D-BCA7-2EB18829FC46}" srcOrd="2" destOrd="0" presId="urn:microsoft.com/office/officeart/2005/8/layout/process2"/>
    <dgm:cxn modelId="{AF8ACD11-EA09-4347-88BA-F6C341783B8C}" type="presParOf" srcId="{2A53344E-200C-4728-91BE-E03525670E2A}" destId="{4C9FD922-949F-4E5C-A562-B18E34266E91}" srcOrd="3" destOrd="0" presId="urn:microsoft.com/office/officeart/2005/8/layout/process2"/>
    <dgm:cxn modelId="{69DC56D0-0878-4463-90AD-03E985FAF614}" type="presParOf" srcId="{4C9FD922-949F-4E5C-A562-B18E34266E91}" destId="{75A065FF-3229-4F70-8EF8-14F49B21ADC9}" srcOrd="0" destOrd="0" presId="urn:microsoft.com/office/officeart/2005/8/layout/process2"/>
    <dgm:cxn modelId="{CA0AB1B5-D621-469B-AB5B-3AE9348F98B8}" type="presParOf" srcId="{2A53344E-200C-4728-91BE-E03525670E2A}" destId="{CB885B9A-32ED-4AD1-AE8F-BD206DA6003B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9F242A-4248-4225-918A-35DE983DD4F0}">
      <dsp:nvSpPr>
        <dsp:cNvPr id="0" name=""/>
        <dsp:cNvSpPr/>
      </dsp:nvSpPr>
      <dsp:spPr>
        <a:xfrm>
          <a:off x="1527215" y="510710"/>
          <a:ext cx="3397665" cy="3397665"/>
        </a:xfrm>
        <a:prstGeom prst="blockArc">
          <a:avLst>
            <a:gd name="adj1" fmla="val 9000000"/>
            <a:gd name="adj2" fmla="val 16200000"/>
            <a:gd name="adj3" fmla="val 4641"/>
          </a:avLst>
        </a:prstGeom>
        <a:solidFill>
          <a:schemeClr val="accent4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C941820-65C3-4C9E-B7DF-1404D1AF0C20}">
      <dsp:nvSpPr>
        <dsp:cNvPr id="0" name=""/>
        <dsp:cNvSpPr/>
      </dsp:nvSpPr>
      <dsp:spPr>
        <a:xfrm>
          <a:off x="1527215" y="510710"/>
          <a:ext cx="3397665" cy="3397665"/>
        </a:xfrm>
        <a:prstGeom prst="blockArc">
          <a:avLst>
            <a:gd name="adj1" fmla="val 1800000"/>
            <a:gd name="adj2" fmla="val 9000000"/>
            <a:gd name="adj3" fmla="val 4641"/>
          </a:avLst>
        </a:prstGeom>
        <a:solidFill>
          <a:schemeClr val="accent4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F4D4264-1150-49EC-9324-DD31F5DF2F76}">
      <dsp:nvSpPr>
        <dsp:cNvPr id="0" name=""/>
        <dsp:cNvSpPr/>
      </dsp:nvSpPr>
      <dsp:spPr>
        <a:xfrm>
          <a:off x="1527215" y="510710"/>
          <a:ext cx="3397665" cy="3397665"/>
        </a:xfrm>
        <a:prstGeom prst="blockArc">
          <a:avLst>
            <a:gd name="adj1" fmla="val 16200000"/>
            <a:gd name="adj2" fmla="val 1800000"/>
            <a:gd name="adj3" fmla="val 4641"/>
          </a:avLst>
        </a:prstGeom>
        <a:solidFill>
          <a:schemeClr val="accent4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D357DB2-0C01-410F-92B0-8E6AA68BC000}">
      <dsp:nvSpPr>
        <dsp:cNvPr id="0" name=""/>
        <dsp:cNvSpPr/>
      </dsp:nvSpPr>
      <dsp:spPr>
        <a:xfrm>
          <a:off x="2443951" y="1427447"/>
          <a:ext cx="1564192" cy="156419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17335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3900" kern="1200" dirty="0"/>
            <a:t>CTIP</a:t>
          </a:r>
          <a:endParaRPr lang="ko-KR" altLang="en-US" sz="3900" kern="1200" dirty="0"/>
        </a:p>
      </dsp:txBody>
      <dsp:txXfrm>
        <a:off x="2673022" y="1656518"/>
        <a:ext cx="1106050" cy="1106050"/>
      </dsp:txXfrm>
    </dsp:sp>
    <dsp:sp modelId="{87D74120-8C66-4AA0-998D-4F4E4306EA36}">
      <dsp:nvSpPr>
        <dsp:cNvPr id="0" name=""/>
        <dsp:cNvSpPr/>
      </dsp:nvSpPr>
      <dsp:spPr>
        <a:xfrm>
          <a:off x="2678580" y="2660"/>
          <a:ext cx="1094934" cy="1094934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1800" kern="1200" dirty="0"/>
            <a:t>IDE</a:t>
          </a:r>
          <a:endParaRPr lang="ko-KR" altLang="en-US" sz="1800" kern="1200" dirty="0"/>
        </a:p>
      </dsp:txBody>
      <dsp:txXfrm>
        <a:off x="2838929" y="163009"/>
        <a:ext cx="774236" cy="774236"/>
      </dsp:txXfrm>
    </dsp:sp>
    <dsp:sp modelId="{1138A0E0-8DBE-433E-9C56-A8A99B033DB5}">
      <dsp:nvSpPr>
        <dsp:cNvPr id="0" name=""/>
        <dsp:cNvSpPr/>
      </dsp:nvSpPr>
      <dsp:spPr>
        <a:xfrm>
          <a:off x="4115676" y="2491783"/>
          <a:ext cx="1094934" cy="1094934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1800" kern="1200" dirty="0"/>
            <a:t>Unit Test</a:t>
          </a:r>
          <a:endParaRPr lang="ko-KR" altLang="en-US" sz="1800" kern="1200" dirty="0"/>
        </a:p>
      </dsp:txBody>
      <dsp:txXfrm>
        <a:off x="4276025" y="2652132"/>
        <a:ext cx="774236" cy="774236"/>
      </dsp:txXfrm>
    </dsp:sp>
    <dsp:sp modelId="{CFFAF33F-C951-4365-854D-C317DD30D7A5}">
      <dsp:nvSpPr>
        <dsp:cNvPr id="0" name=""/>
        <dsp:cNvSpPr/>
      </dsp:nvSpPr>
      <dsp:spPr>
        <a:xfrm>
          <a:off x="1241484" y="2491783"/>
          <a:ext cx="1094934" cy="1094934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1800" kern="1200" dirty="0"/>
            <a:t>Build</a:t>
          </a:r>
          <a:endParaRPr lang="ko-KR" altLang="en-US" sz="1800" kern="1200" dirty="0"/>
        </a:p>
      </dsp:txBody>
      <dsp:txXfrm>
        <a:off x="1401833" y="2652132"/>
        <a:ext cx="774236" cy="77423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2E0984-ACA3-4616-8A62-9AE00FE5D27C}">
      <dsp:nvSpPr>
        <dsp:cNvPr id="0" name=""/>
        <dsp:cNvSpPr/>
      </dsp:nvSpPr>
      <dsp:spPr>
        <a:xfrm>
          <a:off x="0" y="0"/>
          <a:ext cx="6433073" cy="89081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1400" kern="1200" dirty="0"/>
            <a:t>- W</a:t>
          </a:r>
          <a:r>
            <a:rPr lang="en-US" sz="1400" b="0" i="0" kern="1200" dirty="0"/>
            <a:t>idest used IDE</a:t>
          </a:r>
          <a:r>
            <a:rPr lang="en-US" altLang="ko-KR" sz="1400" kern="1200" dirty="0"/>
            <a:t> </a:t>
          </a:r>
        </a:p>
        <a:p>
          <a:pPr marL="0" lvl="0" indent="0" algn="l" defTabSz="622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i="0" kern="1200" dirty="0"/>
            <a:t>- Designed to fit the needs of large development projects</a:t>
          </a:r>
          <a:endParaRPr lang="en-US" altLang="ko-KR" sz="1400" kern="1200" dirty="0"/>
        </a:p>
      </dsp:txBody>
      <dsp:txXfrm>
        <a:off x="1375696" y="0"/>
        <a:ext cx="5057377" cy="890819"/>
      </dsp:txXfrm>
    </dsp:sp>
    <dsp:sp modelId="{FD588C07-1F3B-407A-A1C7-981DB4A283E8}">
      <dsp:nvSpPr>
        <dsp:cNvPr id="0" name=""/>
        <dsp:cNvSpPr/>
      </dsp:nvSpPr>
      <dsp:spPr>
        <a:xfrm>
          <a:off x="89081" y="89081"/>
          <a:ext cx="1286614" cy="712655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4523" t="25135" r="4523" b="25135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4092744-1C71-480B-83B1-FFCD2E14210F}">
      <dsp:nvSpPr>
        <dsp:cNvPr id="0" name=""/>
        <dsp:cNvSpPr/>
      </dsp:nvSpPr>
      <dsp:spPr>
        <a:xfrm>
          <a:off x="0" y="979900"/>
          <a:ext cx="6433073" cy="89081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1400" kern="1200" dirty="0"/>
            <a:t>- Database support (</a:t>
          </a:r>
          <a:r>
            <a:rPr lang="en-US" sz="1400" b="0" i="0" kern="1200" dirty="0"/>
            <a:t>Java DB, MySQL, PostgreSQL, and Oracle)</a:t>
          </a:r>
          <a:endParaRPr lang="ko-KR" altLang="en-US" sz="1400" kern="1200" dirty="0"/>
        </a:p>
      </dsp:txBody>
      <dsp:txXfrm>
        <a:off x="1375696" y="979900"/>
        <a:ext cx="5057377" cy="890819"/>
      </dsp:txXfrm>
    </dsp:sp>
    <dsp:sp modelId="{A21830AE-3261-467A-B4CC-B5A098CC0C95}">
      <dsp:nvSpPr>
        <dsp:cNvPr id="0" name=""/>
        <dsp:cNvSpPr/>
      </dsp:nvSpPr>
      <dsp:spPr>
        <a:xfrm>
          <a:off x="89081" y="1068982"/>
          <a:ext cx="1286614" cy="712655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9584" r="-29584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2F0FF3C-4783-4EB6-8C6A-24BA648DEA4A}">
      <dsp:nvSpPr>
        <dsp:cNvPr id="0" name=""/>
        <dsp:cNvSpPr/>
      </dsp:nvSpPr>
      <dsp:spPr>
        <a:xfrm>
          <a:off x="0" y="1959801"/>
          <a:ext cx="6433073" cy="89081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1400" kern="1200" dirty="0"/>
            <a:t>- S</a:t>
          </a:r>
          <a:r>
            <a:rPr lang="en-US" sz="1400" b="0" i="0" kern="1200" dirty="0"/>
            <a:t>upport for a variety of languages</a:t>
          </a:r>
          <a:endParaRPr lang="en-US" altLang="ko-KR" sz="1400" kern="1200" dirty="0"/>
        </a:p>
        <a:p>
          <a:pPr marL="0" lvl="0" indent="0" algn="l" defTabSz="622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i="0" kern="1200" dirty="0"/>
            <a:t>- enterprise edition of IntelliJ</a:t>
          </a:r>
          <a:endParaRPr lang="ko-KR" altLang="en-US" sz="1400" kern="1200" dirty="0"/>
        </a:p>
      </dsp:txBody>
      <dsp:txXfrm>
        <a:off x="1375696" y="1959801"/>
        <a:ext cx="5057377" cy="890819"/>
      </dsp:txXfrm>
    </dsp:sp>
    <dsp:sp modelId="{20B2C584-71B5-4543-9D6E-902E34319ADC}">
      <dsp:nvSpPr>
        <dsp:cNvPr id="0" name=""/>
        <dsp:cNvSpPr/>
      </dsp:nvSpPr>
      <dsp:spPr>
        <a:xfrm>
          <a:off x="89081" y="2048883"/>
          <a:ext cx="1286614" cy="712655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21425" t="-7404" r="21425" b="-7404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EC7C82-89CB-4E89-9383-8C8BA67BDB4D}">
      <dsp:nvSpPr>
        <dsp:cNvPr id="0" name=""/>
        <dsp:cNvSpPr/>
      </dsp:nvSpPr>
      <dsp:spPr>
        <a:xfrm>
          <a:off x="570508" y="634071"/>
          <a:ext cx="2264876" cy="1979787"/>
        </a:xfrm>
        <a:prstGeom prst="rightArrow">
          <a:avLst>
            <a:gd name="adj1" fmla="val 70000"/>
            <a:gd name="adj2" fmla="val 50000"/>
          </a:avLst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5715" rIns="11430" bIns="5715" numCol="1" spcCol="1270" anchor="ctr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b="0" i="0" kern="1200" dirty="0"/>
            <a:t>The Java Development Kit</a:t>
          </a:r>
          <a:endParaRPr lang="en-US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b="0" i="0" kern="1200" dirty="0"/>
            <a:t>Java Runtime Environment(JRE)</a:t>
          </a:r>
          <a:endParaRPr lang="en-US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b="0" i="0" kern="1200" dirty="0"/>
            <a:t>interpreter/loader (java)</a:t>
          </a:r>
          <a:endParaRPr lang="en-US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b="0" i="0" kern="1200" dirty="0"/>
            <a:t>compiler (</a:t>
          </a:r>
          <a:r>
            <a:rPr lang="en-US" sz="900" b="0" i="0" kern="1200" dirty="0" err="1"/>
            <a:t>javac</a:t>
          </a:r>
          <a:r>
            <a:rPr lang="en-US" sz="900" b="0" i="0" kern="1200" dirty="0"/>
            <a:t>)</a:t>
          </a:r>
          <a:endParaRPr lang="en-US" sz="900" kern="1200" dirty="0"/>
        </a:p>
      </dsp:txBody>
      <dsp:txXfrm>
        <a:off x="1136727" y="931039"/>
        <a:ext cx="1104127" cy="1385851"/>
      </dsp:txXfrm>
    </dsp:sp>
    <dsp:sp modelId="{C68DD328-1C94-4083-A14A-FA43FFE6CA17}">
      <dsp:nvSpPr>
        <dsp:cNvPr id="0" name=""/>
        <dsp:cNvSpPr/>
      </dsp:nvSpPr>
      <dsp:spPr>
        <a:xfrm>
          <a:off x="4289" y="1057745"/>
          <a:ext cx="1132438" cy="1132438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Install JDK</a:t>
          </a:r>
        </a:p>
      </dsp:txBody>
      <dsp:txXfrm>
        <a:off x="170131" y="1223587"/>
        <a:ext cx="800754" cy="800754"/>
      </dsp:txXfrm>
    </dsp:sp>
    <dsp:sp modelId="{007CDDA3-03CD-43A2-82D4-E96EEBEA2E2E}">
      <dsp:nvSpPr>
        <dsp:cNvPr id="0" name=""/>
        <dsp:cNvSpPr/>
      </dsp:nvSpPr>
      <dsp:spPr>
        <a:xfrm>
          <a:off x="3543159" y="634071"/>
          <a:ext cx="2264876" cy="1979787"/>
        </a:xfrm>
        <a:prstGeom prst="rightArrow">
          <a:avLst>
            <a:gd name="adj1" fmla="val 70000"/>
            <a:gd name="adj2" fmla="val 50000"/>
          </a:avLst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5715" rIns="11430" bIns="5715" numCol="1" spcCol="1270" anchor="ctr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/>
            <a:t>PATH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b="0" i="0" kern="1200" dirty="0"/>
            <a:t>specifying a set of directories</a:t>
          </a:r>
          <a:endParaRPr lang="en-US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900" kern="1200" dirty="0"/>
        </a:p>
      </dsp:txBody>
      <dsp:txXfrm>
        <a:off x="4109378" y="931039"/>
        <a:ext cx="1104127" cy="1385851"/>
      </dsp:txXfrm>
    </dsp:sp>
    <dsp:sp modelId="{AC482A64-2F47-4893-8D32-9947196699B7}">
      <dsp:nvSpPr>
        <dsp:cNvPr id="0" name=""/>
        <dsp:cNvSpPr/>
      </dsp:nvSpPr>
      <dsp:spPr>
        <a:xfrm>
          <a:off x="2976940" y="1057745"/>
          <a:ext cx="1132438" cy="1132438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i="0" kern="1200" dirty="0"/>
            <a:t>Environment variable</a:t>
          </a:r>
          <a:endParaRPr lang="en-US" sz="1000" kern="1200" dirty="0"/>
        </a:p>
      </dsp:txBody>
      <dsp:txXfrm>
        <a:off x="3142782" y="1223587"/>
        <a:ext cx="800754" cy="800754"/>
      </dsp:txXfrm>
    </dsp:sp>
    <dsp:sp modelId="{36F327C3-87DA-48F2-8B73-34AD80D892A2}">
      <dsp:nvSpPr>
        <dsp:cNvPr id="0" name=""/>
        <dsp:cNvSpPr/>
      </dsp:nvSpPr>
      <dsp:spPr>
        <a:xfrm>
          <a:off x="6515809" y="634071"/>
          <a:ext cx="2264876" cy="1979787"/>
        </a:xfrm>
        <a:prstGeom prst="rightArrow">
          <a:avLst>
            <a:gd name="adj1" fmla="val 70000"/>
            <a:gd name="adj2" fmla="val 50000"/>
          </a:avLst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122CB5-6AB4-4C6A-A9D7-B2E39022AA66}">
      <dsp:nvSpPr>
        <dsp:cNvPr id="0" name=""/>
        <dsp:cNvSpPr/>
      </dsp:nvSpPr>
      <dsp:spPr>
        <a:xfrm>
          <a:off x="5949590" y="1057745"/>
          <a:ext cx="1132438" cy="1132438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Install Eclipse</a:t>
          </a:r>
        </a:p>
      </dsp:txBody>
      <dsp:txXfrm>
        <a:off x="6115432" y="1223587"/>
        <a:ext cx="800754" cy="80075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CABB07-7618-41EF-AD8E-D6B011E2A920}">
      <dsp:nvSpPr>
        <dsp:cNvPr id="0" name=""/>
        <dsp:cNvSpPr/>
      </dsp:nvSpPr>
      <dsp:spPr>
        <a:xfrm>
          <a:off x="1816746" y="0"/>
          <a:ext cx="1348081" cy="74893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n-US" sz="1900" kern="1200" dirty="0"/>
            <a:t>Download</a:t>
          </a:r>
        </a:p>
      </dsp:txBody>
      <dsp:txXfrm>
        <a:off x="1838682" y="21936"/>
        <a:ext cx="1304209" cy="705062"/>
      </dsp:txXfrm>
    </dsp:sp>
    <dsp:sp modelId="{CCCF9270-97C4-4E78-8B7D-4066927DEF8F}">
      <dsp:nvSpPr>
        <dsp:cNvPr id="0" name=""/>
        <dsp:cNvSpPr/>
      </dsp:nvSpPr>
      <dsp:spPr>
        <a:xfrm rot="5400000">
          <a:off x="2350361" y="767657"/>
          <a:ext cx="280850" cy="33702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/>
        </a:p>
      </dsp:txBody>
      <dsp:txXfrm rot="-5400000">
        <a:off x="2389681" y="795742"/>
        <a:ext cx="202212" cy="196595"/>
      </dsp:txXfrm>
    </dsp:sp>
    <dsp:sp modelId="{A1FB91E3-4433-4A9D-BCA7-2EB18829FC46}">
      <dsp:nvSpPr>
        <dsp:cNvPr id="0" name=""/>
        <dsp:cNvSpPr/>
      </dsp:nvSpPr>
      <dsp:spPr>
        <a:xfrm>
          <a:off x="1816746" y="1123401"/>
          <a:ext cx="1348081" cy="74893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n-US" sz="1900" kern="1200" dirty="0"/>
            <a:t>Install</a:t>
          </a:r>
        </a:p>
      </dsp:txBody>
      <dsp:txXfrm>
        <a:off x="1838682" y="1145337"/>
        <a:ext cx="1304209" cy="705062"/>
      </dsp:txXfrm>
    </dsp:sp>
    <dsp:sp modelId="{4C9FD922-949F-4E5C-A562-B18E34266E91}">
      <dsp:nvSpPr>
        <dsp:cNvPr id="0" name=""/>
        <dsp:cNvSpPr/>
      </dsp:nvSpPr>
      <dsp:spPr>
        <a:xfrm rot="5400000">
          <a:off x="2350361" y="1891058"/>
          <a:ext cx="280850" cy="33702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/>
        </a:p>
      </dsp:txBody>
      <dsp:txXfrm rot="-5400000">
        <a:off x="2389681" y="1919143"/>
        <a:ext cx="202212" cy="196595"/>
      </dsp:txXfrm>
    </dsp:sp>
    <dsp:sp modelId="{CB885B9A-32ED-4AD1-AE8F-BD206DA6003B}">
      <dsp:nvSpPr>
        <dsp:cNvPr id="0" name=""/>
        <dsp:cNvSpPr/>
      </dsp:nvSpPr>
      <dsp:spPr>
        <a:xfrm>
          <a:off x="1816746" y="2246802"/>
          <a:ext cx="1348081" cy="74893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n-US" sz="1900" kern="1200" dirty="0"/>
            <a:t>Check!</a:t>
          </a:r>
        </a:p>
      </dsp:txBody>
      <dsp:txXfrm>
        <a:off x="1838682" y="2268738"/>
        <a:ext cx="1304209" cy="70506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CABB07-7618-41EF-AD8E-D6B011E2A920}">
      <dsp:nvSpPr>
        <dsp:cNvPr id="0" name=""/>
        <dsp:cNvSpPr/>
      </dsp:nvSpPr>
      <dsp:spPr>
        <a:xfrm>
          <a:off x="1724091" y="1570"/>
          <a:ext cx="1533391" cy="5841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n-US" sz="1100" kern="1200" dirty="0"/>
            <a:t>Edit the system environment variables</a:t>
          </a:r>
        </a:p>
      </dsp:txBody>
      <dsp:txXfrm>
        <a:off x="1741200" y="18679"/>
        <a:ext cx="1499173" cy="549930"/>
      </dsp:txXfrm>
    </dsp:sp>
    <dsp:sp modelId="{45C90DDB-A8F3-45F4-873D-299C3AE3DD47}">
      <dsp:nvSpPr>
        <dsp:cNvPr id="0" name=""/>
        <dsp:cNvSpPr/>
      </dsp:nvSpPr>
      <dsp:spPr>
        <a:xfrm rot="5400000">
          <a:off x="2381259" y="600323"/>
          <a:ext cx="219055" cy="26286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/>
        </a:p>
      </dsp:txBody>
      <dsp:txXfrm rot="-5400000">
        <a:off x="2411926" y="622229"/>
        <a:ext cx="157721" cy="153339"/>
      </dsp:txXfrm>
    </dsp:sp>
    <dsp:sp modelId="{024547E4-ABB5-453F-8411-D1D1D7EBBA7E}">
      <dsp:nvSpPr>
        <dsp:cNvPr id="0" name=""/>
        <dsp:cNvSpPr/>
      </dsp:nvSpPr>
      <dsp:spPr>
        <a:xfrm>
          <a:off x="1724091" y="877793"/>
          <a:ext cx="1533391" cy="5841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Environment Variables</a:t>
          </a:r>
        </a:p>
      </dsp:txBody>
      <dsp:txXfrm>
        <a:off x="1741200" y="894902"/>
        <a:ext cx="1499173" cy="549930"/>
      </dsp:txXfrm>
    </dsp:sp>
    <dsp:sp modelId="{E7327ABA-C6A5-465A-B7B9-B05AE847B00C}">
      <dsp:nvSpPr>
        <dsp:cNvPr id="0" name=""/>
        <dsp:cNvSpPr/>
      </dsp:nvSpPr>
      <dsp:spPr>
        <a:xfrm rot="5400000">
          <a:off x="2381259" y="1476546"/>
          <a:ext cx="219055" cy="26286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/>
        </a:p>
      </dsp:txBody>
      <dsp:txXfrm rot="-5400000">
        <a:off x="2411926" y="1498452"/>
        <a:ext cx="157721" cy="153339"/>
      </dsp:txXfrm>
    </dsp:sp>
    <dsp:sp modelId="{08CA514C-3896-42BD-AF4F-BDA88C87AA01}">
      <dsp:nvSpPr>
        <dsp:cNvPr id="0" name=""/>
        <dsp:cNvSpPr/>
      </dsp:nvSpPr>
      <dsp:spPr>
        <a:xfrm>
          <a:off x="1724091" y="1754017"/>
          <a:ext cx="1533391" cy="5841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System variables</a:t>
          </a:r>
        </a:p>
      </dsp:txBody>
      <dsp:txXfrm>
        <a:off x="1741200" y="1771126"/>
        <a:ext cx="1499173" cy="549930"/>
      </dsp:txXfrm>
    </dsp:sp>
    <dsp:sp modelId="{3EC8B16B-6831-4091-BC03-6036B9C0CD0B}">
      <dsp:nvSpPr>
        <dsp:cNvPr id="0" name=""/>
        <dsp:cNvSpPr/>
      </dsp:nvSpPr>
      <dsp:spPr>
        <a:xfrm rot="5400000">
          <a:off x="2381259" y="2352769"/>
          <a:ext cx="219055" cy="26286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/>
        </a:p>
      </dsp:txBody>
      <dsp:txXfrm rot="-5400000">
        <a:off x="2411926" y="2374675"/>
        <a:ext cx="157721" cy="153339"/>
      </dsp:txXfrm>
    </dsp:sp>
    <dsp:sp modelId="{D94A23D7-6FEE-45FD-A9BE-754B7D740B63}">
      <dsp:nvSpPr>
        <dsp:cNvPr id="0" name=""/>
        <dsp:cNvSpPr/>
      </dsp:nvSpPr>
      <dsp:spPr>
        <a:xfrm>
          <a:off x="1724091" y="2630240"/>
          <a:ext cx="1533391" cy="5841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Path</a:t>
          </a:r>
        </a:p>
      </dsp:txBody>
      <dsp:txXfrm>
        <a:off x="1741200" y="2647349"/>
        <a:ext cx="1499173" cy="54993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CABB07-7618-41EF-AD8E-D6B011E2A920}">
      <dsp:nvSpPr>
        <dsp:cNvPr id="0" name=""/>
        <dsp:cNvSpPr/>
      </dsp:nvSpPr>
      <dsp:spPr>
        <a:xfrm>
          <a:off x="1366457" y="0"/>
          <a:ext cx="2248659" cy="80398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n-US" sz="1500" kern="1200" dirty="0"/>
            <a:t>Edit environment variables</a:t>
          </a:r>
        </a:p>
      </dsp:txBody>
      <dsp:txXfrm>
        <a:off x="1390005" y="23548"/>
        <a:ext cx="2201563" cy="756893"/>
      </dsp:txXfrm>
    </dsp:sp>
    <dsp:sp modelId="{9168FFEE-ADA0-4D5A-9703-BE86372C8726}">
      <dsp:nvSpPr>
        <dsp:cNvPr id="0" name=""/>
        <dsp:cNvSpPr/>
      </dsp:nvSpPr>
      <dsp:spPr>
        <a:xfrm rot="5400000">
          <a:off x="2340038" y="824089"/>
          <a:ext cx="301496" cy="36179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/>
        </a:p>
      </dsp:txBody>
      <dsp:txXfrm rot="-5400000">
        <a:off x="2382248" y="854239"/>
        <a:ext cx="217077" cy="211047"/>
      </dsp:txXfrm>
    </dsp:sp>
    <dsp:sp modelId="{35AC87C4-4B8D-4350-8323-5F6A32BC9E86}">
      <dsp:nvSpPr>
        <dsp:cNvPr id="0" name=""/>
        <dsp:cNvSpPr/>
      </dsp:nvSpPr>
      <dsp:spPr>
        <a:xfrm>
          <a:off x="1366457" y="1205985"/>
          <a:ext cx="2248659" cy="80398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n-US" sz="1500" kern="1200" dirty="0"/>
            <a:t>Add path “C:\...\Java\</a:t>
          </a:r>
          <a:r>
            <a:rPr lang="en-US" sz="1500" kern="1200" dirty="0" err="1"/>
            <a:t>jdk</a:t>
          </a:r>
          <a:r>
            <a:rPr lang="en-US" sz="1500" kern="1200" dirty="0"/>
            <a:t>…\bin”</a:t>
          </a:r>
        </a:p>
      </dsp:txBody>
      <dsp:txXfrm>
        <a:off x="1390005" y="1229533"/>
        <a:ext cx="2201563" cy="756893"/>
      </dsp:txXfrm>
    </dsp:sp>
    <dsp:sp modelId="{7EBD2D68-7045-411A-94F2-1DAA5C92101C}">
      <dsp:nvSpPr>
        <dsp:cNvPr id="0" name=""/>
        <dsp:cNvSpPr/>
      </dsp:nvSpPr>
      <dsp:spPr>
        <a:xfrm rot="5400000">
          <a:off x="2340038" y="2030074"/>
          <a:ext cx="301496" cy="36179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/>
        </a:p>
      </dsp:txBody>
      <dsp:txXfrm rot="-5400000">
        <a:off x="2382248" y="2060224"/>
        <a:ext cx="217077" cy="211047"/>
      </dsp:txXfrm>
    </dsp:sp>
    <dsp:sp modelId="{3F448D3A-CF43-4968-8A7E-F978FF7B7B40}">
      <dsp:nvSpPr>
        <dsp:cNvPr id="0" name=""/>
        <dsp:cNvSpPr/>
      </dsp:nvSpPr>
      <dsp:spPr>
        <a:xfrm>
          <a:off x="1366457" y="2411969"/>
          <a:ext cx="2248659" cy="80398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n-US" sz="1500" kern="1200" dirty="0" err="1"/>
            <a:t>cmd</a:t>
          </a:r>
          <a:r>
            <a:rPr lang="en-US" sz="1500" kern="1200" dirty="0"/>
            <a:t> “</a:t>
          </a:r>
          <a:r>
            <a:rPr lang="en-US" sz="1500" kern="1200" dirty="0" err="1"/>
            <a:t>javac</a:t>
          </a:r>
          <a:r>
            <a:rPr lang="en-US" sz="1500" kern="1200" dirty="0"/>
            <a:t> –version”</a:t>
          </a:r>
        </a:p>
      </dsp:txBody>
      <dsp:txXfrm>
        <a:off x="1390005" y="2435517"/>
        <a:ext cx="2201563" cy="75689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CABB07-7618-41EF-AD8E-D6B011E2A920}">
      <dsp:nvSpPr>
        <dsp:cNvPr id="0" name=""/>
        <dsp:cNvSpPr/>
      </dsp:nvSpPr>
      <dsp:spPr>
        <a:xfrm>
          <a:off x="1816746" y="0"/>
          <a:ext cx="1348081" cy="74893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n-US" sz="1900" kern="1200" dirty="0"/>
            <a:t>Download</a:t>
          </a:r>
        </a:p>
      </dsp:txBody>
      <dsp:txXfrm>
        <a:off x="1838682" y="21936"/>
        <a:ext cx="1304209" cy="705062"/>
      </dsp:txXfrm>
    </dsp:sp>
    <dsp:sp modelId="{CCCF9270-97C4-4E78-8B7D-4066927DEF8F}">
      <dsp:nvSpPr>
        <dsp:cNvPr id="0" name=""/>
        <dsp:cNvSpPr/>
      </dsp:nvSpPr>
      <dsp:spPr>
        <a:xfrm rot="5400000">
          <a:off x="2350361" y="767657"/>
          <a:ext cx="280850" cy="33702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/>
        </a:p>
      </dsp:txBody>
      <dsp:txXfrm rot="-5400000">
        <a:off x="2389681" y="795742"/>
        <a:ext cx="202212" cy="196595"/>
      </dsp:txXfrm>
    </dsp:sp>
    <dsp:sp modelId="{A1FB91E3-4433-4A9D-BCA7-2EB18829FC46}">
      <dsp:nvSpPr>
        <dsp:cNvPr id="0" name=""/>
        <dsp:cNvSpPr/>
      </dsp:nvSpPr>
      <dsp:spPr>
        <a:xfrm>
          <a:off x="1816746" y="1123401"/>
          <a:ext cx="1348081" cy="74893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n-US" sz="1900" kern="1200" dirty="0"/>
            <a:t>Install</a:t>
          </a:r>
        </a:p>
      </dsp:txBody>
      <dsp:txXfrm>
        <a:off x="1838682" y="1145337"/>
        <a:ext cx="1304209" cy="705062"/>
      </dsp:txXfrm>
    </dsp:sp>
    <dsp:sp modelId="{4C9FD922-949F-4E5C-A562-B18E34266E91}">
      <dsp:nvSpPr>
        <dsp:cNvPr id="0" name=""/>
        <dsp:cNvSpPr/>
      </dsp:nvSpPr>
      <dsp:spPr>
        <a:xfrm rot="5400000">
          <a:off x="2350361" y="1891058"/>
          <a:ext cx="280850" cy="33702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/>
        </a:p>
      </dsp:txBody>
      <dsp:txXfrm rot="-5400000">
        <a:off x="2389681" y="1919143"/>
        <a:ext cx="202212" cy="196595"/>
      </dsp:txXfrm>
    </dsp:sp>
    <dsp:sp modelId="{CB885B9A-32ED-4AD1-AE8F-BD206DA6003B}">
      <dsp:nvSpPr>
        <dsp:cNvPr id="0" name=""/>
        <dsp:cNvSpPr/>
      </dsp:nvSpPr>
      <dsp:spPr>
        <a:xfrm>
          <a:off x="1816746" y="2246802"/>
          <a:ext cx="1348081" cy="74893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n-US" sz="1900" kern="1200" dirty="0"/>
            <a:t>Check!</a:t>
          </a:r>
        </a:p>
      </dsp:txBody>
      <dsp:txXfrm>
        <a:off x="1838682" y="2268738"/>
        <a:ext cx="1304209" cy="7050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FDA0B6-81AD-4968-BE6D-3016A9896963}" type="datetimeFigureOut">
              <a:rPr lang="ko-KR" altLang="en-US" smtClean="0"/>
              <a:t>2018-03-18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289981-28EC-47B5-A287-5D42B90D98D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054914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Tx/>
              <a:buChar char="-"/>
            </a:pPr>
            <a:r>
              <a:rPr lang="en-US" altLang="ko-KR" dirty="0" err="1"/>
              <a:t>Ctip</a:t>
            </a:r>
            <a:r>
              <a:rPr lang="en-US" altLang="ko-KR" dirty="0"/>
              <a:t> </a:t>
            </a:r>
            <a:r>
              <a:rPr lang="ko-KR" altLang="en-US" dirty="0"/>
              <a:t>필요성</a:t>
            </a:r>
            <a:endParaRPr lang="en-US" altLang="ko-KR" dirty="0"/>
          </a:p>
          <a:p>
            <a:pPr marL="285750" indent="-285750">
              <a:buFontTx/>
              <a:buChar char="-"/>
            </a:pPr>
            <a:r>
              <a:rPr lang="ko-KR" altLang="en-US" dirty="0"/>
              <a:t>우리가 하려는 것의 목표를 </a:t>
            </a:r>
            <a:r>
              <a:rPr lang="ko-KR" altLang="en-US" dirty="0" err="1"/>
              <a:t>뚜렷히</a:t>
            </a:r>
            <a:r>
              <a:rPr lang="ko-KR" altLang="en-US" dirty="0"/>
              <a:t> 하고 시작한다</a:t>
            </a:r>
            <a:r>
              <a:rPr lang="en-US" altLang="ko-KR" dirty="0"/>
              <a:t>.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289981-28EC-47B5-A287-5D42B90D98D9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727141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altLang="ko-KR" dirty="0"/>
              <a:t>Plugins (Subversive, Eclipse Color Theme, Android Dev…) – eclipse</a:t>
            </a:r>
          </a:p>
          <a:p>
            <a:pPr marL="171450" marR="0" lvl="0" indent="-17145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altLang="ko-KR" dirty="0"/>
              <a:t>- User written Plugins (947 + 55) - IJ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289981-28EC-47B5-A287-5D42B90D98D9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549038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289981-28EC-47B5-A287-5D42B90D98D9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560137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289981-28EC-47B5-A287-5D42B90D98D9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881840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/>
              <a:t>Enterprise Edition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289981-28EC-47B5-A287-5D42B90D98D9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665502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9768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3/18/2018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535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3/18/2018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8249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3/18/2018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4409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3/18/2018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8716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3/18/2018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091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rgbClr val="FFC000"/>
                </a:solidFill>
              </a:defRPr>
            </a:lvl1pPr>
          </a:lstStyle>
          <a:p>
            <a:r>
              <a:rPr lang="en-US" altLang="ko-KR" dirty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131590"/>
            <a:ext cx="8496944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1808261"/>
            <a:ext cx="8496944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6943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79712" y="987574"/>
            <a:ext cx="6912768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990056" y="1664245"/>
            <a:ext cx="6912768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2808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3/18/2018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959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3/18/2018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133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3/18/2018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431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3/18/2018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802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3/18/2018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794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3/18/2018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510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2391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</p:sldLayoutIdLst>
  <p:txStyles>
    <p:titleStyle>
      <a:lvl1pPr algn="ctr" defTabSz="914400" rtl="0" eaLnBrk="1" latinLnBrk="1" hangingPunct="1">
        <a:spcBef>
          <a:spcPct val="0"/>
        </a:spcBef>
        <a:buNone/>
        <a:defRPr sz="36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37D59-5EDB-4C39-B697-625748F703B6}" type="datetimeFigureOut">
              <a:rPr lang="en-US" smtClean="0"/>
              <a:t>3/18/2018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239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free-powerpoint-templates-design.com/free-powerpoint-templates-design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mperas.com/continuous-integration-using-jenkins-and-virtual-platforms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microsoft.com/office/2007/relationships/diagramDrawing" Target="../diagrams/drawing4.xml"/><Relationship Id="rId2" Type="http://schemas.openxmlformats.org/officeDocument/2006/relationships/hyperlink" Target="http://www.oracle.com/technetwork/java/javase/downloads/index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diagramColors" Target="../diagrams/colors4.xml"/><Relationship Id="rId5" Type="http://schemas.openxmlformats.org/officeDocument/2006/relationships/image" Target="../media/image12.png"/><Relationship Id="rId10" Type="http://schemas.openxmlformats.org/officeDocument/2006/relationships/diagramQuickStyle" Target="../diagrams/quickStyle4.xml"/><Relationship Id="rId4" Type="http://schemas.openxmlformats.org/officeDocument/2006/relationships/image" Target="../media/image11.png"/><Relationship Id="rId9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microsoft.com/office/2007/relationships/diagramDrawing" Target="../diagrams/drawing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diagramColors" Target="../diagrams/colors5.xml"/><Relationship Id="rId5" Type="http://schemas.openxmlformats.org/officeDocument/2006/relationships/image" Target="../media/image17.png"/><Relationship Id="rId10" Type="http://schemas.openxmlformats.org/officeDocument/2006/relationships/diagramQuickStyle" Target="../diagrams/quickStyle5.xml"/><Relationship Id="rId4" Type="http://schemas.openxmlformats.org/officeDocument/2006/relationships/image" Target="../media/image16.png"/><Relationship Id="rId9" Type="http://schemas.openxmlformats.org/officeDocument/2006/relationships/diagramLayout" Target="../diagrams/layout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6.xml"/><Relationship Id="rId13" Type="http://schemas.openxmlformats.org/officeDocument/2006/relationships/image" Target="../media/image22.png"/><Relationship Id="rId3" Type="http://schemas.openxmlformats.org/officeDocument/2006/relationships/image" Target="../media/image20.png"/><Relationship Id="rId7" Type="http://schemas.openxmlformats.org/officeDocument/2006/relationships/image" Target="../media/image21.png"/><Relationship Id="rId12" Type="http://schemas.microsoft.com/office/2007/relationships/diagramDrawing" Target="../diagrams/drawing6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diagramColors" Target="../diagrams/colors6.xml"/><Relationship Id="rId5" Type="http://schemas.openxmlformats.org/officeDocument/2006/relationships/image" Target="../media/image18.png"/><Relationship Id="rId10" Type="http://schemas.openxmlformats.org/officeDocument/2006/relationships/diagramQuickStyle" Target="../diagrams/quickStyle6.xml"/><Relationship Id="rId4" Type="http://schemas.openxmlformats.org/officeDocument/2006/relationships/image" Target="../media/image17.png"/><Relationship Id="rId9" Type="http://schemas.openxmlformats.org/officeDocument/2006/relationships/diagramLayout" Target="../diagrams/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diagramColors" Target="../diagrams/colors7.xml"/><Relationship Id="rId3" Type="http://schemas.openxmlformats.org/officeDocument/2006/relationships/image" Target="../media/image23.png"/><Relationship Id="rId7" Type="http://schemas.openxmlformats.org/officeDocument/2006/relationships/image" Target="../media/image26.png"/><Relationship Id="rId12" Type="http://schemas.openxmlformats.org/officeDocument/2006/relationships/diagramQuickStyle" Target="../diagrams/quickStyle7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diagramLayout" Target="../diagrams/layout7.xml"/><Relationship Id="rId5" Type="http://schemas.openxmlformats.org/officeDocument/2006/relationships/image" Target="../media/image24.png"/><Relationship Id="rId10" Type="http://schemas.openxmlformats.org/officeDocument/2006/relationships/diagramData" Target="../diagrams/data7.xml"/><Relationship Id="rId4" Type="http://schemas.openxmlformats.org/officeDocument/2006/relationships/hyperlink" Target="https://www.eclipse.org/" TargetMode="External"/><Relationship Id="rId9" Type="http://schemas.openxmlformats.org/officeDocument/2006/relationships/image" Target="../media/image28.png"/><Relationship Id="rId14" Type="http://schemas.microsoft.com/office/2007/relationships/diagramDrawing" Target="../diagrams/drawing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hlinkClick r:id="rId2"/>
          </p:cNvPr>
          <p:cNvSpPr txBox="1"/>
          <p:nvPr/>
        </p:nvSpPr>
        <p:spPr>
          <a:xfrm>
            <a:off x="0" y="4844068"/>
            <a:ext cx="9144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ALLPPT.com _ Free PowerPoint Templates, Diagrams and Charts</a:t>
            </a:r>
            <a:endParaRPr lang="ko-KR" altLang="en-US" sz="8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77051" y="3931175"/>
            <a:ext cx="558989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고예은 </a:t>
            </a:r>
            <a:r>
              <a:rPr lang="en-US" altLang="ko-KR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201410373, </a:t>
            </a:r>
            <a:r>
              <a:rPr kumimoji="0" lang="ko-KR" altLang="en-US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김수현 </a:t>
            </a:r>
            <a:r>
              <a:rPr kumimoji="0" lang="en-US" altLang="ko-KR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201411266, </a:t>
            </a:r>
            <a:r>
              <a:rPr lang="ko-KR" altLang="en-US" sz="11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김아름</a:t>
            </a:r>
            <a:r>
              <a:rPr lang="ko-KR" altLang="en-US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201411268</a:t>
            </a:r>
            <a:endParaRPr kumimoji="0" lang="en-US" altLang="ko-KR" sz="11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1778928" y="3181744"/>
            <a:ext cx="558989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CTIP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253317"/>
            <a:ext cx="1052447" cy="260258"/>
          </a:xfrm>
          <a:prstGeom prst="rect">
            <a:avLst/>
          </a:prstGeom>
        </p:spPr>
      </p:pic>
      <p:pic>
        <p:nvPicPr>
          <p:cNvPr id="11" name="Picture 2" descr="E:\002-KIMS BUSINESS\007-02-ALLPPT-Contents\T-008-2015-12\1219\07-톱니바퀴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906" y="763930"/>
            <a:ext cx="3174188" cy="2222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 flipV="1">
            <a:off x="2419437" y="3075835"/>
            <a:ext cx="4308880" cy="69853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Rectangle 12"/>
          <p:cNvSpPr/>
          <p:nvPr/>
        </p:nvSpPr>
        <p:spPr>
          <a:xfrm flipV="1">
            <a:off x="2419437" y="3795915"/>
            <a:ext cx="4308880" cy="69853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BC4811C2-C0DB-4545-AE9E-297C531C9633}"/>
              </a:ext>
            </a:extLst>
          </p:cNvPr>
          <p:cNvSpPr/>
          <p:nvPr/>
        </p:nvSpPr>
        <p:spPr>
          <a:xfrm>
            <a:off x="7956376" y="253317"/>
            <a:ext cx="989252" cy="26025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dirty="0">
                <a:solidFill>
                  <a:schemeClr val="tx1"/>
                </a:solidFill>
              </a:rPr>
              <a:t>Team</a:t>
            </a:r>
            <a:r>
              <a:rPr lang="ko-KR" altLang="en-US" dirty="0">
                <a:solidFill>
                  <a:schemeClr val="tx1"/>
                </a:solidFill>
              </a:rPr>
              <a:t> </a:t>
            </a:r>
            <a:r>
              <a:rPr lang="en-US" altLang="ko-KR" dirty="0">
                <a:solidFill>
                  <a:schemeClr val="tx1"/>
                </a:solidFill>
              </a:rPr>
              <a:t>5</a:t>
            </a:r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4478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8D3D18C-430A-4081-BC5C-79EB4143EE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595C7A1-6402-4980-A786-50CC164A89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b="1" dirty="0">
                <a:latin typeface="Arial" pitchFamily="34" charset="0"/>
                <a:cs typeface="Arial" pitchFamily="34" charset="0"/>
              </a:rPr>
              <a:t>Install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E797B111-737B-4E3A-BDCC-FD44C7A9A3F4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4CC8D73C-B714-421C-9694-7151B1BEBF04}"/>
              </a:ext>
            </a:extLst>
          </p:cNvPr>
          <p:cNvSpPr/>
          <p:nvPr/>
        </p:nvSpPr>
        <p:spPr>
          <a:xfrm>
            <a:off x="4724400" y="2322515"/>
            <a:ext cx="1440160" cy="104970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5DB1B57F-B275-4617-9C7F-BFB6654884CB}"/>
              </a:ext>
            </a:extLst>
          </p:cNvPr>
          <p:cNvSpPr/>
          <p:nvPr/>
        </p:nvSpPr>
        <p:spPr>
          <a:xfrm>
            <a:off x="4427984" y="340688"/>
            <a:ext cx="1440160" cy="104970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532356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Table of Contents</a:t>
            </a:r>
            <a:endParaRPr lang="ko-KR" alt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63688" y="2095569"/>
            <a:ext cx="6264696" cy="401200"/>
          </a:xfrm>
        </p:spPr>
        <p:txBody>
          <a:bodyPr wrap="square" tIns="46800">
            <a:spAutoFit/>
          </a:bodyPr>
          <a:lstStyle/>
          <a:p>
            <a:endParaRPr lang="en-US" b="1" dirty="0"/>
          </a:p>
        </p:txBody>
      </p:sp>
      <p:graphicFrame>
        <p:nvGraphicFramePr>
          <p:cNvPr id="7" name="다이어그램 6">
            <a:extLst>
              <a:ext uri="{FF2B5EF4-FFF2-40B4-BE49-F238E27FC236}">
                <a16:creationId xmlns:a16="http://schemas.microsoft.com/office/drawing/2014/main" id="{DE4CF88B-AD9F-42E6-BD7A-D1750F3B876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40092529"/>
              </p:ext>
            </p:extLst>
          </p:nvPr>
        </p:nvGraphicFramePr>
        <p:xfrm>
          <a:off x="1734525" y="858294"/>
          <a:ext cx="6452096" cy="4130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791076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4EF4F45-5465-4AFA-86AD-C4BF5B4A48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100392" cy="884466"/>
          </a:xfrm>
        </p:spPr>
        <p:txBody>
          <a:bodyPr/>
          <a:lstStyle/>
          <a:p>
            <a:r>
              <a:rPr lang="en-US" altLang="ko-KR" dirty="0"/>
              <a:t>  What is CTIP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56928E1-761C-44E3-8731-FE59906F5F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4564" y="1225933"/>
            <a:ext cx="8496944" cy="460648"/>
          </a:xfrm>
        </p:spPr>
        <p:txBody>
          <a:bodyPr/>
          <a:lstStyle/>
          <a:p>
            <a:r>
              <a:rPr lang="en-US" altLang="ko-KR" b="1" dirty="0">
                <a:latin typeface="Arial" panose="020B0604020202020204" pitchFamily="34" charset="0"/>
                <a:cs typeface="Arial" panose="020B0604020202020204" pitchFamily="34" charset="0"/>
              </a:rPr>
              <a:t>Continuous Test &amp; Integration Platform</a:t>
            </a:r>
            <a:endParaRPr lang="ko-KR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39A2DF8A-C794-4127-AB02-DFAACF4FC4C6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 marL="285750" indent="-285750">
              <a:buFontTx/>
              <a:buChar char="-"/>
            </a:pPr>
            <a:endParaRPr lang="ko-KR" altLang="en-US" dirty="0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55A08AAF-7C6C-4863-87EF-AC3846356FBC}"/>
              </a:ext>
            </a:extLst>
          </p:cNvPr>
          <p:cNvSpPr/>
          <p:nvPr/>
        </p:nvSpPr>
        <p:spPr>
          <a:xfrm>
            <a:off x="557245" y="4993518"/>
            <a:ext cx="4572000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ko-KR" altLang="en-US" sz="900" dirty="0">
                <a:hlinkClick r:id="rId3"/>
              </a:rPr>
              <a:t>http://www.imperas.com/continuous-integration-using-jenkins-and-virtual-platforms</a:t>
            </a:r>
            <a:r>
              <a:rPr lang="ko-KR" altLang="en-US" sz="900" dirty="0"/>
              <a:t> </a:t>
            </a:r>
          </a:p>
        </p:txBody>
      </p:sp>
      <p:pic>
        <p:nvPicPr>
          <p:cNvPr id="8" name="Picture 2" descr="Related image">
            <a:extLst>
              <a:ext uri="{FF2B5EF4-FFF2-40B4-BE49-F238E27FC236}">
                <a16:creationId xmlns:a16="http://schemas.microsoft.com/office/drawing/2014/main" id="{DAFF1F0E-61DF-4B68-B71F-746F2C724D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052" y="1775395"/>
            <a:ext cx="7686600" cy="3218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23864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5536" y="1204161"/>
            <a:ext cx="8496944" cy="460648"/>
          </a:xfrm>
        </p:spPr>
        <p:txBody>
          <a:bodyPr/>
          <a:lstStyle/>
          <a:p>
            <a:r>
              <a:rPr lang="en-US" b="1" dirty="0">
                <a:latin typeface="Arial" pitchFamily="34" charset="0"/>
                <a:cs typeface="Arial" pitchFamily="34" charset="0"/>
              </a:rPr>
              <a:t>Comparison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-29028" y="-87085"/>
            <a:ext cx="8100392" cy="884466"/>
          </a:xfrm>
        </p:spPr>
        <p:txBody>
          <a:bodyPr>
            <a:normAutofit fontScale="90000"/>
          </a:bodyPr>
          <a:lstStyle/>
          <a:p>
            <a:r>
              <a:rPr lang="en-US" dirty="0"/>
              <a:t>  IDE (</a:t>
            </a:r>
            <a:r>
              <a:rPr lang="en-US" altLang="ko-KR" b="0" dirty="0"/>
              <a:t>Integrated development environment)</a:t>
            </a:r>
            <a:endParaRPr lang="en-US" dirty="0"/>
          </a:p>
        </p:txBody>
      </p:sp>
      <p:graphicFrame>
        <p:nvGraphicFramePr>
          <p:cNvPr id="12" name="내용 개체 틀 11">
            <a:extLst>
              <a:ext uri="{FF2B5EF4-FFF2-40B4-BE49-F238E27FC236}">
                <a16:creationId xmlns:a16="http://schemas.microsoft.com/office/drawing/2014/main" id="{6EFCD33A-F24C-4973-B4C5-7B2CFF3AB2F0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466923907"/>
              </p:ext>
            </p:extLst>
          </p:nvPr>
        </p:nvGraphicFramePr>
        <p:xfrm>
          <a:off x="2342816" y="1923678"/>
          <a:ext cx="6433074" cy="28506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056" name="Picture 8" descr="Image result">
            <a:extLst>
              <a:ext uri="{FF2B5EF4-FFF2-40B4-BE49-F238E27FC236}">
                <a16:creationId xmlns:a16="http://schemas.microsoft.com/office/drawing/2014/main" id="{BF4D5D73-1B1F-46DA-B000-DD76103983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211710"/>
            <a:ext cx="1975880" cy="1975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05944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62D0925-BBF3-4F36-8B50-37A9A21FAB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IDE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9B22CE4-A36B-456A-84CA-CB3F9095AE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latin typeface="Arial" pitchFamily="34" charset="0"/>
                <a:cs typeface="Arial" pitchFamily="34" charset="0"/>
              </a:rPr>
              <a:t>Install Eclipse in Windows 10</a:t>
            </a:r>
          </a:p>
        </p:txBody>
      </p:sp>
      <p:graphicFrame>
        <p:nvGraphicFramePr>
          <p:cNvPr id="5" name="내용 개체 틀 4">
            <a:extLst>
              <a:ext uri="{FF2B5EF4-FFF2-40B4-BE49-F238E27FC236}">
                <a16:creationId xmlns:a16="http://schemas.microsoft.com/office/drawing/2014/main" id="{5A68A721-FF3C-4A76-A913-C3F83D5EEB20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3831854332"/>
              </p:ext>
            </p:extLst>
          </p:nvPr>
        </p:nvGraphicFramePr>
        <p:xfrm>
          <a:off x="179512" y="1595894"/>
          <a:ext cx="8784976" cy="32479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16864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5536" y="1204161"/>
            <a:ext cx="8496944" cy="460648"/>
          </a:xfrm>
        </p:spPr>
        <p:txBody>
          <a:bodyPr/>
          <a:lstStyle/>
          <a:p>
            <a:r>
              <a:rPr lang="en-US" b="1" dirty="0">
                <a:latin typeface="Arial" pitchFamily="34" charset="0"/>
                <a:cs typeface="Arial" pitchFamily="34" charset="0"/>
              </a:rPr>
              <a:t>Install JDK(</a:t>
            </a:r>
            <a:r>
              <a:rPr lang="en-US" altLang="ko-KR" b="1" dirty="0">
                <a:latin typeface="Arial" panose="020B0604020202020204" pitchFamily="34" charset="0"/>
                <a:cs typeface="Arial" panose="020B0604020202020204" pitchFamily="34" charset="0"/>
              </a:rPr>
              <a:t>Java Development Kit)</a:t>
            </a:r>
            <a:endParaRPr lang="en-US" b="1" dirty="0"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8100392" cy="884466"/>
          </a:xfrm>
        </p:spPr>
        <p:txBody>
          <a:bodyPr>
            <a:normAutofit/>
          </a:bodyPr>
          <a:lstStyle/>
          <a:p>
            <a:r>
              <a:rPr lang="en-US" dirty="0"/>
              <a:t>  IDE</a:t>
            </a: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13DFEB22-6C97-43D5-B9A8-5BCB2435C80E}"/>
              </a:ext>
            </a:extLst>
          </p:cNvPr>
          <p:cNvSpPr/>
          <p:nvPr/>
        </p:nvSpPr>
        <p:spPr>
          <a:xfrm>
            <a:off x="4788024" y="1490314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>
                <a:hlinkClick r:id="rId2"/>
              </a:rPr>
              <a:t>http://www.oracle.com/technetwork/java/javase/downloads/index.html</a:t>
            </a:r>
            <a:r>
              <a:rPr lang="en-US" sz="1000" dirty="0"/>
              <a:t> </a:t>
            </a:r>
          </a:p>
        </p:txBody>
      </p:sp>
      <p:grpSp>
        <p:nvGrpSpPr>
          <p:cNvPr id="17" name="그룹 16">
            <a:extLst>
              <a:ext uri="{FF2B5EF4-FFF2-40B4-BE49-F238E27FC236}">
                <a16:creationId xmlns:a16="http://schemas.microsoft.com/office/drawing/2014/main" id="{D6A3A357-F415-4811-91CD-54FC778F50BE}"/>
              </a:ext>
            </a:extLst>
          </p:cNvPr>
          <p:cNvGrpSpPr/>
          <p:nvPr/>
        </p:nvGrpSpPr>
        <p:grpSpPr>
          <a:xfrm>
            <a:off x="1762084" y="2039038"/>
            <a:ext cx="2252027" cy="2498392"/>
            <a:chOff x="323528" y="1747744"/>
            <a:chExt cx="2224421" cy="1728192"/>
          </a:xfrm>
        </p:grpSpPr>
        <p:pic>
          <p:nvPicPr>
            <p:cNvPr id="5" name="그림 4">
              <a:extLst>
                <a:ext uri="{FF2B5EF4-FFF2-40B4-BE49-F238E27FC236}">
                  <a16:creationId xmlns:a16="http://schemas.microsoft.com/office/drawing/2014/main" id="{B6B9E4CC-4C87-4E13-BD80-3CBF2EBF4D2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3555" t="9309" r="25133" b="19819"/>
            <a:stretch/>
          </p:blipFill>
          <p:spPr>
            <a:xfrm>
              <a:off x="323528" y="1747744"/>
              <a:ext cx="2224421" cy="1728192"/>
            </a:xfrm>
            <a:prstGeom prst="rect">
              <a:avLst/>
            </a:prstGeom>
          </p:spPr>
        </p:pic>
        <p:sp>
          <p:nvSpPr>
            <p:cNvPr id="9" name="직사각형 8">
              <a:extLst>
                <a:ext uri="{FF2B5EF4-FFF2-40B4-BE49-F238E27FC236}">
                  <a16:creationId xmlns:a16="http://schemas.microsoft.com/office/drawing/2014/main" id="{8D9CCFB6-6DC8-4B81-A4B6-56B19B78F7DE}"/>
                </a:ext>
              </a:extLst>
            </p:cNvPr>
            <p:cNvSpPr/>
            <p:nvPr/>
          </p:nvSpPr>
          <p:spPr>
            <a:xfrm>
              <a:off x="947888" y="2201708"/>
              <a:ext cx="374360" cy="363171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5" name="그룹 14">
            <a:extLst>
              <a:ext uri="{FF2B5EF4-FFF2-40B4-BE49-F238E27FC236}">
                <a16:creationId xmlns:a16="http://schemas.microsoft.com/office/drawing/2014/main" id="{8B5666FE-575E-407C-AF28-1200F61EACF7}"/>
              </a:ext>
            </a:extLst>
          </p:cNvPr>
          <p:cNvGrpSpPr/>
          <p:nvPr/>
        </p:nvGrpSpPr>
        <p:grpSpPr>
          <a:xfrm>
            <a:off x="4258095" y="2039038"/>
            <a:ext cx="2252028" cy="2498392"/>
            <a:chOff x="3491880" y="2283718"/>
            <a:chExt cx="2520280" cy="1728192"/>
          </a:xfrm>
        </p:grpSpPr>
        <p:pic>
          <p:nvPicPr>
            <p:cNvPr id="11" name="그림 10">
              <a:extLst>
                <a:ext uri="{FF2B5EF4-FFF2-40B4-BE49-F238E27FC236}">
                  <a16:creationId xmlns:a16="http://schemas.microsoft.com/office/drawing/2014/main" id="{29FEFF37-4FD4-4A7C-AF9A-7D00F1BE412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23153" t="9638" r="24645" b="26726"/>
            <a:stretch/>
          </p:blipFill>
          <p:spPr>
            <a:xfrm>
              <a:off x="3491880" y="2283718"/>
              <a:ext cx="2520280" cy="1728192"/>
            </a:xfrm>
            <a:prstGeom prst="rect">
              <a:avLst/>
            </a:prstGeom>
          </p:spPr>
        </p:pic>
        <p:sp>
          <p:nvSpPr>
            <p:cNvPr id="16" name="직사각형 15">
              <a:extLst>
                <a:ext uri="{FF2B5EF4-FFF2-40B4-BE49-F238E27FC236}">
                  <a16:creationId xmlns:a16="http://schemas.microsoft.com/office/drawing/2014/main" id="{DD807E74-B7B5-4638-A64F-06AE3A886288}"/>
                </a:ext>
              </a:extLst>
            </p:cNvPr>
            <p:cNvSpPr/>
            <p:nvPr/>
          </p:nvSpPr>
          <p:spPr>
            <a:xfrm>
              <a:off x="4031940" y="3291959"/>
              <a:ext cx="1476164" cy="503927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20" name="그림 19">
            <a:extLst>
              <a:ext uri="{FF2B5EF4-FFF2-40B4-BE49-F238E27FC236}">
                <a16:creationId xmlns:a16="http://schemas.microsoft.com/office/drawing/2014/main" id="{1ED230A9-5F96-4E98-8C5D-ECEAE487D39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6576" t="32168" r="36660" b="32368"/>
          <a:stretch/>
        </p:blipFill>
        <p:spPr>
          <a:xfrm>
            <a:off x="6823382" y="3400995"/>
            <a:ext cx="2252028" cy="1610137"/>
          </a:xfrm>
          <a:prstGeom prst="rect">
            <a:avLst/>
          </a:prstGeom>
        </p:spPr>
      </p:pic>
      <p:pic>
        <p:nvPicPr>
          <p:cNvPr id="36" name="그림 35">
            <a:extLst>
              <a:ext uri="{FF2B5EF4-FFF2-40B4-BE49-F238E27FC236}">
                <a16:creationId xmlns:a16="http://schemas.microsoft.com/office/drawing/2014/main" id="{3E64F339-99D1-4C6F-93D4-DBCFF61DF6D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23382" y="1796752"/>
            <a:ext cx="2252028" cy="1549995"/>
          </a:xfrm>
          <a:prstGeom prst="rect">
            <a:avLst/>
          </a:prstGeom>
        </p:spPr>
      </p:pic>
      <p:pic>
        <p:nvPicPr>
          <p:cNvPr id="39" name="내용 개체 틀 38">
            <a:extLst>
              <a:ext uri="{FF2B5EF4-FFF2-40B4-BE49-F238E27FC236}">
                <a16:creationId xmlns:a16="http://schemas.microsoft.com/office/drawing/2014/main" id="{B0B105DD-9BCC-4FD7-B09D-8D03576346B5}"/>
              </a:ext>
            </a:extLst>
          </p:cNvPr>
          <p:cNvPicPr>
            <a:picLocks noGrp="1" noChangeAspect="1"/>
          </p:cNvPicPr>
          <p:nvPr>
            <p:ph idx="10"/>
          </p:nvPr>
        </p:nvPicPr>
        <p:blipFill>
          <a:blip r:embed="rId7"/>
          <a:stretch>
            <a:fillRect/>
          </a:stretch>
        </p:blipFill>
        <p:spPr>
          <a:xfrm>
            <a:off x="1764032" y="5380062"/>
            <a:ext cx="2213114" cy="1590675"/>
          </a:xfrm>
          <a:prstGeom prst="rect">
            <a:avLst/>
          </a:prstGeom>
        </p:spPr>
      </p:pic>
      <p:graphicFrame>
        <p:nvGraphicFramePr>
          <p:cNvPr id="22" name="다이어그램 21">
            <a:extLst>
              <a:ext uri="{FF2B5EF4-FFF2-40B4-BE49-F238E27FC236}">
                <a16:creationId xmlns:a16="http://schemas.microsoft.com/office/drawing/2014/main" id="{580BBC11-22A7-4947-9487-D7DBAA42FCA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37376614"/>
              </p:ext>
            </p:extLst>
          </p:nvPr>
        </p:nvGraphicFramePr>
        <p:xfrm>
          <a:off x="-1616136" y="1844805"/>
          <a:ext cx="4981574" cy="29957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2186001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9BE61A9-2381-4945-B5E2-D5D275530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IDE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850E1FB-BC34-4356-ACC8-1FD8C98BA6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latin typeface="Arial" panose="020B0604020202020204" pitchFamily="34" charset="0"/>
                <a:cs typeface="Arial" pitchFamily="34" charset="0"/>
              </a:rPr>
              <a:t>System Environment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DF281568-DB6A-497D-8F9D-5BD8D749318F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18151" y="1710427"/>
            <a:ext cx="8496944" cy="2995737"/>
          </a:xfrm>
        </p:spPr>
        <p:txBody>
          <a:bodyPr/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en-US" dirty="0"/>
          </a:p>
        </p:txBody>
      </p:sp>
      <p:grpSp>
        <p:nvGrpSpPr>
          <p:cNvPr id="8" name="그룹 7">
            <a:extLst>
              <a:ext uri="{FF2B5EF4-FFF2-40B4-BE49-F238E27FC236}">
                <a16:creationId xmlns:a16="http://schemas.microsoft.com/office/drawing/2014/main" id="{05594533-65DD-4673-A12F-BC2EF7A498A5}"/>
              </a:ext>
            </a:extLst>
          </p:cNvPr>
          <p:cNvGrpSpPr/>
          <p:nvPr/>
        </p:nvGrpSpPr>
        <p:grpSpPr>
          <a:xfrm>
            <a:off x="4067944" y="1592238"/>
            <a:ext cx="4536504" cy="3397809"/>
            <a:chOff x="241176" y="1607224"/>
            <a:chExt cx="4536504" cy="3397809"/>
          </a:xfrm>
        </p:grpSpPr>
        <p:pic>
          <p:nvPicPr>
            <p:cNvPr id="5" name="그림 4">
              <a:extLst>
                <a:ext uri="{FF2B5EF4-FFF2-40B4-BE49-F238E27FC236}">
                  <a16:creationId xmlns:a16="http://schemas.microsoft.com/office/drawing/2014/main" id="{02E5561F-457A-4040-AFDD-EC0AD14F250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0083" t="9420" r="21229" b="12435"/>
            <a:stretch/>
          </p:blipFill>
          <p:spPr>
            <a:xfrm>
              <a:off x="241176" y="1607224"/>
              <a:ext cx="4536504" cy="3397809"/>
            </a:xfrm>
            <a:prstGeom prst="rect">
              <a:avLst/>
            </a:prstGeom>
          </p:spPr>
        </p:pic>
        <p:pic>
          <p:nvPicPr>
            <p:cNvPr id="6" name="그림 5">
              <a:extLst>
                <a:ext uri="{FF2B5EF4-FFF2-40B4-BE49-F238E27FC236}">
                  <a16:creationId xmlns:a16="http://schemas.microsoft.com/office/drawing/2014/main" id="{F02E6460-4A12-4356-891B-4F7AC74DFF7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23226" t="23820" r="22438" b="18247"/>
            <a:stretch/>
          </p:blipFill>
          <p:spPr>
            <a:xfrm>
              <a:off x="781699" y="2739827"/>
              <a:ext cx="3776981" cy="2265206"/>
            </a:xfrm>
            <a:prstGeom prst="rect">
              <a:avLst/>
            </a:prstGeom>
          </p:spPr>
        </p:pic>
        <p:sp>
          <p:nvSpPr>
            <p:cNvPr id="7" name="직사각형 6">
              <a:extLst>
                <a:ext uri="{FF2B5EF4-FFF2-40B4-BE49-F238E27FC236}">
                  <a16:creationId xmlns:a16="http://schemas.microsoft.com/office/drawing/2014/main" id="{07F01A40-B90D-4979-82D1-DECB2A971888}"/>
                </a:ext>
              </a:extLst>
            </p:cNvPr>
            <p:cNvSpPr/>
            <p:nvPr/>
          </p:nvSpPr>
          <p:spPr>
            <a:xfrm>
              <a:off x="1619672" y="1991180"/>
              <a:ext cx="1512168" cy="412494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20" name="그림 19">
            <a:extLst>
              <a:ext uri="{FF2B5EF4-FFF2-40B4-BE49-F238E27FC236}">
                <a16:creationId xmlns:a16="http://schemas.microsoft.com/office/drawing/2014/main" id="{896CB553-5127-48BE-9586-708EC4ECC3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8024" y="5501535"/>
            <a:ext cx="6200775" cy="1590675"/>
          </a:xfrm>
          <a:prstGeom prst="rect">
            <a:avLst/>
          </a:prstGeom>
        </p:spPr>
      </p:pic>
      <p:grpSp>
        <p:nvGrpSpPr>
          <p:cNvPr id="25" name="그룹 24">
            <a:extLst>
              <a:ext uri="{FF2B5EF4-FFF2-40B4-BE49-F238E27FC236}">
                <a16:creationId xmlns:a16="http://schemas.microsoft.com/office/drawing/2014/main" id="{B706C44E-DC8B-4886-9B9C-43AEC50332F2}"/>
              </a:ext>
            </a:extLst>
          </p:cNvPr>
          <p:cNvGrpSpPr/>
          <p:nvPr/>
        </p:nvGrpSpPr>
        <p:grpSpPr>
          <a:xfrm>
            <a:off x="-468560" y="5452070"/>
            <a:ext cx="4981575" cy="4791075"/>
            <a:chOff x="2040571" y="442233"/>
            <a:chExt cx="4981575" cy="4791075"/>
          </a:xfrm>
        </p:grpSpPr>
        <p:pic>
          <p:nvPicPr>
            <p:cNvPr id="21" name="그림 20">
              <a:extLst>
                <a:ext uri="{FF2B5EF4-FFF2-40B4-BE49-F238E27FC236}">
                  <a16:creationId xmlns:a16="http://schemas.microsoft.com/office/drawing/2014/main" id="{18DB226D-C13B-4AF5-A72E-61303783314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040571" y="442233"/>
              <a:ext cx="4981575" cy="4791075"/>
            </a:xfrm>
            <a:prstGeom prst="rect">
              <a:avLst/>
            </a:prstGeom>
          </p:spPr>
        </p:pic>
        <p:sp>
          <p:nvSpPr>
            <p:cNvPr id="22" name="직사각형 21">
              <a:extLst>
                <a:ext uri="{FF2B5EF4-FFF2-40B4-BE49-F238E27FC236}">
                  <a16:creationId xmlns:a16="http://schemas.microsoft.com/office/drawing/2014/main" id="{7B9AD196-4766-4F15-925B-09FDB4AA1081}"/>
                </a:ext>
              </a:extLst>
            </p:cNvPr>
            <p:cNvSpPr/>
            <p:nvPr/>
          </p:nvSpPr>
          <p:spPr>
            <a:xfrm>
              <a:off x="2233908" y="4366041"/>
              <a:ext cx="1618011" cy="221934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23" name="그림 22">
            <a:extLst>
              <a:ext uri="{FF2B5EF4-FFF2-40B4-BE49-F238E27FC236}">
                <a16:creationId xmlns:a16="http://schemas.microsoft.com/office/drawing/2014/main" id="{97E3E832-FC82-4FF6-8827-D66CD332FA0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44759" y="6021795"/>
            <a:ext cx="6200775" cy="1533525"/>
          </a:xfrm>
          <a:prstGeom prst="rect">
            <a:avLst/>
          </a:prstGeom>
        </p:spPr>
      </p:pic>
      <p:graphicFrame>
        <p:nvGraphicFramePr>
          <p:cNvPr id="9" name="다이어그램 8">
            <a:extLst>
              <a:ext uri="{FF2B5EF4-FFF2-40B4-BE49-F238E27FC236}">
                <a16:creationId xmlns:a16="http://schemas.microsoft.com/office/drawing/2014/main" id="{4A654B40-ED17-44BF-9A29-921744C8026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68010614"/>
              </p:ext>
            </p:extLst>
          </p:nvPr>
        </p:nvGraphicFramePr>
        <p:xfrm>
          <a:off x="-297729" y="1659969"/>
          <a:ext cx="4981574" cy="32159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39230550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9BE61A9-2381-4945-B5E2-D5D275530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IDE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850E1FB-BC34-4356-ACC8-1FD8C98BA6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latin typeface="Arial" panose="020B0604020202020204" pitchFamily="34" charset="0"/>
                <a:cs typeface="Arial" pitchFamily="34" charset="0"/>
              </a:rPr>
              <a:t>System Environment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DF281568-DB6A-497D-8F9D-5BD8D749318F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18" name="그룹 17">
            <a:extLst>
              <a:ext uri="{FF2B5EF4-FFF2-40B4-BE49-F238E27FC236}">
                <a16:creationId xmlns:a16="http://schemas.microsoft.com/office/drawing/2014/main" id="{D56ED0ED-1AFD-4595-B6FF-1ADB3E5A0B17}"/>
              </a:ext>
            </a:extLst>
          </p:cNvPr>
          <p:cNvGrpSpPr/>
          <p:nvPr/>
        </p:nvGrpSpPr>
        <p:grpSpPr>
          <a:xfrm>
            <a:off x="3616110" y="1527737"/>
            <a:ext cx="3980174" cy="2473015"/>
            <a:chOff x="4723384" y="1842660"/>
            <a:chExt cx="3934910" cy="2444891"/>
          </a:xfrm>
        </p:grpSpPr>
        <p:pic>
          <p:nvPicPr>
            <p:cNvPr id="16" name="그림 15">
              <a:extLst>
                <a:ext uri="{FF2B5EF4-FFF2-40B4-BE49-F238E27FC236}">
                  <a16:creationId xmlns:a16="http://schemas.microsoft.com/office/drawing/2014/main" id="{478D5613-B958-4200-821C-6FFC7E390E2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23384" y="1842660"/>
              <a:ext cx="3934910" cy="2444891"/>
            </a:xfrm>
            <a:prstGeom prst="rect">
              <a:avLst/>
            </a:prstGeom>
          </p:spPr>
        </p:pic>
        <p:sp>
          <p:nvSpPr>
            <p:cNvPr id="17" name="직사각형 16">
              <a:extLst>
                <a:ext uri="{FF2B5EF4-FFF2-40B4-BE49-F238E27FC236}">
                  <a16:creationId xmlns:a16="http://schemas.microsoft.com/office/drawing/2014/main" id="{107A7D0B-176D-4829-A154-B4E8EC47C310}"/>
                </a:ext>
              </a:extLst>
            </p:cNvPr>
            <p:cNvSpPr/>
            <p:nvPr/>
          </p:nvSpPr>
          <p:spPr>
            <a:xfrm>
              <a:off x="5032601" y="2344958"/>
              <a:ext cx="1779619" cy="161173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20" name="그림 19">
            <a:extLst>
              <a:ext uri="{FF2B5EF4-FFF2-40B4-BE49-F238E27FC236}">
                <a16:creationId xmlns:a16="http://schemas.microsoft.com/office/drawing/2014/main" id="{896CB553-5127-48BE-9586-708EC4ECC3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8024" y="5501535"/>
            <a:ext cx="6200775" cy="1590675"/>
          </a:xfrm>
          <a:prstGeom prst="rect">
            <a:avLst/>
          </a:prstGeom>
        </p:spPr>
      </p:pic>
      <p:grpSp>
        <p:nvGrpSpPr>
          <p:cNvPr id="25" name="그룹 24">
            <a:extLst>
              <a:ext uri="{FF2B5EF4-FFF2-40B4-BE49-F238E27FC236}">
                <a16:creationId xmlns:a16="http://schemas.microsoft.com/office/drawing/2014/main" id="{B706C44E-DC8B-4886-9B9C-43AEC50332F2}"/>
              </a:ext>
            </a:extLst>
          </p:cNvPr>
          <p:cNvGrpSpPr/>
          <p:nvPr/>
        </p:nvGrpSpPr>
        <p:grpSpPr>
          <a:xfrm>
            <a:off x="-468560" y="5452070"/>
            <a:ext cx="4981575" cy="4791075"/>
            <a:chOff x="2040571" y="442233"/>
            <a:chExt cx="4981575" cy="4791075"/>
          </a:xfrm>
        </p:grpSpPr>
        <p:pic>
          <p:nvPicPr>
            <p:cNvPr id="21" name="그림 20">
              <a:extLst>
                <a:ext uri="{FF2B5EF4-FFF2-40B4-BE49-F238E27FC236}">
                  <a16:creationId xmlns:a16="http://schemas.microsoft.com/office/drawing/2014/main" id="{18DB226D-C13B-4AF5-A72E-61303783314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040571" y="442233"/>
              <a:ext cx="4981575" cy="4791075"/>
            </a:xfrm>
            <a:prstGeom prst="rect">
              <a:avLst/>
            </a:prstGeom>
          </p:spPr>
        </p:pic>
        <p:sp>
          <p:nvSpPr>
            <p:cNvPr id="22" name="직사각형 21">
              <a:extLst>
                <a:ext uri="{FF2B5EF4-FFF2-40B4-BE49-F238E27FC236}">
                  <a16:creationId xmlns:a16="http://schemas.microsoft.com/office/drawing/2014/main" id="{7B9AD196-4766-4F15-925B-09FDB4AA1081}"/>
                </a:ext>
              </a:extLst>
            </p:cNvPr>
            <p:cNvSpPr/>
            <p:nvPr/>
          </p:nvSpPr>
          <p:spPr>
            <a:xfrm>
              <a:off x="2233908" y="4366041"/>
              <a:ext cx="1618011" cy="221934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23" name="그림 22">
            <a:extLst>
              <a:ext uri="{FF2B5EF4-FFF2-40B4-BE49-F238E27FC236}">
                <a16:creationId xmlns:a16="http://schemas.microsoft.com/office/drawing/2014/main" id="{97E3E832-FC82-4FF6-8827-D66CD332FA0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44759" y="6021795"/>
            <a:ext cx="6200775" cy="1533525"/>
          </a:xfrm>
          <a:prstGeom prst="rect">
            <a:avLst/>
          </a:prstGeom>
        </p:spPr>
      </p:pic>
      <p:pic>
        <p:nvPicPr>
          <p:cNvPr id="24" name="그림 23">
            <a:extLst>
              <a:ext uri="{FF2B5EF4-FFF2-40B4-BE49-F238E27FC236}">
                <a16:creationId xmlns:a16="http://schemas.microsoft.com/office/drawing/2014/main" id="{177C3374-C171-4721-9C61-65C8F43CF01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34373" y="1421990"/>
            <a:ext cx="2940622" cy="2796094"/>
          </a:xfrm>
          <a:prstGeom prst="rect">
            <a:avLst/>
          </a:prstGeom>
        </p:spPr>
      </p:pic>
      <p:graphicFrame>
        <p:nvGraphicFramePr>
          <p:cNvPr id="19" name="다이어그램 18">
            <a:extLst>
              <a:ext uri="{FF2B5EF4-FFF2-40B4-BE49-F238E27FC236}">
                <a16:creationId xmlns:a16="http://schemas.microsoft.com/office/drawing/2014/main" id="{D4DB032D-03B8-4770-84DF-D11BC6FBE80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22128337"/>
              </p:ext>
            </p:extLst>
          </p:nvPr>
        </p:nvGraphicFramePr>
        <p:xfrm>
          <a:off x="-297729" y="1659969"/>
          <a:ext cx="4981574" cy="32159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9" name="그림 8">
            <a:extLst>
              <a:ext uri="{FF2B5EF4-FFF2-40B4-BE49-F238E27FC236}">
                <a16:creationId xmlns:a16="http://schemas.microsoft.com/office/drawing/2014/main" id="{6F597EE4-2909-4E5D-BBDD-FC8CD65A3D0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760853" y="4409752"/>
            <a:ext cx="3000375" cy="50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0651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5536" y="1204161"/>
            <a:ext cx="8496944" cy="460648"/>
          </a:xfrm>
        </p:spPr>
        <p:txBody>
          <a:bodyPr/>
          <a:lstStyle/>
          <a:p>
            <a:r>
              <a:rPr lang="en-US" b="1" dirty="0">
                <a:latin typeface="Arial" pitchFamily="34" charset="0"/>
                <a:cs typeface="Arial" pitchFamily="34" charset="0"/>
              </a:rPr>
              <a:t>Install Eclipse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8100392" cy="884466"/>
          </a:xfrm>
        </p:spPr>
        <p:txBody>
          <a:bodyPr>
            <a:normAutofit/>
          </a:bodyPr>
          <a:lstStyle/>
          <a:p>
            <a:r>
              <a:rPr lang="en-US" dirty="0"/>
              <a:t>  IDE</a:t>
            </a:r>
          </a:p>
        </p:txBody>
      </p:sp>
      <p:sp>
        <p:nvSpPr>
          <p:cNvPr id="8" name="내용 개체 틀 7">
            <a:extLst>
              <a:ext uri="{FF2B5EF4-FFF2-40B4-BE49-F238E27FC236}">
                <a16:creationId xmlns:a16="http://schemas.microsoft.com/office/drawing/2014/main" id="{16BE68C6-28EE-4431-80BC-755137AE6059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05880" y="1880132"/>
            <a:ext cx="8496944" cy="2995737"/>
          </a:xfrm>
        </p:spPr>
        <p:txBody>
          <a:bodyPr/>
          <a:lstStyle/>
          <a:p>
            <a:endParaRPr lang="ko-KR" altLang="en-US" dirty="0"/>
          </a:p>
        </p:txBody>
      </p:sp>
      <p:grpSp>
        <p:nvGrpSpPr>
          <p:cNvPr id="7" name="그룹 6">
            <a:extLst>
              <a:ext uri="{FF2B5EF4-FFF2-40B4-BE49-F238E27FC236}">
                <a16:creationId xmlns:a16="http://schemas.microsoft.com/office/drawing/2014/main" id="{75FB815C-702C-4F4D-B71F-BAB62D49DDFA}"/>
              </a:ext>
            </a:extLst>
          </p:cNvPr>
          <p:cNvGrpSpPr>
            <a:grpSpLocks noChangeAspect="1"/>
          </p:cNvGrpSpPr>
          <p:nvPr/>
        </p:nvGrpSpPr>
        <p:grpSpPr>
          <a:xfrm>
            <a:off x="1691680" y="1864705"/>
            <a:ext cx="2749034" cy="1474779"/>
            <a:chOff x="377787" y="1808260"/>
            <a:chExt cx="4647281" cy="2707705"/>
          </a:xfrm>
        </p:grpSpPr>
        <p:pic>
          <p:nvPicPr>
            <p:cNvPr id="4" name="그림 3">
              <a:extLst>
                <a:ext uri="{FF2B5EF4-FFF2-40B4-BE49-F238E27FC236}">
                  <a16:creationId xmlns:a16="http://schemas.microsoft.com/office/drawing/2014/main" id="{918C1EDA-18CA-4E93-9865-C5C3A896A4A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3457"/>
            <a:stretch/>
          </p:blipFill>
          <p:spPr>
            <a:xfrm>
              <a:off x="377787" y="1808260"/>
              <a:ext cx="4647281" cy="2707705"/>
            </a:xfrm>
            <a:prstGeom prst="rect">
              <a:avLst/>
            </a:prstGeom>
          </p:spPr>
        </p:pic>
        <p:sp>
          <p:nvSpPr>
            <p:cNvPr id="5" name="직사각형 4">
              <a:extLst>
                <a:ext uri="{FF2B5EF4-FFF2-40B4-BE49-F238E27FC236}">
                  <a16:creationId xmlns:a16="http://schemas.microsoft.com/office/drawing/2014/main" id="{3A8E2705-15E7-4517-9649-C5070F57EC5C}"/>
                </a:ext>
              </a:extLst>
            </p:cNvPr>
            <p:cNvSpPr/>
            <p:nvPr/>
          </p:nvSpPr>
          <p:spPr>
            <a:xfrm>
              <a:off x="3779912" y="1984504"/>
              <a:ext cx="1008112" cy="371222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0" name="직사각형 9">
            <a:extLst>
              <a:ext uri="{FF2B5EF4-FFF2-40B4-BE49-F238E27FC236}">
                <a16:creationId xmlns:a16="http://schemas.microsoft.com/office/drawing/2014/main" id="{F0D31022-B08C-4853-9CA1-26CFF22B2AC5}"/>
              </a:ext>
            </a:extLst>
          </p:cNvPr>
          <p:cNvSpPr/>
          <p:nvPr/>
        </p:nvSpPr>
        <p:spPr>
          <a:xfrm>
            <a:off x="6804248" y="1540514"/>
            <a:ext cx="315616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200" dirty="0">
                <a:hlinkClick r:id="rId4"/>
              </a:rPr>
              <a:t>https://www.eclipse.org/</a:t>
            </a:r>
            <a:r>
              <a:rPr lang="ko-KR" altLang="en-US" sz="1200" dirty="0"/>
              <a:t> </a:t>
            </a:r>
          </a:p>
        </p:txBody>
      </p:sp>
      <p:grpSp>
        <p:nvGrpSpPr>
          <p:cNvPr id="12" name="그룹 11">
            <a:extLst>
              <a:ext uri="{FF2B5EF4-FFF2-40B4-BE49-F238E27FC236}">
                <a16:creationId xmlns:a16="http://schemas.microsoft.com/office/drawing/2014/main" id="{C2530EEF-EC76-4EE5-9D9D-11E8D073E8B7}"/>
              </a:ext>
            </a:extLst>
          </p:cNvPr>
          <p:cNvGrpSpPr>
            <a:grpSpLocks noChangeAspect="1"/>
          </p:cNvGrpSpPr>
          <p:nvPr/>
        </p:nvGrpSpPr>
        <p:grpSpPr>
          <a:xfrm>
            <a:off x="1724762" y="3407889"/>
            <a:ext cx="2748141" cy="1474779"/>
            <a:chOff x="4167472" y="1219142"/>
            <a:chExt cx="4853874" cy="2520280"/>
          </a:xfrm>
        </p:grpSpPr>
        <p:pic>
          <p:nvPicPr>
            <p:cNvPr id="9" name="그림 8">
              <a:extLst>
                <a:ext uri="{FF2B5EF4-FFF2-40B4-BE49-F238E27FC236}">
                  <a16:creationId xmlns:a16="http://schemas.microsoft.com/office/drawing/2014/main" id="{63A25DCC-B10E-40BA-B109-9D5B2936E23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7475" t="12201" r="10625" b="12201"/>
            <a:stretch/>
          </p:blipFill>
          <p:spPr>
            <a:xfrm>
              <a:off x="4167472" y="1219142"/>
              <a:ext cx="4853874" cy="2520280"/>
            </a:xfrm>
            <a:prstGeom prst="rect">
              <a:avLst/>
            </a:prstGeom>
          </p:spPr>
        </p:pic>
        <p:sp>
          <p:nvSpPr>
            <p:cNvPr id="11" name="직사각형 10">
              <a:extLst>
                <a:ext uri="{FF2B5EF4-FFF2-40B4-BE49-F238E27FC236}">
                  <a16:creationId xmlns:a16="http://schemas.microsoft.com/office/drawing/2014/main" id="{30532BC7-8CE1-401C-A3DD-F25BA17CD70C}"/>
                </a:ext>
              </a:extLst>
            </p:cNvPr>
            <p:cNvSpPr/>
            <p:nvPr/>
          </p:nvSpPr>
          <p:spPr>
            <a:xfrm>
              <a:off x="4572000" y="2170115"/>
              <a:ext cx="1440160" cy="1049707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3076" name="Picture 4" descr="logo">
            <a:extLst>
              <a:ext uri="{FF2B5EF4-FFF2-40B4-BE49-F238E27FC236}">
                <a16:creationId xmlns:a16="http://schemas.microsoft.com/office/drawing/2014/main" id="{22F2F4E3-50D8-4BDA-A521-322EB4910A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9599" y="1050117"/>
            <a:ext cx="2532881" cy="594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그룹 14">
            <a:extLst>
              <a:ext uri="{FF2B5EF4-FFF2-40B4-BE49-F238E27FC236}">
                <a16:creationId xmlns:a16="http://schemas.microsoft.com/office/drawing/2014/main" id="{D4735601-5B3A-4BCD-8A92-4A2C2E6332AD}"/>
              </a:ext>
            </a:extLst>
          </p:cNvPr>
          <p:cNvGrpSpPr/>
          <p:nvPr/>
        </p:nvGrpSpPr>
        <p:grpSpPr>
          <a:xfrm>
            <a:off x="4631247" y="1864704"/>
            <a:ext cx="1501954" cy="1474779"/>
            <a:chOff x="6804248" y="2141400"/>
            <a:chExt cx="2093689" cy="2103966"/>
          </a:xfrm>
        </p:grpSpPr>
        <p:pic>
          <p:nvPicPr>
            <p:cNvPr id="14" name="그림 13">
              <a:extLst>
                <a:ext uri="{FF2B5EF4-FFF2-40B4-BE49-F238E27FC236}">
                  <a16:creationId xmlns:a16="http://schemas.microsoft.com/office/drawing/2014/main" id="{E9D15BC0-DCDB-4344-B78A-F3E17335259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30078" t="14005" r="30407" b="15215"/>
            <a:stretch/>
          </p:blipFill>
          <p:spPr>
            <a:xfrm>
              <a:off x="6809705" y="2141400"/>
              <a:ext cx="2088232" cy="2103966"/>
            </a:xfrm>
            <a:prstGeom prst="rect">
              <a:avLst/>
            </a:prstGeom>
          </p:spPr>
        </p:pic>
        <p:sp>
          <p:nvSpPr>
            <p:cNvPr id="17" name="직사각형 16">
              <a:extLst>
                <a:ext uri="{FF2B5EF4-FFF2-40B4-BE49-F238E27FC236}">
                  <a16:creationId xmlns:a16="http://schemas.microsoft.com/office/drawing/2014/main" id="{9E8C6ABF-897B-4E55-BFDC-FBFECFD1A299}"/>
                </a:ext>
              </a:extLst>
            </p:cNvPr>
            <p:cNvSpPr/>
            <p:nvPr/>
          </p:nvSpPr>
          <p:spPr>
            <a:xfrm>
              <a:off x="6804248" y="2822573"/>
              <a:ext cx="2088232" cy="325241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6" name="그림 5">
            <a:extLst>
              <a:ext uri="{FF2B5EF4-FFF2-40B4-BE49-F238E27FC236}">
                <a16:creationId xmlns:a16="http://schemas.microsoft.com/office/drawing/2014/main" id="{38B7FC85-75D6-473B-8ABC-E2072FDEDA0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31247" y="3407889"/>
            <a:ext cx="1498040" cy="1494259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91104D67-C908-47EA-A90F-0B4CA2DDCE8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19174" y="2429940"/>
            <a:ext cx="2813730" cy="1955897"/>
          </a:xfrm>
          <a:prstGeom prst="rect">
            <a:avLst/>
          </a:prstGeom>
        </p:spPr>
      </p:pic>
      <p:graphicFrame>
        <p:nvGraphicFramePr>
          <p:cNvPr id="18" name="다이어그램 17">
            <a:extLst>
              <a:ext uri="{FF2B5EF4-FFF2-40B4-BE49-F238E27FC236}">
                <a16:creationId xmlns:a16="http://schemas.microsoft.com/office/drawing/2014/main" id="{087FB653-9153-4ADC-B796-B3FCA5E887D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11846580"/>
              </p:ext>
            </p:extLst>
          </p:nvPr>
        </p:nvGraphicFramePr>
        <p:xfrm>
          <a:off x="-1616136" y="1844805"/>
          <a:ext cx="4981574" cy="29957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</p:spTree>
    <p:extLst>
      <p:ext uri="{BB962C8B-B14F-4D97-AF65-F5344CB8AC3E}">
        <p14:creationId xmlns:p14="http://schemas.microsoft.com/office/powerpoint/2010/main" val="4748822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2833</TotalTime>
  <Words>259</Words>
  <Application>Microsoft Office PowerPoint</Application>
  <PresentationFormat>화면 슬라이드 쇼(16:9)</PresentationFormat>
  <Paragraphs>64</Paragraphs>
  <Slides>10</Slides>
  <Notes>5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2</vt:i4>
      </vt:variant>
      <vt:variant>
        <vt:lpstr>슬라이드 제목</vt:lpstr>
      </vt:variant>
      <vt:variant>
        <vt:i4>10</vt:i4>
      </vt:variant>
    </vt:vector>
  </HeadingPairs>
  <TitlesOfParts>
    <vt:vector size="16" baseType="lpstr">
      <vt:lpstr>맑은 고딕</vt:lpstr>
      <vt:lpstr>Arial</vt:lpstr>
      <vt:lpstr>Calibri</vt:lpstr>
      <vt:lpstr>Wingdings</vt:lpstr>
      <vt:lpstr>Office Theme</vt:lpstr>
      <vt:lpstr>Custom Design</vt:lpstr>
      <vt:lpstr>PowerPoint 프레젠테이션</vt:lpstr>
      <vt:lpstr>Table of Contents</vt:lpstr>
      <vt:lpstr>  What is CTIP</vt:lpstr>
      <vt:lpstr>  IDE (Integrated development environment)</vt:lpstr>
      <vt:lpstr>  IDE</vt:lpstr>
      <vt:lpstr>  IDE</vt:lpstr>
      <vt:lpstr>  IDE</vt:lpstr>
      <vt:lpstr>  IDE</vt:lpstr>
      <vt:lpstr>  IDE</vt:lpstr>
      <vt:lpstr>PowerPoint 프레젠테이션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고예은</cp:lastModifiedBy>
  <cp:revision>40</cp:revision>
  <dcterms:created xsi:type="dcterms:W3CDTF">2014-04-01T16:27:38Z</dcterms:created>
  <dcterms:modified xsi:type="dcterms:W3CDTF">2018-03-18T10:08:50Z</dcterms:modified>
</cp:coreProperties>
</file>