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65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고예은" userId="4275d4ae-96a2-479f-b1e2-088da71a99d5" providerId="ADAL" clId="{815F34F3-35B8-4C9F-A8DD-5B4ED9F38055}"/>
    <pc:docChg chg="undo redo custSel addSld delSld modSld">
      <pc:chgData name="고예은" userId="4275d4ae-96a2-479f-b1e2-088da71a99d5" providerId="ADAL" clId="{815F34F3-35B8-4C9F-A8DD-5B4ED9F38055}" dt="2018-01-02T04:53:56.413" v="731" actId="20577"/>
      <pc:docMkLst>
        <pc:docMk/>
      </pc:docMkLst>
      <pc:sldChg chg="addSp delSp">
        <pc:chgData name="고예은" userId="4275d4ae-96a2-479f-b1e2-088da71a99d5" providerId="ADAL" clId="{815F34F3-35B8-4C9F-A8DD-5B4ED9F38055}" dt="2018-01-02T04:24:58.170" v="97" actId="478"/>
        <pc:sldMkLst>
          <pc:docMk/>
          <pc:sldMk cId="363920370" sldId="256"/>
        </pc:sldMkLst>
        <pc:picChg chg="add del">
          <ac:chgData name="고예은" userId="4275d4ae-96a2-479f-b1e2-088da71a99d5" providerId="ADAL" clId="{815F34F3-35B8-4C9F-A8DD-5B4ED9F38055}" dt="2018-01-02T04:24:58.170" v="97" actId="478"/>
          <ac:picMkLst>
            <pc:docMk/>
            <pc:sldMk cId="363920370" sldId="256"/>
            <ac:picMk id="4" creationId="{00000000-0000-0000-0000-000000000000}"/>
          </ac:picMkLst>
        </pc:picChg>
      </pc:sldChg>
      <pc:sldChg chg="addSp delSp modSp">
        <pc:chgData name="고예은" userId="4275d4ae-96a2-479f-b1e2-088da71a99d5" providerId="ADAL" clId="{815F34F3-35B8-4C9F-A8DD-5B4ED9F38055}" dt="2018-01-02T04:42:53.984" v="661" actId="20577"/>
        <pc:sldMkLst>
          <pc:docMk/>
          <pc:sldMk cId="4103309497" sldId="257"/>
        </pc:sldMkLst>
        <pc:spChg chg="mod">
          <ac:chgData name="고예은" userId="4275d4ae-96a2-479f-b1e2-088da71a99d5" providerId="ADAL" clId="{815F34F3-35B8-4C9F-A8DD-5B4ED9F38055}" dt="2018-01-02T04:23:52.079" v="45" actId="20577"/>
          <ac:spMkLst>
            <pc:docMk/>
            <pc:sldMk cId="4103309497" sldId="257"/>
            <ac:spMk id="2" creationId="{00000000-0000-0000-0000-000000000000}"/>
          </ac:spMkLst>
        </pc:spChg>
        <pc:spChg chg="mod">
          <ac:chgData name="고예은" userId="4275d4ae-96a2-479f-b1e2-088da71a99d5" providerId="ADAL" clId="{815F34F3-35B8-4C9F-A8DD-5B4ED9F38055}" dt="2018-01-02T04:42:53.984" v="661" actId="20577"/>
          <ac:spMkLst>
            <pc:docMk/>
            <pc:sldMk cId="4103309497" sldId="257"/>
            <ac:spMk id="3" creationId="{00000000-0000-0000-0000-000000000000}"/>
          </ac:spMkLst>
        </pc:spChg>
        <pc:picChg chg="add del">
          <ac:chgData name="고예은" userId="4275d4ae-96a2-479f-b1e2-088da71a99d5" providerId="ADAL" clId="{815F34F3-35B8-4C9F-A8DD-5B4ED9F38055}" dt="2018-01-02T04:24:59.671" v="98" actId="478"/>
          <ac:picMkLst>
            <pc:docMk/>
            <pc:sldMk cId="4103309497" sldId="257"/>
            <ac:picMk id="5" creationId="{00000000-0000-0000-0000-000000000000}"/>
          </ac:picMkLst>
        </pc:picChg>
      </pc:sldChg>
      <pc:sldChg chg="modSp add">
        <pc:chgData name="고예은" userId="4275d4ae-96a2-479f-b1e2-088da71a99d5" providerId="ADAL" clId="{815F34F3-35B8-4C9F-A8DD-5B4ED9F38055}" dt="2018-01-02T04:41:50.007" v="550" actId="20577"/>
        <pc:sldMkLst>
          <pc:docMk/>
          <pc:sldMk cId="2814937528" sldId="258"/>
        </pc:sldMkLst>
        <pc:spChg chg="mod">
          <ac:chgData name="고예은" userId="4275d4ae-96a2-479f-b1e2-088da71a99d5" providerId="ADAL" clId="{815F34F3-35B8-4C9F-A8DD-5B4ED9F38055}" dt="2018-01-02T04:25:56.270" v="118" actId="20577"/>
          <ac:spMkLst>
            <pc:docMk/>
            <pc:sldMk cId="2814937528" sldId="258"/>
            <ac:spMk id="2" creationId="{AD6DBE29-C86F-4967-A903-89178F8124A3}"/>
          </ac:spMkLst>
        </pc:spChg>
        <pc:spChg chg="mod">
          <ac:chgData name="고예은" userId="4275d4ae-96a2-479f-b1e2-088da71a99d5" providerId="ADAL" clId="{815F34F3-35B8-4C9F-A8DD-5B4ED9F38055}" dt="2018-01-02T04:41:50.007" v="550" actId="20577"/>
          <ac:spMkLst>
            <pc:docMk/>
            <pc:sldMk cId="2814937528" sldId="258"/>
            <ac:spMk id="3" creationId="{37EB6AC8-9254-4AA6-92D7-341E10F6F59D}"/>
          </ac:spMkLst>
        </pc:spChg>
      </pc:sldChg>
      <pc:sldChg chg="del">
        <pc:chgData name="고예은" userId="4275d4ae-96a2-479f-b1e2-088da71a99d5" providerId="ADAL" clId="{815F34F3-35B8-4C9F-A8DD-5B4ED9F38055}" dt="2018-01-02T04:25:39.970" v="105" actId="2696"/>
        <pc:sldMkLst>
          <pc:docMk/>
          <pc:sldMk cId="4170783713" sldId="258"/>
        </pc:sldMkLst>
      </pc:sldChg>
      <pc:sldChg chg="del">
        <pc:chgData name="고예은" userId="4275d4ae-96a2-479f-b1e2-088da71a99d5" providerId="ADAL" clId="{815F34F3-35B8-4C9F-A8DD-5B4ED9F38055}" dt="2018-01-02T04:25:39.962" v="104" actId="2696"/>
        <pc:sldMkLst>
          <pc:docMk/>
          <pc:sldMk cId="1101633878" sldId="259"/>
        </pc:sldMkLst>
      </pc:sldChg>
      <pc:sldChg chg="addSp modSp add">
        <pc:chgData name="고예은" userId="4275d4ae-96a2-479f-b1e2-088da71a99d5" providerId="ADAL" clId="{815F34F3-35B8-4C9F-A8DD-5B4ED9F38055}" dt="2018-01-02T04:53:56.413" v="731" actId="20577"/>
        <pc:sldMkLst>
          <pc:docMk/>
          <pc:sldMk cId="1946716888" sldId="259"/>
        </pc:sldMkLst>
        <pc:spChg chg="mod">
          <ac:chgData name="고예은" userId="4275d4ae-96a2-479f-b1e2-088da71a99d5" providerId="ADAL" clId="{815F34F3-35B8-4C9F-A8DD-5B4ED9F38055}" dt="2018-01-02T04:51:31.736" v="705" actId="5793"/>
          <ac:spMkLst>
            <pc:docMk/>
            <pc:sldMk cId="1946716888" sldId="259"/>
            <ac:spMk id="2" creationId="{F91524C2-8B4D-486C-BEBD-3FF6815205F9}"/>
          </ac:spMkLst>
        </pc:spChg>
        <pc:spChg chg="add mod">
          <ac:chgData name="고예은" userId="4275d4ae-96a2-479f-b1e2-088da71a99d5" providerId="ADAL" clId="{815F34F3-35B8-4C9F-A8DD-5B4ED9F38055}" dt="2018-01-02T04:53:56.413" v="731" actId="20577"/>
          <ac:spMkLst>
            <pc:docMk/>
            <pc:sldMk cId="1946716888" sldId="259"/>
            <ac:spMk id="4" creationId="{3DB75A2E-AAB5-4C33-8518-9CB481C566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8830" y="4038600"/>
            <a:ext cx="8182570" cy="1221640"/>
          </a:xfrm>
        </p:spPr>
        <p:txBody>
          <a:bodyPr>
            <a:normAutofit/>
          </a:bodyPr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6400800" cy="91623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900" y="274638"/>
            <a:ext cx="671078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443836"/>
            <a:ext cx="6710784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template.net/?utm_source=ppt&amp;utm_medium=logo&amp;utm_term=ppt&amp;utm_content=NNNN&amp;utm_campaign=pp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pttemplate.net/?utm_source=ppt&amp;utm_medium=logo&amp;utm_term=ppt&amp;utm_content=NNNN&amp;utm_campaign=pp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of </a:t>
            </a:r>
            <a:br>
              <a:rPr lang="en-US" dirty="0"/>
            </a:br>
            <a:r>
              <a:rPr lang="en-US" dirty="0"/>
              <a:t>Quantum Mechanics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9715" y="5690085"/>
            <a:ext cx="6400800" cy="916230"/>
          </a:xfrm>
        </p:spPr>
        <p:txBody>
          <a:bodyPr/>
          <a:lstStyle/>
          <a:p>
            <a:r>
              <a:rPr lang="ko-KR" altLang="en-US" dirty="0"/>
              <a:t>고 예 은</a:t>
            </a:r>
            <a:endParaRPr lang="en-US" dirty="0"/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181" y="6606315"/>
            <a:ext cx="1167819" cy="25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Table</a:t>
            </a:r>
            <a:r>
              <a:rPr lang="ko-KR" altLang="en-US" dirty="0"/>
              <a:t> </a:t>
            </a:r>
            <a:r>
              <a:rPr lang="en-US" altLang="ko-KR" dirty="0"/>
              <a:t>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Body</a:t>
            </a:r>
          </a:p>
          <a:p>
            <a:pPr lvl="1"/>
            <a:r>
              <a:rPr lang="en-US" dirty="0"/>
              <a:t>Past</a:t>
            </a:r>
          </a:p>
          <a:p>
            <a:pPr lvl="1"/>
            <a:r>
              <a:rPr lang="en-US" dirty="0"/>
              <a:t>Present</a:t>
            </a:r>
          </a:p>
          <a:p>
            <a:endParaRPr lang="en-US" dirty="0"/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Future: My GUESS</a:t>
            </a:r>
          </a:p>
          <a:p>
            <a:endParaRPr lang="en-US" dirty="0"/>
          </a:p>
        </p:txBody>
      </p:sp>
      <p:pic>
        <p:nvPicPr>
          <p:cNvPr id="5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5" y="6606315"/>
            <a:ext cx="1167819" cy="25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DBE29-C86F-4967-A903-89178F81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B6AC8-9254-4AA6-92D7-341E10F6F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Why I do this?</a:t>
            </a:r>
          </a:p>
          <a:p>
            <a:pPr lvl="1"/>
            <a:r>
              <a:rPr lang="en-US" altLang="ko-KR" dirty="0"/>
              <a:t>I want to know the past(I don’t interest about </a:t>
            </a:r>
            <a:r>
              <a:rPr lang="en-US" altLang="ko-KR" dirty="0" err="1"/>
              <a:t>fck</a:t>
            </a:r>
            <a:r>
              <a:rPr lang="en-US" altLang="ko-KR" dirty="0"/>
              <a:t> damn future)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What do I want?</a:t>
            </a:r>
          </a:p>
          <a:p>
            <a:pPr lvl="1"/>
            <a:r>
              <a:rPr lang="en-US" altLang="ko-KR" dirty="0"/>
              <a:t>Pass the graduation </a:t>
            </a:r>
          </a:p>
          <a:p>
            <a:r>
              <a:rPr lang="en-US" altLang="ko-KR" dirty="0"/>
              <a:t>What is the thing that I want to tell?</a:t>
            </a:r>
          </a:p>
          <a:p>
            <a:pPr lvl="1"/>
            <a:r>
              <a:rPr lang="en-US" altLang="ko-KR" dirty="0"/>
              <a:t>I just want to conclusion my learning at college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What is my GUESS?</a:t>
            </a:r>
          </a:p>
          <a:p>
            <a:pPr lvl="1"/>
            <a:r>
              <a:rPr lang="en-US" altLang="ko-KR" dirty="0"/>
              <a:t>Past </a:t>
            </a:r>
            <a:r>
              <a:rPr lang="en-US" altLang="ko-KR" dirty="0">
                <a:sym typeface="Wingdings" panose="05000000000000000000" pitchFamily="2" charset="2"/>
              </a:rPr>
              <a:t> present  future?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What should I(or people)do?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1493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524C2-8B4D-486C-BEBD-3FF681520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Through the history……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EBB72-B40B-4FF9-A5CB-15AB8FB7B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두루마리 모양: 가로로 말림 3">
            <a:extLst>
              <a:ext uri="{FF2B5EF4-FFF2-40B4-BE49-F238E27FC236}">
                <a16:creationId xmlns:a16="http://schemas.microsoft.com/office/drawing/2014/main" id="{3DB75A2E-AAB5-4C33-8518-9CB481C56611}"/>
              </a:ext>
            </a:extLst>
          </p:cNvPr>
          <p:cNvSpPr/>
          <p:nvPr/>
        </p:nvSpPr>
        <p:spPr>
          <a:xfrm>
            <a:off x="7596336" y="148130"/>
            <a:ext cx="1666528" cy="864096"/>
          </a:xfrm>
          <a:prstGeom prst="horizontalScrol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BODY - PAST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716888"/>
      </p:ext>
    </p:extLst>
  </p:cSld>
  <p:clrMapOvr>
    <a:masterClrMapping/>
  </p:clrMapOvr>
</p:sld>
</file>

<file path=ppt/theme/theme1.xml><?xml version="1.0" encoding="utf-8"?>
<a:theme xmlns:a="http://schemas.openxmlformats.org/drawingml/2006/main" name="20023-microsof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20001-einstein-physics-ppt-template</Template>
  <TotalTime>32</TotalTime>
  <Words>93</Words>
  <Application>Microsoft Office PowerPoint</Application>
  <PresentationFormat>화면 슬라이드 쇼(4:3)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Microsoft Himalaya</vt:lpstr>
      <vt:lpstr>Microsoft New Tai Lue</vt:lpstr>
      <vt:lpstr>Wingdings</vt:lpstr>
      <vt:lpstr>20023-microsoft</vt:lpstr>
      <vt:lpstr>History of  Quantum Mechanics</vt:lpstr>
      <vt:lpstr>Table of Contents</vt:lpstr>
      <vt:lpstr>Introduction</vt:lpstr>
      <vt:lpstr>Through the history……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 Quantum Mechanics</dc:title>
  <dc:creator>고예은</dc:creator>
  <cp:lastModifiedBy>고예은</cp:lastModifiedBy>
  <cp:revision>1</cp:revision>
  <dcterms:created xsi:type="dcterms:W3CDTF">2018-01-02T04:21:05Z</dcterms:created>
  <dcterms:modified xsi:type="dcterms:W3CDTF">2018-01-02T04:53:57Z</dcterms:modified>
</cp:coreProperties>
</file>