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65" r:id="rId5"/>
    <p:sldId id="275" r:id="rId6"/>
    <p:sldId id="274" r:id="rId7"/>
    <p:sldId id="276" r:id="rId8"/>
    <p:sldId id="272" r:id="rId9"/>
    <p:sldId id="273" r:id="rId10"/>
    <p:sldId id="266" r:id="rId11"/>
    <p:sldId id="267" r:id="rId12"/>
    <p:sldId id="268" r:id="rId13"/>
    <p:sldId id="269" r:id="rId14"/>
    <p:sldId id="270" r:id="rId15"/>
    <p:sldId id="271" r:id="rId16"/>
    <p:sldId id="26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2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42E0848-17C9-441D-B660-1AF2D90A99CD}" v="47" dt="2019-05-26T23:16:20.9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44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 Reed" userId="8bc640c57cda25b6" providerId="LiveId" clId="{DEEC0362-59D9-47C4-8C3C-7B6134F4E7D8}"/>
    <pc:docChg chg="modSld">
      <pc:chgData name="Alex Reed" userId="8bc640c57cda25b6" providerId="LiveId" clId="{DEEC0362-59D9-47C4-8C3C-7B6134F4E7D8}" dt="2019-05-25T17:48:27.886" v="161" actId="1076"/>
      <pc:docMkLst>
        <pc:docMk/>
      </pc:docMkLst>
      <pc:sldChg chg="addSp modSp">
        <pc:chgData name="Alex Reed" userId="8bc640c57cda25b6" providerId="LiveId" clId="{DEEC0362-59D9-47C4-8C3C-7B6134F4E7D8}" dt="2019-05-25T17:46:00.567" v="36" actId="1036"/>
        <pc:sldMkLst>
          <pc:docMk/>
          <pc:sldMk cId="4003376071" sldId="258"/>
        </pc:sldMkLst>
        <pc:spChg chg="add mod">
          <ac:chgData name="Alex Reed" userId="8bc640c57cda25b6" providerId="LiveId" clId="{DEEC0362-59D9-47C4-8C3C-7B6134F4E7D8}" dt="2019-05-25T17:45:51.555" v="20" actId="164"/>
          <ac:spMkLst>
            <pc:docMk/>
            <pc:sldMk cId="4003376071" sldId="258"/>
            <ac:spMk id="9" creationId="{69BD4B95-C55A-48FD-837D-F9205D52302C}"/>
          </ac:spMkLst>
        </pc:spChg>
        <pc:grpChg chg="add mod">
          <ac:chgData name="Alex Reed" userId="8bc640c57cda25b6" providerId="LiveId" clId="{DEEC0362-59D9-47C4-8C3C-7B6134F4E7D8}" dt="2019-05-25T17:46:00.567" v="36" actId="1036"/>
          <ac:grpSpMkLst>
            <pc:docMk/>
            <pc:sldMk cId="4003376071" sldId="258"/>
            <ac:grpSpMk id="3" creationId="{0E927029-5B18-4884-AC93-F25BA7853C3C}"/>
          </ac:grpSpMkLst>
        </pc:grpChg>
        <pc:grpChg chg="mod">
          <ac:chgData name="Alex Reed" userId="8bc640c57cda25b6" providerId="LiveId" clId="{DEEC0362-59D9-47C4-8C3C-7B6134F4E7D8}" dt="2019-05-25T17:45:56.259" v="22" actId="12789"/>
          <ac:grpSpMkLst>
            <pc:docMk/>
            <pc:sldMk cId="4003376071" sldId="258"/>
            <ac:grpSpMk id="22" creationId="{C40B9F04-2A1F-4A3D-864E-EEF064B42173}"/>
          </ac:grpSpMkLst>
        </pc:grpChg>
      </pc:sldChg>
      <pc:sldChg chg="addSp modSp">
        <pc:chgData name="Alex Reed" userId="8bc640c57cda25b6" providerId="LiveId" clId="{DEEC0362-59D9-47C4-8C3C-7B6134F4E7D8}" dt="2019-05-25T17:48:27.886" v="161" actId="1076"/>
        <pc:sldMkLst>
          <pc:docMk/>
          <pc:sldMk cId="3575461116" sldId="264"/>
        </pc:sldMkLst>
        <pc:spChg chg="mod">
          <ac:chgData name="Alex Reed" userId="8bc640c57cda25b6" providerId="LiveId" clId="{DEEC0362-59D9-47C4-8C3C-7B6134F4E7D8}" dt="2019-05-25T17:47:40.853" v="155" actId="20577"/>
          <ac:spMkLst>
            <pc:docMk/>
            <pc:sldMk cId="3575461116" sldId="264"/>
            <ac:spMk id="2" creationId="{AA462C42-B569-401A-B336-75DB83F718A8}"/>
          </ac:spMkLst>
        </pc:spChg>
        <pc:spChg chg="add mod">
          <ac:chgData name="Alex Reed" userId="8bc640c57cda25b6" providerId="LiveId" clId="{DEEC0362-59D9-47C4-8C3C-7B6134F4E7D8}" dt="2019-05-25T17:48:11.440" v="159" actId="1076"/>
          <ac:spMkLst>
            <pc:docMk/>
            <pc:sldMk cId="3575461116" sldId="264"/>
            <ac:spMk id="3" creationId="{31CF3DE1-A027-484D-8C6A-1A7DA8CA6A3D}"/>
          </ac:spMkLst>
        </pc:spChg>
        <pc:spChg chg="add mod">
          <ac:chgData name="Alex Reed" userId="8bc640c57cda25b6" providerId="LiveId" clId="{DEEC0362-59D9-47C4-8C3C-7B6134F4E7D8}" dt="2019-05-25T17:48:27.886" v="161" actId="1076"/>
          <ac:spMkLst>
            <pc:docMk/>
            <pc:sldMk cId="3575461116" sldId="264"/>
            <ac:spMk id="4" creationId="{4887DC45-B275-4F32-9AB7-5B3B9D0DDBA5}"/>
          </ac:spMkLst>
        </pc:spChg>
      </pc:sldChg>
    </pc:docChg>
  </pc:docChgLst>
  <pc:docChgLst>
    <pc:chgData name="Alex Reed" userId="8bc640c57cda25b6" providerId="LiveId" clId="{D42E0848-17C9-441D-B660-1AF2D90A99CD}"/>
    <pc:docChg chg="undo custSel addSld modSld sldOrd">
      <pc:chgData name="Alex Reed" userId="8bc640c57cda25b6" providerId="LiveId" clId="{D42E0848-17C9-441D-B660-1AF2D90A99CD}" dt="2019-05-26T23:17:01.109" v="855" actId="478"/>
      <pc:docMkLst>
        <pc:docMk/>
      </pc:docMkLst>
      <pc:sldChg chg="modSp">
        <pc:chgData name="Alex Reed" userId="8bc640c57cda25b6" providerId="LiveId" clId="{D42E0848-17C9-441D-B660-1AF2D90A99CD}" dt="2019-05-26T23:03:35.443" v="264" actId="27636"/>
        <pc:sldMkLst>
          <pc:docMk/>
          <pc:sldMk cId="2218552672" sldId="257"/>
        </pc:sldMkLst>
        <pc:spChg chg="mod">
          <ac:chgData name="Alex Reed" userId="8bc640c57cda25b6" providerId="LiveId" clId="{D42E0848-17C9-441D-B660-1AF2D90A99CD}" dt="2019-05-26T23:03:35.443" v="264" actId="27636"/>
          <ac:spMkLst>
            <pc:docMk/>
            <pc:sldMk cId="2218552672" sldId="257"/>
            <ac:spMk id="4" creationId="{0AC2F671-0B48-4A1A-A83E-1F8ACD758D51}"/>
          </ac:spMkLst>
        </pc:spChg>
      </pc:sldChg>
      <pc:sldChg chg="delSp modSp ord">
        <pc:chgData name="Alex Reed" userId="8bc640c57cda25b6" providerId="LiveId" clId="{D42E0848-17C9-441D-B660-1AF2D90A99CD}" dt="2019-05-26T23:04:52.217" v="385" actId="20577"/>
        <pc:sldMkLst>
          <pc:docMk/>
          <pc:sldMk cId="4003376071" sldId="258"/>
        </pc:sldMkLst>
        <pc:spChg chg="mod">
          <ac:chgData name="Alex Reed" userId="8bc640c57cda25b6" providerId="LiveId" clId="{D42E0848-17C9-441D-B660-1AF2D90A99CD}" dt="2019-05-26T23:04:52.217" v="385" actId="20577"/>
          <ac:spMkLst>
            <pc:docMk/>
            <pc:sldMk cId="4003376071" sldId="258"/>
            <ac:spMk id="2" creationId="{AA462C42-B569-401A-B336-75DB83F718A8}"/>
          </ac:spMkLst>
        </pc:spChg>
        <pc:spChg chg="del topLvl">
          <ac:chgData name="Alex Reed" userId="8bc640c57cda25b6" providerId="LiveId" clId="{D42E0848-17C9-441D-B660-1AF2D90A99CD}" dt="2019-05-26T23:04:01.632" v="272" actId="478"/>
          <ac:spMkLst>
            <pc:docMk/>
            <pc:sldMk cId="4003376071" sldId="258"/>
            <ac:spMk id="9" creationId="{69BD4B95-C55A-48FD-837D-F9205D52302C}"/>
          </ac:spMkLst>
        </pc:spChg>
        <pc:spChg chg="mod">
          <ac:chgData name="Alex Reed" userId="8bc640c57cda25b6" providerId="LiveId" clId="{D42E0848-17C9-441D-B660-1AF2D90A99CD}" dt="2019-05-26T23:04:37.238" v="353" actId="20577"/>
          <ac:spMkLst>
            <pc:docMk/>
            <pc:sldMk cId="4003376071" sldId="258"/>
            <ac:spMk id="15" creationId="{8027DA05-7918-4575-A54E-B1821BB781AD}"/>
          </ac:spMkLst>
        </pc:spChg>
        <pc:spChg chg="mod">
          <ac:chgData name="Alex Reed" userId="8bc640c57cda25b6" providerId="LiveId" clId="{D42E0848-17C9-441D-B660-1AF2D90A99CD}" dt="2019-05-26T23:04:18.890" v="312" actId="20577"/>
          <ac:spMkLst>
            <pc:docMk/>
            <pc:sldMk cId="4003376071" sldId="258"/>
            <ac:spMk id="19" creationId="{0DA24265-7C90-48D6-A5A6-7646070318A9}"/>
          </ac:spMkLst>
        </pc:spChg>
        <pc:grpChg chg="del">
          <ac:chgData name="Alex Reed" userId="8bc640c57cda25b6" providerId="LiveId" clId="{D42E0848-17C9-441D-B660-1AF2D90A99CD}" dt="2019-05-26T23:04:01.632" v="272" actId="478"/>
          <ac:grpSpMkLst>
            <pc:docMk/>
            <pc:sldMk cId="4003376071" sldId="258"/>
            <ac:grpSpMk id="3" creationId="{0E927029-5B18-4884-AC93-F25BA7853C3C}"/>
          </ac:grpSpMkLst>
        </pc:grpChg>
        <pc:grpChg chg="mod topLvl">
          <ac:chgData name="Alex Reed" userId="8bc640c57cda25b6" providerId="LiveId" clId="{D42E0848-17C9-441D-B660-1AF2D90A99CD}" dt="2019-05-26T23:04:42.558" v="354" actId="1076"/>
          <ac:grpSpMkLst>
            <pc:docMk/>
            <pc:sldMk cId="4003376071" sldId="258"/>
            <ac:grpSpMk id="22" creationId="{C40B9F04-2A1F-4A3D-864E-EEF064B42173}"/>
          </ac:grpSpMkLst>
        </pc:grpChg>
      </pc:sldChg>
      <pc:sldChg chg="delSp">
        <pc:chgData name="Alex Reed" userId="8bc640c57cda25b6" providerId="LiveId" clId="{D42E0848-17C9-441D-B660-1AF2D90A99CD}" dt="2019-05-26T23:17:01.109" v="855" actId="478"/>
        <pc:sldMkLst>
          <pc:docMk/>
          <pc:sldMk cId="3575461116" sldId="264"/>
        </pc:sldMkLst>
        <pc:spChg chg="del">
          <ac:chgData name="Alex Reed" userId="8bc640c57cda25b6" providerId="LiveId" clId="{D42E0848-17C9-441D-B660-1AF2D90A99CD}" dt="2019-05-26T23:17:00.006" v="854" actId="478"/>
          <ac:spMkLst>
            <pc:docMk/>
            <pc:sldMk cId="3575461116" sldId="264"/>
            <ac:spMk id="3" creationId="{31CF3DE1-A027-484D-8C6A-1A7DA8CA6A3D}"/>
          </ac:spMkLst>
        </pc:spChg>
        <pc:spChg chg="del">
          <ac:chgData name="Alex Reed" userId="8bc640c57cda25b6" providerId="LiveId" clId="{D42E0848-17C9-441D-B660-1AF2D90A99CD}" dt="2019-05-26T23:17:01.109" v="855" actId="478"/>
          <ac:spMkLst>
            <pc:docMk/>
            <pc:sldMk cId="3575461116" sldId="264"/>
            <ac:spMk id="4" creationId="{4887DC45-B275-4F32-9AB7-5B3B9D0DDBA5}"/>
          </ac:spMkLst>
        </pc:spChg>
      </pc:sldChg>
      <pc:sldChg chg="addSp delSp modSp">
        <pc:chgData name="Alex Reed" userId="8bc640c57cda25b6" providerId="LiveId" clId="{D42E0848-17C9-441D-B660-1AF2D90A99CD}" dt="2019-05-26T23:08:12.523" v="555" actId="20577"/>
        <pc:sldMkLst>
          <pc:docMk/>
          <pc:sldMk cId="328569793" sldId="265"/>
        </pc:sldMkLst>
        <pc:spChg chg="mod">
          <ac:chgData name="Alex Reed" userId="8bc640c57cda25b6" providerId="LiveId" clId="{D42E0848-17C9-441D-B660-1AF2D90A99CD}" dt="2019-05-26T23:08:12.523" v="555" actId="20577"/>
          <ac:spMkLst>
            <pc:docMk/>
            <pc:sldMk cId="328569793" sldId="265"/>
            <ac:spMk id="2" creationId="{AA462C42-B569-401A-B336-75DB83F718A8}"/>
          </ac:spMkLst>
        </pc:spChg>
        <pc:spChg chg="mod topLvl">
          <ac:chgData name="Alex Reed" userId="8bc640c57cda25b6" providerId="LiveId" clId="{D42E0848-17C9-441D-B660-1AF2D90A99CD}" dt="2019-05-26T23:07:49.006" v="528" actId="164"/>
          <ac:spMkLst>
            <pc:docMk/>
            <pc:sldMk cId="328569793" sldId="265"/>
            <ac:spMk id="13" creationId="{5354AC9E-5896-4095-9D89-2705384B2102}"/>
          </ac:spMkLst>
        </pc:spChg>
        <pc:spChg chg="mod topLvl">
          <ac:chgData name="Alex Reed" userId="8bc640c57cda25b6" providerId="LiveId" clId="{D42E0848-17C9-441D-B660-1AF2D90A99CD}" dt="2019-05-26T23:07:49.006" v="528" actId="164"/>
          <ac:spMkLst>
            <pc:docMk/>
            <pc:sldMk cId="328569793" sldId="265"/>
            <ac:spMk id="14" creationId="{C50A9E72-3620-42B2-A8E9-1C0B25A2381B}"/>
          </ac:spMkLst>
        </pc:spChg>
        <pc:spChg chg="del mod topLvl">
          <ac:chgData name="Alex Reed" userId="8bc640c57cda25b6" providerId="LiveId" clId="{D42E0848-17C9-441D-B660-1AF2D90A99CD}" dt="2019-05-26T23:05:30.913" v="392" actId="478"/>
          <ac:spMkLst>
            <pc:docMk/>
            <pc:sldMk cId="328569793" sldId="265"/>
            <ac:spMk id="15" creationId="{C5A91D7D-7EB0-41DE-BBEE-5D17330AC56D}"/>
          </ac:spMkLst>
        </pc:spChg>
        <pc:spChg chg="mod topLvl">
          <ac:chgData name="Alex Reed" userId="8bc640c57cda25b6" providerId="LiveId" clId="{D42E0848-17C9-441D-B660-1AF2D90A99CD}" dt="2019-05-26T23:07:57.929" v="530" actId="164"/>
          <ac:spMkLst>
            <pc:docMk/>
            <pc:sldMk cId="328569793" sldId="265"/>
            <ac:spMk id="28" creationId="{42468B5C-0E60-49F7-A015-2A293804F8A1}"/>
          </ac:spMkLst>
        </pc:spChg>
        <pc:spChg chg="add mod">
          <ac:chgData name="Alex Reed" userId="8bc640c57cda25b6" providerId="LiveId" clId="{D42E0848-17C9-441D-B660-1AF2D90A99CD}" dt="2019-05-26T23:07:49.006" v="528" actId="164"/>
          <ac:spMkLst>
            <pc:docMk/>
            <pc:sldMk cId="328569793" sldId="265"/>
            <ac:spMk id="34" creationId="{952B774B-D349-48FF-A1EF-5B8BC6C8C712}"/>
          </ac:spMkLst>
        </pc:spChg>
        <pc:spChg chg="add mod">
          <ac:chgData name="Alex Reed" userId="8bc640c57cda25b6" providerId="LiveId" clId="{D42E0848-17C9-441D-B660-1AF2D90A99CD}" dt="2019-05-26T23:07:49.006" v="528" actId="164"/>
          <ac:spMkLst>
            <pc:docMk/>
            <pc:sldMk cId="328569793" sldId="265"/>
            <ac:spMk id="35" creationId="{1427DA4B-B6B1-482A-B055-17307BEF5082}"/>
          </ac:spMkLst>
        </pc:spChg>
        <pc:spChg chg="add mod">
          <ac:chgData name="Alex Reed" userId="8bc640c57cda25b6" providerId="LiveId" clId="{D42E0848-17C9-441D-B660-1AF2D90A99CD}" dt="2019-05-26T23:07:49.006" v="528" actId="164"/>
          <ac:spMkLst>
            <pc:docMk/>
            <pc:sldMk cId="328569793" sldId="265"/>
            <ac:spMk id="36" creationId="{6C78F6CC-51EA-4FD0-857D-55AB99D60E97}"/>
          </ac:spMkLst>
        </pc:spChg>
        <pc:spChg chg="add mod">
          <ac:chgData name="Alex Reed" userId="8bc640c57cda25b6" providerId="LiveId" clId="{D42E0848-17C9-441D-B660-1AF2D90A99CD}" dt="2019-05-26T23:07:49.006" v="528" actId="164"/>
          <ac:spMkLst>
            <pc:docMk/>
            <pc:sldMk cId="328569793" sldId="265"/>
            <ac:spMk id="37" creationId="{CD78577F-E28B-4231-BEBF-F52A7FA76E93}"/>
          </ac:spMkLst>
        </pc:spChg>
        <pc:spChg chg="add mod">
          <ac:chgData name="Alex Reed" userId="8bc640c57cda25b6" providerId="LiveId" clId="{D42E0848-17C9-441D-B660-1AF2D90A99CD}" dt="2019-05-26T23:07:49.006" v="528" actId="164"/>
          <ac:spMkLst>
            <pc:docMk/>
            <pc:sldMk cId="328569793" sldId="265"/>
            <ac:spMk id="38" creationId="{4CF47EA0-30E4-4F33-9791-66496BA6E721}"/>
          </ac:spMkLst>
        </pc:spChg>
        <pc:spChg chg="add mod">
          <ac:chgData name="Alex Reed" userId="8bc640c57cda25b6" providerId="LiveId" clId="{D42E0848-17C9-441D-B660-1AF2D90A99CD}" dt="2019-05-26T23:07:49.006" v="528" actId="164"/>
          <ac:spMkLst>
            <pc:docMk/>
            <pc:sldMk cId="328569793" sldId="265"/>
            <ac:spMk id="39" creationId="{533CDC1E-9314-46FC-828A-5FFCDB5F86FE}"/>
          </ac:spMkLst>
        </pc:spChg>
        <pc:grpChg chg="add mod">
          <ac:chgData name="Alex Reed" userId="8bc640c57cda25b6" providerId="LiveId" clId="{D42E0848-17C9-441D-B660-1AF2D90A99CD}" dt="2019-05-26T23:08:02.477" v="532" actId="12788"/>
          <ac:grpSpMkLst>
            <pc:docMk/>
            <pc:sldMk cId="328569793" sldId="265"/>
            <ac:grpSpMk id="3" creationId="{8A299F72-0894-4C0D-8C3F-83FEEAA2E9F9}"/>
          </ac:grpSpMkLst>
        </pc:grpChg>
        <pc:grpChg chg="add mod">
          <ac:chgData name="Alex Reed" userId="8bc640c57cda25b6" providerId="LiveId" clId="{D42E0848-17C9-441D-B660-1AF2D90A99CD}" dt="2019-05-26T23:08:02.477" v="532" actId="12788"/>
          <ac:grpSpMkLst>
            <pc:docMk/>
            <pc:sldMk cId="328569793" sldId="265"/>
            <ac:grpSpMk id="4" creationId="{50B0DCE3-9157-454C-8BF5-10C0F643481A}"/>
          </ac:grpSpMkLst>
        </pc:grpChg>
        <pc:grpChg chg="del mod topLvl">
          <ac:chgData name="Alex Reed" userId="8bc640c57cda25b6" providerId="LiveId" clId="{D42E0848-17C9-441D-B660-1AF2D90A99CD}" dt="2019-05-26T23:05:29.576" v="391" actId="165"/>
          <ac:grpSpMkLst>
            <pc:docMk/>
            <pc:sldMk cId="328569793" sldId="265"/>
            <ac:grpSpMk id="27" creationId="{E29C3EE5-4081-4678-90EB-57B3192A1860}"/>
          </ac:grpSpMkLst>
        </pc:grpChg>
        <pc:grpChg chg="del">
          <ac:chgData name="Alex Reed" userId="8bc640c57cda25b6" providerId="LiveId" clId="{D42E0848-17C9-441D-B660-1AF2D90A99CD}" dt="2019-05-26T23:05:19.821" v="388" actId="478"/>
          <ac:grpSpMkLst>
            <pc:docMk/>
            <pc:sldMk cId="328569793" sldId="265"/>
            <ac:grpSpMk id="31" creationId="{5C26954B-4AD0-49C2-8760-DE4CA280E3BA}"/>
          </ac:grpSpMkLst>
        </pc:grpChg>
        <pc:grpChg chg="add del">
          <ac:chgData name="Alex Reed" userId="8bc640c57cda25b6" providerId="LiveId" clId="{D42E0848-17C9-441D-B660-1AF2D90A99CD}" dt="2019-05-26T23:05:26.046" v="390" actId="165"/>
          <ac:grpSpMkLst>
            <pc:docMk/>
            <pc:sldMk cId="328569793" sldId="265"/>
            <ac:grpSpMk id="32" creationId="{BA5DAB90-E550-4A6A-B645-CD7F21F46E88}"/>
          </ac:grpSpMkLst>
        </pc:grpChg>
        <pc:grpChg chg="del">
          <ac:chgData name="Alex Reed" userId="8bc640c57cda25b6" providerId="LiveId" clId="{D42E0848-17C9-441D-B660-1AF2D90A99CD}" dt="2019-05-26T23:05:20.480" v="389" actId="478"/>
          <ac:grpSpMkLst>
            <pc:docMk/>
            <pc:sldMk cId="328569793" sldId="265"/>
            <ac:grpSpMk id="33" creationId="{8C452EB1-30DB-4064-B1D0-34395CEFAB90}"/>
          </ac:grpSpMkLst>
        </pc:grpChg>
        <pc:cxnChg chg="mod topLvl">
          <ac:chgData name="Alex Reed" userId="8bc640c57cda25b6" providerId="LiveId" clId="{D42E0848-17C9-441D-B660-1AF2D90A99CD}" dt="2019-05-26T23:07:49.006" v="528" actId="164"/>
          <ac:cxnSpMkLst>
            <pc:docMk/>
            <pc:sldMk cId="328569793" sldId="265"/>
            <ac:cxnSpMk id="5" creationId="{99727188-E7BE-454F-B563-6F51B7CEF7E1}"/>
          </ac:cxnSpMkLst>
        </pc:cxnChg>
      </pc:sldChg>
      <pc:sldChg chg="add">
        <pc:chgData name="Alex Reed" userId="8bc640c57cda25b6" providerId="LiveId" clId="{D42E0848-17C9-441D-B660-1AF2D90A99CD}" dt="2019-05-26T23:03:47.041" v="266"/>
        <pc:sldMkLst>
          <pc:docMk/>
          <pc:sldMk cId="733700659" sldId="272"/>
        </pc:sldMkLst>
      </pc:sldChg>
      <pc:sldChg chg="add">
        <pc:chgData name="Alex Reed" userId="8bc640c57cda25b6" providerId="LiveId" clId="{D42E0848-17C9-441D-B660-1AF2D90A99CD}" dt="2019-05-26T23:03:57.774" v="270"/>
        <pc:sldMkLst>
          <pc:docMk/>
          <pc:sldMk cId="2551834604" sldId="273"/>
        </pc:sldMkLst>
      </pc:sldChg>
      <pc:sldChg chg="addSp delSp modSp add">
        <pc:chgData name="Alex Reed" userId="8bc640c57cda25b6" providerId="LiveId" clId="{D42E0848-17C9-441D-B660-1AF2D90A99CD}" dt="2019-05-26T23:10:52.221" v="665" actId="12789"/>
        <pc:sldMkLst>
          <pc:docMk/>
          <pc:sldMk cId="3623884894" sldId="274"/>
        </pc:sldMkLst>
        <pc:spChg chg="mod topLvl">
          <ac:chgData name="Alex Reed" userId="8bc640c57cda25b6" providerId="LiveId" clId="{D42E0848-17C9-441D-B660-1AF2D90A99CD}" dt="2019-05-26T23:10:11.459" v="638" actId="165"/>
          <ac:spMkLst>
            <pc:docMk/>
            <pc:sldMk cId="3623884894" sldId="274"/>
            <ac:spMk id="13" creationId="{5354AC9E-5896-4095-9D89-2705384B2102}"/>
          </ac:spMkLst>
        </pc:spChg>
        <pc:spChg chg="mod topLvl">
          <ac:chgData name="Alex Reed" userId="8bc640c57cda25b6" providerId="LiveId" clId="{D42E0848-17C9-441D-B660-1AF2D90A99CD}" dt="2019-05-26T23:10:11.459" v="638" actId="165"/>
          <ac:spMkLst>
            <pc:docMk/>
            <pc:sldMk cId="3623884894" sldId="274"/>
            <ac:spMk id="14" creationId="{C50A9E72-3620-42B2-A8E9-1C0B25A2381B}"/>
          </ac:spMkLst>
        </pc:spChg>
        <pc:spChg chg="mod topLvl">
          <ac:chgData name="Alex Reed" userId="8bc640c57cda25b6" providerId="LiveId" clId="{D42E0848-17C9-441D-B660-1AF2D90A99CD}" dt="2019-05-26T23:09:03.136" v="590" actId="1076"/>
          <ac:spMkLst>
            <pc:docMk/>
            <pc:sldMk cId="3623884894" sldId="274"/>
            <ac:spMk id="18" creationId="{529D10F9-14A1-4DBA-B492-DF082A0DCD7B}"/>
          </ac:spMkLst>
        </pc:spChg>
        <pc:spChg chg="del mod topLvl">
          <ac:chgData name="Alex Reed" userId="8bc640c57cda25b6" providerId="LiveId" clId="{D42E0848-17C9-441D-B660-1AF2D90A99CD}" dt="2019-05-26T23:09:10.079" v="592" actId="478"/>
          <ac:spMkLst>
            <pc:docMk/>
            <pc:sldMk cId="3623884894" sldId="274"/>
            <ac:spMk id="28" creationId="{42468B5C-0E60-49F7-A015-2A293804F8A1}"/>
          </ac:spMkLst>
        </pc:spChg>
        <pc:spChg chg="add mod">
          <ac:chgData name="Alex Reed" userId="8bc640c57cda25b6" providerId="LiveId" clId="{D42E0848-17C9-441D-B660-1AF2D90A99CD}" dt="2019-05-26T23:09:37.049" v="608" actId="20577"/>
          <ac:spMkLst>
            <pc:docMk/>
            <pc:sldMk cId="3623884894" sldId="274"/>
            <ac:spMk id="30" creationId="{A3570BDA-76E5-4F5A-A43B-46DD7C756A77}"/>
          </ac:spMkLst>
        </pc:spChg>
        <pc:spChg chg="mod topLvl">
          <ac:chgData name="Alex Reed" userId="8bc640c57cda25b6" providerId="LiveId" clId="{D42E0848-17C9-441D-B660-1AF2D90A99CD}" dt="2019-05-26T23:10:37.393" v="662" actId="1076"/>
          <ac:spMkLst>
            <pc:docMk/>
            <pc:sldMk cId="3623884894" sldId="274"/>
            <ac:spMk id="34" creationId="{952B774B-D349-48FF-A1EF-5B8BC6C8C712}"/>
          </ac:spMkLst>
        </pc:spChg>
        <pc:spChg chg="del mod topLvl">
          <ac:chgData name="Alex Reed" userId="8bc640c57cda25b6" providerId="LiveId" clId="{D42E0848-17C9-441D-B660-1AF2D90A99CD}" dt="2019-05-26T23:10:26.142" v="659" actId="478"/>
          <ac:spMkLst>
            <pc:docMk/>
            <pc:sldMk cId="3623884894" sldId="274"/>
            <ac:spMk id="35" creationId="{1427DA4B-B6B1-482A-B055-17307BEF5082}"/>
          </ac:spMkLst>
        </pc:spChg>
        <pc:spChg chg="mod topLvl">
          <ac:chgData name="Alex Reed" userId="8bc640c57cda25b6" providerId="LiveId" clId="{D42E0848-17C9-441D-B660-1AF2D90A99CD}" dt="2019-05-26T23:10:52.221" v="665" actId="12789"/>
          <ac:spMkLst>
            <pc:docMk/>
            <pc:sldMk cId="3623884894" sldId="274"/>
            <ac:spMk id="36" creationId="{6C78F6CC-51EA-4FD0-857D-55AB99D60E97}"/>
          </ac:spMkLst>
        </pc:spChg>
        <pc:spChg chg="mod topLvl">
          <ac:chgData name="Alex Reed" userId="8bc640c57cda25b6" providerId="LiveId" clId="{D42E0848-17C9-441D-B660-1AF2D90A99CD}" dt="2019-05-26T23:10:52.221" v="665" actId="12789"/>
          <ac:spMkLst>
            <pc:docMk/>
            <pc:sldMk cId="3623884894" sldId="274"/>
            <ac:spMk id="37" creationId="{CD78577F-E28B-4231-BEBF-F52A7FA76E93}"/>
          </ac:spMkLst>
        </pc:spChg>
        <pc:spChg chg="del mod topLvl">
          <ac:chgData name="Alex Reed" userId="8bc640c57cda25b6" providerId="LiveId" clId="{D42E0848-17C9-441D-B660-1AF2D90A99CD}" dt="2019-05-26T23:10:27.803" v="660" actId="478"/>
          <ac:spMkLst>
            <pc:docMk/>
            <pc:sldMk cId="3623884894" sldId="274"/>
            <ac:spMk id="38" creationId="{4CF47EA0-30E4-4F33-9791-66496BA6E721}"/>
          </ac:spMkLst>
        </pc:spChg>
        <pc:spChg chg="mod topLvl">
          <ac:chgData name="Alex Reed" userId="8bc640c57cda25b6" providerId="LiveId" clId="{D42E0848-17C9-441D-B660-1AF2D90A99CD}" dt="2019-05-26T23:10:52.221" v="665" actId="12789"/>
          <ac:spMkLst>
            <pc:docMk/>
            <pc:sldMk cId="3623884894" sldId="274"/>
            <ac:spMk id="39" creationId="{533CDC1E-9314-46FC-828A-5FFCDB5F86FE}"/>
          </ac:spMkLst>
        </pc:spChg>
        <pc:grpChg chg="del mod topLvl">
          <ac:chgData name="Alex Reed" userId="8bc640c57cda25b6" providerId="LiveId" clId="{D42E0848-17C9-441D-B660-1AF2D90A99CD}" dt="2019-05-26T23:10:11.459" v="638" actId="165"/>
          <ac:grpSpMkLst>
            <pc:docMk/>
            <pc:sldMk cId="3623884894" sldId="274"/>
            <ac:grpSpMk id="3" creationId="{8A299F72-0894-4C0D-8C3F-83FEEAA2E9F9}"/>
          </ac:grpSpMkLst>
        </pc:grpChg>
        <pc:grpChg chg="del mod">
          <ac:chgData name="Alex Reed" userId="8bc640c57cda25b6" providerId="LiveId" clId="{D42E0848-17C9-441D-B660-1AF2D90A99CD}" dt="2019-05-26T23:09:08.419" v="591" actId="165"/>
          <ac:grpSpMkLst>
            <pc:docMk/>
            <pc:sldMk cId="3623884894" sldId="274"/>
            <ac:grpSpMk id="4" creationId="{50B0DCE3-9157-454C-8BF5-10C0F643481A}"/>
          </ac:grpSpMkLst>
        </pc:grpChg>
        <pc:grpChg chg="add del mod">
          <ac:chgData name="Alex Reed" userId="8bc640c57cda25b6" providerId="LiveId" clId="{D42E0848-17C9-441D-B660-1AF2D90A99CD}" dt="2019-05-26T23:08:37.032" v="561" actId="165"/>
          <ac:grpSpMkLst>
            <pc:docMk/>
            <pc:sldMk cId="3623884894" sldId="274"/>
            <ac:grpSpMk id="17" creationId="{73FF7C8E-09FF-44EC-A0A4-96C6657D8F27}"/>
          </ac:grpSpMkLst>
        </pc:grpChg>
        <pc:grpChg chg="mod topLvl">
          <ac:chgData name="Alex Reed" userId="8bc640c57cda25b6" providerId="LiveId" clId="{D42E0848-17C9-441D-B660-1AF2D90A99CD}" dt="2019-05-26T23:08:37.032" v="561" actId="165"/>
          <ac:grpSpMkLst>
            <pc:docMk/>
            <pc:sldMk cId="3623884894" sldId="274"/>
            <ac:grpSpMk id="19" creationId="{1D326C99-F995-4960-A1DD-912D17D58823}"/>
          </ac:grpSpMkLst>
        </pc:grpChg>
        <pc:cxnChg chg="mod topLvl">
          <ac:chgData name="Alex Reed" userId="8bc640c57cda25b6" providerId="LiveId" clId="{D42E0848-17C9-441D-B660-1AF2D90A99CD}" dt="2019-05-26T23:10:34.064" v="661" actId="14100"/>
          <ac:cxnSpMkLst>
            <pc:docMk/>
            <pc:sldMk cId="3623884894" sldId="274"/>
            <ac:cxnSpMk id="5" creationId="{99727188-E7BE-454F-B563-6F51B7CEF7E1}"/>
          </ac:cxnSpMkLst>
        </pc:cxnChg>
      </pc:sldChg>
      <pc:sldChg chg="add ord">
        <pc:chgData name="Alex Reed" userId="8bc640c57cda25b6" providerId="LiveId" clId="{D42E0848-17C9-441D-B660-1AF2D90A99CD}" dt="2019-05-26T23:09:55.845" v="637"/>
        <pc:sldMkLst>
          <pc:docMk/>
          <pc:sldMk cId="3826926658" sldId="275"/>
        </pc:sldMkLst>
      </pc:sldChg>
      <pc:sldChg chg="addSp delSp modSp add">
        <pc:chgData name="Alex Reed" userId="8bc640c57cda25b6" providerId="LiveId" clId="{D42E0848-17C9-441D-B660-1AF2D90A99CD}" dt="2019-05-26T23:16:20.940" v="853" actId="12789"/>
        <pc:sldMkLst>
          <pc:docMk/>
          <pc:sldMk cId="3605894737" sldId="276"/>
        </pc:sldMkLst>
        <pc:spChg chg="del">
          <ac:chgData name="Alex Reed" userId="8bc640c57cda25b6" providerId="LiveId" clId="{D42E0848-17C9-441D-B660-1AF2D90A99CD}" dt="2019-05-26T23:11:13.990" v="668" actId="478"/>
          <ac:spMkLst>
            <pc:docMk/>
            <pc:sldMk cId="3605894737" sldId="276"/>
            <ac:spMk id="13" creationId="{5354AC9E-5896-4095-9D89-2705384B2102}"/>
          </ac:spMkLst>
        </pc:spChg>
        <pc:spChg chg="del">
          <ac:chgData name="Alex Reed" userId="8bc640c57cda25b6" providerId="LiveId" clId="{D42E0848-17C9-441D-B660-1AF2D90A99CD}" dt="2019-05-26T23:11:13.990" v="668" actId="478"/>
          <ac:spMkLst>
            <pc:docMk/>
            <pc:sldMk cId="3605894737" sldId="276"/>
            <ac:spMk id="14" creationId="{C50A9E72-3620-42B2-A8E9-1C0B25A2381B}"/>
          </ac:spMkLst>
        </pc:spChg>
        <pc:spChg chg="mod">
          <ac:chgData name="Alex Reed" userId="8bc640c57cda25b6" providerId="LiveId" clId="{D42E0848-17C9-441D-B660-1AF2D90A99CD}" dt="2019-05-26T23:11:20.317" v="669" actId="1076"/>
          <ac:spMkLst>
            <pc:docMk/>
            <pc:sldMk cId="3605894737" sldId="276"/>
            <ac:spMk id="18" creationId="{529D10F9-14A1-4DBA-B492-DF082A0DCD7B}"/>
          </ac:spMkLst>
        </pc:spChg>
        <pc:spChg chg="mod">
          <ac:chgData name="Alex Reed" userId="8bc640c57cda25b6" providerId="LiveId" clId="{D42E0848-17C9-441D-B660-1AF2D90A99CD}" dt="2019-05-26T23:11:42.679" v="693" actId="14100"/>
          <ac:spMkLst>
            <pc:docMk/>
            <pc:sldMk cId="3605894737" sldId="276"/>
            <ac:spMk id="21" creationId="{05757F03-07A7-4F09-8D51-EA13B9D35744}"/>
          </ac:spMkLst>
        </pc:spChg>
        <pc:spChg chg="mod">
          <ac:chgData name="Alex Reed" userId="8bc640c57cda25b6" providerId="LiveId" clId="{D42E0848-17C9-441D-B660-1AF2D90A99CD}" dt="2019-05-26T23:12:07.929" v="732" actId="20577"/>
          <ac:spMkLst>
            <pc:docMk/>
            <pc:sldMk cId="3605894737" sldId="276"/>
            <ac:spMk id="25" creationId="{07402112-7E91-40CC-A4A9-A28CB37B410A}"/>
          </ac:spMkLst>
        </pc:spChg>
        <pc:spChg chg="add del">
          <ac:chgData name="Alex Reed" userId="8bc640c57cda25b6" providerId="LiveId" clId="{D42E0848-17C9-441D-B660-1AF2D90A99CD}" dt="2019-05-26T23:12:19.120" v="734"/>
          <ac:spMkLst>
            <pc:docMk/>
            <pc:sldMk cId="3605894737" sldId="276"/>
            <ac:spMk id="28" creationId="{28E65B86-5FBF-42A5-B72F-4F183926A459}"/>
          </ac:spMkLst>
        </pc:spChg>
        <pc:spChg chg="del">
          <ac:chgData name="Alex Reed" userId="8bc640c57cda25b6" providerId="LiveId" clId="{D42E0848-17C9-441D-B660-1AF2D90A99CD}" dt="2019-05-26T23:11:13.990" v="668" actId="478"/>
          <ac:spMkLst>
            <pc:docMk/>
            <pc:sldMk cId="3605894737" sldId="276"/>
            <ac:spMk id="30" creationId="{A3570BDA-76E5-4F5A-A43B-46DD7C756A77}"/>
          </ac:spMkLst>
        </pc:spChg>
        <pc:spChg chg="add del mod">
          <ac:chgData name="Alex Reed" userId="8bc640c57cda25b6" providerId="LiveId" clId="{D42E0848-17C9-441D-B660-1AF2D90A99CD}" dt="2019-05-26T23:12:27.921" v="737" actId="478"/>
          <ac:spMkLst>
            <pc:docMk/>
            <pc:sldMk cId="3605894737" sldId="276"/>
            <ac:spMk id="31" creationId="{BA643195-8D9D-494A-B953-192592057E12}"/>
          </ac:spMkLst>
        </pc:spChg>
        <pc:spChg chg="del">
          <ac:chgData name="Alex Reed" userId="8bc640c57cda25b6" providerId="LiveId" clId="{D42E0848-17C9-441D-B660-1AF2D90A99CD}" dt="2019-05-26T23:11:13.990" v="668" actId="478"/>
          <ac:spMkLst>
            <pc:docMk/>
            <pc:sldMk cId="3605894737" sldId="276"/>
            <ac:spMk id="34" creationId="{952B774B-D349-48FF-A1EF-5B8BC6C8C712}"/>
          </ac:spMkLst>
        </pc:spChg>
        <pc:spChg chg="del mod topLvl">
          <ac:chgData name="Alex Reed" userId="8bc640c57cda25b6" providerId="LiveId" clId="{D42E0848-17C9-441D-B660-1AF2D90A99CD}" dt="2019-05-26T23:12:46.161" v="742" actId="478"/>
          <ac:spMkLst>
            <pc:docMk/>
            <pc:sldMk cId="3605894737" sldId="276"/>
            <ac:spMk id="35" creationId="{E2A06BC7-9ADD-4EF5-92DD-E4E7B5481420}"/>
          </ac:spMkLst>
        </pc:spChg>
        <pc:spChg chg="del">
          <ac:chgData name="Alex Reed" userId="8bc640c57cda25b6" providerId="LiveId" clId="{D42E0848-17C9-441D-B660-1AF2D90A99CD}" dt="2019-05-26T23:11:13.990" v="668" actId="478"/>
          <ac:spMkLst>
            <pc:docMk/>
            <pc:sldMk cId="3605894737" sldId="276"/>
            <ac:spMk id="36" creationId="{6C78F6CC-51EA-4FD0-857D-55AB99D60E97}"/>
          </ac:spMkLst>
        </pc:spChg>
        <pc:spChg chg="del">
          <ac:chgData name="Alex Reed" userId="8bc640c57cda25b6" providerId="LiveId" clId="{D42E0848-17C9-441D-B660-1AF2D90A99CD}" dt="2019-05-26T23:11:13.990" v="668" actId="478"/>
          <ac:spMkLst>
            <pc:docMk/>
            <pc:sldMk cId="3605894737" sldId="276"/>
            <ac:spMk id="37" creationId="{CD78577F-E28B-4231-BEBF-F52A7FA76E93}"/>
          </ac:spMkLst>
        </pc:spChg>
        <pc:spChg chg="mod topLvl">
          <ac:chgData name="Alex Reed" userId="8bc640c57cda25b6" providerId="LiveId" clId="{D42E0848-17C9-441D-B660-1AF2D90A99CD}" dt="2019-05-26T23:14:11.686" v="772" actId="165"/>
          <ac:spMkLst>
            <pc:docMk/>
            <pc:sldMk cId="3605894737" sldId="276"/>
            <ac:spMk id="38" creationId="{7CE6CF94-C84D-4BEE-82B9-23ABA98827AB}"/>
          </ac:spMkLst>
        </pc:spChg>
        <pc:spChg chg="del">
          <ac:chgData name="Alex Reed" userId="8bc640c57cda25b6" providerId="LiveId" clId="{D42E0848-17C9-441D-B660-1AF2D90A99CD}" dt="2019-05-26T23:11:13.990" v="668" actId="478"/>
          <ac:spMkLst>
            <pc:docMk/>
            <pc:sldMk cId="3605894737" sldId="276"/>
            <ac:spMk id="39" creationId="{533CDC1E-9314-46FC-828A-5FFCDB5F86FE}"/>
          </ac:spMkLst>
        </pc:spChg>
        <pc:spChg chg="mod topLvl">
          <ac:chgData name="Alex Reed" userId="8bc640c57cda25b6" providerId="LiveId" clId="{D42E0848-17C9-441D-B660-1AF2D90A99CD}" dt="2019-05-26T23:14:25.461" v="776" actId="1076"/>
          <ac:spMkLst>
            <pc:docMk/>
            <pc:sldMk cId="3605894737" sldId="276"/>
            <ac:spMk id="40" creationId="{F3F14D26-EE74-42A6-A254-C448C808CF40}"/>
          </ac:spMkLst>
        </pc:spChg>
        <pc:spChg chg="mod topLvl">
          <ac:chgData name="Alex Reed" userId="8bc640c57cda25b6" providerId="LiveId" clId="{D42E0848-17C9-441D-B660-1AF2D90A99CD}" dt="2019-05-26T23:16:20.940" v="853" actId="12789"/>
          <ac:spMkLst>
            <pc:docMk/>
            <pc:sldMk cId="3605894737" sldId="276"/>
            <ac:spMk id="41" creationId="{C37A0929-2BBB-4E4E-8E91-B09138179E0F}"/>
          </ac:spMkLst>
        </pc:spChg>
        <pc:spChg chg="mod topLvl">
          <ac:chgData name="Alex Reed" userId="8bc640c57cda25b6" providerId="LiveId" clId="{D42E0848-17C9-441D-B660-1AF2D90A99CD}" dt="2019-05-26T23:16:20.940" v="853" actId="12789"/>
          <ac:spMkLst>
            <pc:docMk/>
            <pc:sldMk cId="3605894737" sldId="276"/>
            <ac:spMk id="42" creationId="{3B2ED079-B206-4D8B-A6BF-6E295BB1F993}"/>
          </ac:spMkLst>
        </pc:spChg>
        <pc:spChg chg="mod topLvl">
          <ac:chgData name="Alex Reed" userId="8bc640c57cda25b6" providerId="LiveId" clId="{D42E0848-17C9-441D-B660-1AF2D90A99CD}" dt="2019-05-26T23:16:20.940" v="853" actId="12789"/>
          <ac:spMkLst>
            <pc:docMk/>
            <pc:sldMk cId="3605894737" sldId="276"/>
            <ac:spMk id="43" creationId="{FB9BC1D5-063D-4310-8631-72CA4C285076}"/>
          </ac:spMkLst>
        </pc:spChg>
        <pc:spChg chg="add mod">
          <ac:chgData name="Alex Reed" userId="8bc640c57cda25b6" providerId="LiveId" clId="{D42E0848-17C9-441D-B660-1AF2D90A99CD}" dt="2019-05-26T23:16:01.842" v="850" actId="554"/>
          <ac:spMkLst>
            <pc:docMk/>
            <pc:sldMk cId="3605894737" sldId="276"/>
            <ac:spMk id="44" creationId="{70B9005B-9FF0-4A9B-AAC0-BBE2F356C55E}"/>
          </ac:spMkLst>
        </pc:spChg>
        <pc:spChg chg="add mod">
          <ac:chgData name="Alex Reed" userId="8bc640c57cda25b6" providerId="LiveId" clId="{D42E0848-17C9-441D-B660-1AF2D90A99CD}" dt="2019-05-26T23:16:01.842" v="850" actId="554"/>
          <ac:spMkLst>
            <pc:docMk/>
            <pc:sldMk cId="3605894737" sldId="276"/>
            <ac:spMk id="45" creationId="{CD3F25EE-4A62-4532-A064-C2C60C82A25B}"/>
          </ac:spMkLst>
        </pc:spChg>
        <pc:spChg chg="add mod">
          <ac:chgData name="Alex Reed" userId="8bc640c57cda25b6" providerId="LiveId" clId="{D42E0848-17C9-441D-B660-1AF2D90A99CD}" dt="2019-05-26T23:16:01.842" v="850" actId="554"/>
          <ac:spMkLst>
            <pc:docMk/>
            <pc:sldMk cId="3605894737" sldId="276"/>
            <ac:spMk id="46" creationId="{A8E66DE0-425D-4B2B-AD8E-2658720FB899}"/>
          </ac:spMkLst>
        </pc:spChg>
        <pc:spChg chg="add mod">
          <ac:chgData name="Alex Reed" userId="8bc640c57cda25b6" providerId="LiveId" clId="{D42E0848-17C9-441D-B660-1AF2D90A99CD}" dt="2019-05-26T23:16:20.940" v="853" actId="12789"/>
          <ac:spMkLst>
            <pc:docMk/>
            <pc:sldMk cId="3605894737" sldId="276"/>
            <ac:spMk id="47" creationId="{84D09FC7-C275-439E-B864-0F9D6E37476B}"/>
          </ac:spMkLst>
        </pc:spChg>
        <pc:spChg chg="add mod">
          <ac:chgData name="Alex Reed" userId="8bc640c57cda25b6" providerId="LiveId" clId="{D42E0848-17C9-441D-B660-1AF2D90A99CD}" dt="2019-05-26T23:16:01.842" v="850" actId="554"/>
          <ac:spMkLst>
            <pc:docMk/>
            <pc:sldMk cId="3605894737" sldId="276"/>
            <ac:spMk id="48" creationId="{4E74A724-F1A0-4304-B0E4-5580C8C63E0F}"/>
          </ac:spMkLst>
        </pc:spChg>
        <pc:spChg chg="add mod">
          <ac:chgData name="Alex Reed" userId="8bc640c57cda25b6" providerId="LiveId" clId="{D42E0848-17C9-441D-B660-1AF2D90A99CD}" dt="2019-05-26T23:16:01.842" v="850" actId="554"/>
          <ac:spMkLst>
            <pc:docMk/>
            <pc:sldMk cId="3605894737" sldId="276"/>
            <ac:spMk id="49" creationId="{72C32448-DD0A-4DF5-B801-D8A71E6818CD}"/>
          </ac:spMkLst>
        </pc:spChg>
        <pc:grpChg chg="del mod">
          <ac:chgData name="Alex Reed" userId="8bc640c57cda25b6" providerId="LiveId" clId="{D42E0848-17C9-441D-B660-1AF2D90A99CD}" dt="2019-05-26T23:12:50.413" v="744" actId="478"/>
          <ac:grpSpMkLst>
            <pc:docMk/>
            <pc:sldMk cId="3605894737" sldId="276"/>
            <ac:grpSpMk id="19" creationId="{1D326C99-F995-4960-A1DD-912D17D58823}"/>
          </ac:grpSpMkLst>
        </pc:grpChg>
        <pc:grpChg chg="add del mod">
          <ac:chgData name="Alex Reed" userId="8bc640c57cda25b6" providerId="LiveId" clId="{D42E0848-17C9-441D-B660-1AF2D90A99CD}" dt="2019-05-26T23:12:44.366" v="741" actId="165"/>
          <ac:grpSpMkLst>
            <pc:docMk/>
            <pc:sldMk cId="3605894737" sldId="276"/>
            <ac:grpSpMk id="32" creationId="{75FCD7E9-8C6C-4282-8DA2-14CC8DACF7DD}"/>
          </ac:grpSpMkLst>
        </pc:grpChg>
        <pc:grpChg chg="del mod topLvl">
          <ac:chgData name="Alex Reed" userId="8bc640c57cda25b6" providerId="LiveId" clId="{D42E0848-17C9-441D-B660-1AF2D90A99CD}" dt="2019-05-26T23:14:11.686" v="772" actId="165"/>
          <ac:grpSpMkLst>
            <pc:docMk/>
            <pc:sldMk cId="3605894737" sldId="276"/>
            <ac:grpSpMk id="33" creationId="{A1214CD9-D11B-4E4B-8A10-6BCE6FD75F17}"/>
          </ac:grpSpMkLst>
        </pc:grpChg>
        <pc:cxnChg chg="del">
          <ac:chgData name="Alex Reed" userId="8bc640c57cda25b6" providerId="LiveId" clId="{D42E0848-17C9-441D-B660-1AF2D90A99CD}" dt="2019-05-26T23:11:13.990" v="668" actId="478"/>
          <ac:cxnSpMkLst>
            <pc:docMk/>
            <pc:sldMk cId="3605894737" sldId="276"/>
            <ac:cxnSpMk id="5" creationId="{99727188-E7BE-454F-B563-6F51B7CEF7E1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B3CFBF-30AF-4413-B10E-870EF50B2C56}" type="datetimeFigureOut">
              <a:rPr lang="en-US" smtClean="0"/>
              <a:t>5/26/2019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2F3AE8-C25F-45C5-A3B6-E6BBAAA2C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8488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2FBD7-A10A-4856-9075-BC0E0777D6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961BBD-EFB0-4BF4-9112-1A6524A9B6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A2B27-8194-49F7-997D-7524733A1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3C39D-CAC7-4CAB-A782-77C24979BAFA}" type="datetime1">
              <a:rPr lang="en-US" smtClean="0"/>
              <a:t>5/26/2019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40BC57-6963-48E4-8FDB-B5529F992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F2750B-0DCF-46EC-BE3E-968E7749A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21362-14F2-493E-A18A-47CA62E2E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496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5D2BA-BE54-49C5-BC8F-88030A621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7D25BC-C04D-4AA4-AF17-9565385C74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3FBE16-A29B-475A-B288-BAB736722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8A34E-D8CF-4273-9CDA-AB1AC8D134BB}" type="datetime1">
              <a:rPr lang="en-US" smtClean="0"/>
              <a:t>5/26/2019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C43361-602C-46C0-AF1F-A951B6EAE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383304-88F7-48F8-89CD-467AF62FD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21362-14F2-493E-A18A-47CA62E2E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508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AEA662-36A9-405F-9302-B6535EA8DC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C4022E-91E5-4D62-9767-642BDE4941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564179-A6BD-4245-A945-A49A44148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52968-D4AC-4AEB-8F2C-C9A6CEB8BB9F}" type="datetime1">
              <a:rPr lang="en-US" smtClean="0"/>
              <a:t>5/26/2019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4FB18C-B483-471F-B597-CBEB23162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300355-0850-494F-9CC7-BADAAC207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21362-14F2-493E-A18A-47CA62E2E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1892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188E3-4DF9-413E-947C-64A16D372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458314-3167-4C58-9C8C-7C8CD24BB5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C5F597-7CB9-4EB5-A5C3-4D092D561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98628-6582-4C82-9C0F-2AF4E636C687}" type="datetime1">
              <a:rPr lang="en-US" smtClean="0"/>
              <a:t>5/26/2019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B28E87-BD00-4CC5-95E5-54A1CAD4D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A9015B-7140-41A2-8DAD-D429BC783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21362-14F2-493E-A18A-47CA62E2E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62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139F0-9240-4D77-B203-DB120F2F4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6F9600-61FB-42A7-B081-9F623B0A8D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E066BD-C86E-4FD9-8815-6F6E683DE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84BB9-DF27-47C1-9F1E-EA3628B7C997}" type="datetime1">
              <a:rPr lang="en-US" smtClean="0"/>
              <a:t>5/26/2019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722FA3-4B85-4F76-9E1F-7F779FF81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40383-D763-46F8-8C0A-58737B884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21362-14F2-493E-A18A-47CA62E2E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132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A13FB-52B5-42A0-AC5D-9BA8379E8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CC635B-0E8D-4958-BEEB-0366287E4C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CDBF7F-CF88-42BD-A1E6-30A25E236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34997-5607-4E1A-801C-654AF01DB419}" type="datetime1">
              <a:rPr lang="en-US" smtClean="0"/>
              <a:t>5/26/2019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8F7EF9-8887-45E8-B868-43BFE6666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3699AE-9C91-42F8-B9BF-148FCE4B3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21362-14F2-493E-A18A-47CA62E2E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814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72E14-E72F-4969-B164-5213B6784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393A6-9311-494F-BE56-653B626A53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5BB50B-B502-4E28-8B3A-35F6B64D2C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2226AB-1B37-41A6-BF5E-448CB3CB2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326C5-4675-4A6B-9A55-860AB4F755D1}" type="datetime1">
              <a:rPr lang="en-US" smtClean="0"/>
              <a:t>5/26/2019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DC5220-7647-478C-8FA7-BB3E8E821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3975F5-A580-4F8E-B751-EABB3694C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21362-14F2-493E-A18A-47CA62E2E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830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00A5C-7A89-45CF-8E10-AF3BBBDBF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B4E1CF-0ACC-4B58-91FB-56EA8D4E6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5A778B-140F-41A2-99C6-E7AF2D88B1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C85378-7A92-444E-9B1D-014347D3BA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C2D22D-75FD-49F9-AD0F-D893F31C52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DA294B-9FBA-404E-94A9-88A4BB3E4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73B6E-7F9F-40ED-A03B-286E298693C9}" type="datetime1">
              <a:rPr lang="en-US" smtClean="0"/>
              <a:t>5/26/2019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B5EDA2-7BC0-44A5-834F-3646E5E18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6A84FF-D1DC-47D9-8EAD-591598B50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21362-14F2-493E-A18A-47CA62E2E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380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29F09-04DE-4627-BA40-C96599038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3F80C8-0894-41CA-8D00-3F5CBCBE3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8FCF3-59C4-4F7E-8B7F-1FCCD48B1CB3}" type="datetime1">
              <a:rPr lang="en-US" smtClean="0"/>
              <a:t>5/26/2019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86D7F4-31CE-48AD-B294-FDE396EA5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B10364-3A82-4D1A-B64B-D7D05291C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21362-14F2-493E-A18A-47CA62E2E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293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BE2B95-1EC5-49CC-A3EA-266AA7B73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5BB0A-00A1-4DCF-A722-6046F90FC636}" type="datetime1">
              <a:rPr lang="en-US" smtClean="0"/>
              <a:t>5/26/2019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EE8300-E877-4DF1-98ED-7D6383836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B48C48-C4D2-4FFA-BF1C-A5C9F97E8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21362-14F2-493E-A18A-47CA62E2E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970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B497F-F8E0-4EE2-B833-D3BEA87E0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BE29C-0214-4F7B-AA51-EDB28D86D9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313BC3-5924-431E-A78E-54113E5449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D9E21A-BB8E-4A71-8D44-C0C5C2EF7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93F9E-99C2-482C-9166-C806F5CC8AA0}" type="datetime1">
              <a:rPr lang="en-US" smtClean="0"/>
              <a:t>5/26/2019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E5E2EE-3104-4A7C-8C1A-C2DAA68A4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58C2EC-7D8C-4CBB-AB91-15B8F7358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21362-14F2-493E-A18A-47CA62E2E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563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4E467-2E45-4C4A-95A9-B5025C2BE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8A3175-E3C7-4DE8-883F-05B3D351D8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DF34BD-166D-45C2-B449-97DF60CDA5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A19777-149C-4EEB-8D87-6992D4B0D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8AB6-C4A3-4257-B98D-63D78C4BAF6E}" type="datetime1">
              <a:rPr lang="en-US" smtClean="0"/>
              <a:t>5/26/2019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005586-01A1-4D43-99E2-D87E37C93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2CD380-3F8A-4231-855F-BA5874F63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21362-14F2-493E-A18A-47CA62E2E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535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36DB21-F6D6-45A3-80A5-1E4D888AF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77BDB3-91A6-4627-B3EA-ACC92BCF23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C59430-8245-43D2-8D81-B25A85B7FB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184FD9-4364-4972-BCE4-6966700BEF6B}" type="datetime1">
              <a:rPr lang="en-US" smtClean="0"/>
              <a:t>5/26/2019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122BB0-5831-4F1E-8ED3-AECA5BC50B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704DD5-16CC-4D78-B185-62FD1A2178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E21362-14F2-493E-A18A-47CA62E2E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127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tutorialedge.net/typescript/async-await-in-typescript-tutorial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62C42-B569-401A-B336-75DB83F718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235200"/>
            <a:ext cx="12192000" cy="2387600"/>
          </a:xfrm>
        </p:spPr>
        <p:txBody>
          <a:bodyPr anchor="ctr">
            <a:normAutofit/>
          </a:bodyPr>
          <a:lstStyle/>
          <a:p>
            <a:r>
              <a:rPr lang="en-US" sz="5400" b="1" dirty="0">
                <a:solidFill>
                  <a:srgbClr val="FF4209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Office API Fundamentals</a:t>
            </a:r>
            <a:br>
              <a:rPr lang="en-US" sz="5400" b="1" dirty="0">
                <a:solidFill>
                  <a:srgbClr val="FF4209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en-US" sz="5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Asynchronous Vs. Synchronous</a:t>
            </a:r>
            <a:endParaRPr lang="en-US" sz="5400" b="1" dirty="0">
              <a:solidFill>
                <a:srgbClr val="FF4209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79207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62C42-B569-401A-B336-75DB83F71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3224"/>
          </a:xfrm>
        </p:spPr>
        <p:txBody>
          <a:bodyPr anchor="ctr">
            <a:normAutofit/>
          </a:bodyPr>
          <a:lstStyle/>
          <a:p>
            <a:r>
              <a:rPr lang="en-US" sz="4000" b="1" dirty="0">
                <a:solidFill>
                  <a:srgbClr val="FF4209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Callback Functions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2F671-0B48-4A1A-A83E-1F8ACD758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JavaScript leverages a function that will be executed once a result is ready, </a:t>
            </a:r>
            <a:r>
              <a:rPr lang="en-US" b="1" dirty="0">
                <a:solidFill>
                  <a:srgbClr val="FF4209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this way to know when an async operation has a result. </a:t>
            </a:r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Result either being the data returned or an error that took place during the operation.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This function is called a </a:t>
            </a:r>
            <a:r>
              <a:rPr lang="en-US" b="1" dirty="0">
                <a:solidFill>
                  <a:srgbClr val="FF4209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callback function</a:t>
            </a:r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 </a:t>
            </a:r>
          </a:p>
          <a:p>
            <a:pPr marL="0" indent="0">
              <a:buNone/>
            </a:pPr>
            <a:endParaRPr lang="en-US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0809906-40CE-45DA-B03B-0DF900AA1931}"/>
              </a:ext>
            </a:extLst>
          </p:cNvPr>
          <p:cNvCxnSpPr>
            <a:cxnSpLocks/>
          </p:cNvCxnSpPr>
          <p:nvPr/>
        </p:nvCxnSpPr>
        <p:spPr>
          <a:xfrm flipH="1">
            <a:off x="930479" y="1258350"/>
            <a:ext cx="901886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BF59119-1A52-4E2F-B297-5AB31AF07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21362-14F2-493E-A18A-47CA62E2E351}" type="slidenum">
              <a:rPr lang="en-US" sz="1800" smtClean="0">
                <a:solidFill>
                  <a:srgbClr val="FF4209"/>
                </a:solidFill>
                <a:latin typeface="Roboto Black" pitchFamily="2" charset="0"/>
                <a:ea typeface="Roboto Black" pitchFamily="2" charset="0"/>
              </a:rPr>
              <a:t>10</a:t>
            </a:fld>
            <a:endParaRPr lang="en-US" sz="1800" dirty="0">
              <a:solidFill>
                <a:srgbClr val="FF4209"/>
              </a:solidFill>
              <a:latin typeface="Roboto Black" pitchFamily="2" charset="0"/>
              <a:ea typeface="Roboto Black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36304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62C42-B569-401A-B336-75DB83F71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3224"/>
          </a:xfrm>
        </p:spPr>
        <p:txBody>
          <a:bodyPr anchor="ctr">
            <a:normAutofit/>
          </a:bodyPr>
          <a:lstStyle/>
          <a:p>
            <a:r>
              <a:rPr lang="en-US" sz="4000" b="1" dirty="0">
                <a:solidFill>
                  <a:srgbClr val="FF4209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Callback Hell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2F671-0B48-4A1A-A83E-1F8ACD758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chemeClr val="bg1"/>
                </a:solidFill>
                <a:latin typeface="Source Code Pro Medium" panose="020B0509030403020204" pitchFamily="49" charset="0"/>
                <a:ea typeface="Roboto" panose="02000000000000000000" pitchFamily="2" charset="0"/>
                <a:cs typeface="Roboto" panose="02000000000000000000" pitchFamily="2" charset="0"/>
              </a:rPr>
              <a:t>myAwesomeFunction</a:t>
            </a:r>
            <a:r>
              <a:rPr lang="en-US" dirty="0">
                <a:solidFill>
                  <a:schemeClr val="bg1"/>
                </a:solidFill>
                <a:latin typeface="Source Code Pro Medium" panose="020B0509030403020204" pitchFamily="49" charset="0"/>
                <a:ea typeface="Roboto" panose="02000000000000000000" pitchFamily="2" charset="0"/>
                <a:cs typeface="Roboto" panose="02000000000000000000" pitchFamily="2" charset="0"/>
              </a:rPr>
              <a:t>(</a:t>
            </a:r>
            <a:r>
              <a:rPr lang="en-US" dirty="0">
                <a:solidFill>
                  <a:srgbClr val="FF4209"/>
                </a:solidFill>
                <a:latin typeface="Source Code Pro Medium" panose="020B0509030403020204" pitchFamily="49" charset="0"/>
                <a:ea typeface="Roboto" panose="02000000000000000000" pitchFamily="2" charset="0"/>
                <a:cs typeface="Roboto" panose="02000000000000000000" pitchFamily="2" charset="0"/>
              </a:rPr>
              <a:t>function</a:t>
            </a:r>
            <a:r>
              <a:rPr lang="en-US" dirty="0">
                <a:solidFill>
                  <a:schemeClr val="bg1"/>
                </a:solidFill>
                <a:latin typeface="Source Code Pro Medium" panose="020B0509030403020204" pitchFamily="49" charset="0"/>
                <a:ea typeface="Roboto" panose="02000000000000000000" pitchFamily="2" charset="0"/>
                <a:cs typeface="Roboto" panose="02000000000000000000" pitchFamily="2" charset="0"/>
              </a:rPr>
              <a:t>(x) 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Source Code Pro Medium" panose="020B0509030403020204" pitchFamily="49" charset="0"/>
                <a:ea typeface="Roboto" panose="02000000000000000000" pitchFamily="2" charset="0"/>
                <a:cs typeface="Roboto" panose="02000000000000000000" pitchFamily="2" charset="0"/>
              </a:rPr>
              <a:t>  </a:t>
            </a:r>
            <a:r>
              <a:rPr lang="en-US" dirty="0" err="1">
                <a:solidFill>
                  <a:schemeClr val="bg1"/>
                </a:solidFill>
                <a:latin typeface="Source Code Pro Medium" panose="020B0509030403020204" pitchFamily="49" charset="0"/>
                <a:ea typeface="Roboto" panose="02000000000000000000" pitchFamily="2" charset="0"/>
                <a:cs typeface="Roboto" panose="02000000000000000000" pitchFamily="2" charset="0"/>
              </a:rPr>
              <a:t>mySecondFunction</a:t>
            </a:r>
            <a:r>
              <a:rPr lang="en-US" dirty="0">
                <a:solidFill>
                  <a:schemeClr val="bg1"/>
                </a:solidFill>
                <a:latin typeface="Source Code Pro Medium" panose="020B0509030403020204" pitchFamily="49" charset="0"/>
                <a:ea typeface="Roboto" panose="02000000000000000000" pitchFamily="2" charset="0"/>
                <a:cs typeface="Roboto" panose="02000000000000000000" pitchFamily="2" charset="0"/>
              </a:rPr>
              <a:t>(x, </a:t>
            </a:r>
            <a:r>
              <a:rPr lang="en-US" dirty="0">
                <a:solidFill>
                  <a:srgbClr val="FF4209"/>
                </a:solidFill>
                <a:latin typeface="Source Code Pro Medium" panose="020B0509030403020204" pitchFamily="49" charset="0"/>
                <a:ea typeface="Roboto" panose="02000000000000000000" pitchFamily="2" charset="0"/>
                <a:cs typeface="Roboto" panose="02000000000000000000" pitchFamily="2" charset="0"/>
              </a:rPr>
              <a:t>function</a:t>
            </a:r>
            <a:r>
              <a:rPr lang="en-US" dirty="0">
                <a:solidFill>
                  <a:schemeClr val="bg1"/>
                </a:solidFill>
                <a:latin typeface="Source Code Pro Medium" panose="020B0509030403020204" pitchFamily="49" charset="0"/>
                <a:ea typeface="Roboto" panose="02000000000000000000" pitchFamily="2" charset="0"/>
                <a:cs typeface="Roboto" panose="02000000000000000000" pitchFamily="2" charset="0"/>
              </a:rPr>
              <a:t>(y) 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Source Code Pro Medium" panose="020B0509030403020204" pitchFamily="49" charset="0"/>
                <a:ea typeface="Roboto" panose="02000000000000000000" pitchFamily="2" charset="0"/>
                <a:cs typeface="Roboto" panose="02000000000000000000" pitchFamily="2" charset="0"/>
              </a:rPr>
              <a:t>    </a:t>
            </a:r>
            <a:r>
              <a:rPr lang="en-US" dirty="0" err="1">
                <a:solidFill>
                  <a:schemeClr val="bg1"/>
                </a:solidFill>
                <a:latin typeface="Source Code Pro Medium" panose="020B0509030403020204" pitchFamily="49" charset="0"/>
                <a:ea typeface="Roboto" panose="02000000000000000000" pitchFamily="2" charset="0"/>
                <a:cs typeface="Roboto" panose="02000000000000000000" pitchFamily="2" charset="0"/>
              </a:rPr>
              <a:t>myThirdNestedFunction</a:t>
            </a:r>
            <a:r>
              <a:rPr lang="en-US" dirty="0">
                <a:solidFill>
                  <a:schemeClr val="bg1"/>
                </a:solidFill>
                <a:latin typeface="Source Code Pro Medium" panose="020B0509030403020204" pitchFamily="49" charset="0"/>
                <a:ea typeface="Roboto" panose="02000000000000000000" pitchFamily="2" charset="0"/>
                <a:cs typeface="Roboto" panose="02000000000000000000" pitchFamily="2" charset="0"/>
              </a:rPr>
              <a:t>(y, </a:t>
            </a:r>
            <a:r>
              <a:rPr lang="en-US" dirty="0">
                <a:solidFill>
                  <a:srgbClr val="FF4209"/>
                </a:solidFill>
                <a:latin typeface="Source Code Pro Medium" panose="020B0509030403020204" pitchFamily="49" charset="0"/>
                <a:ea typeface="Roboto" panose="02000000000000000000" pitchFamily="2" charset="0"/>
                <a:cs typeface="Roboto" panose="02000000000000000000" pitchFamily="2" charset="0"/>
              </a:rPr>
              <a:t>function</a:t>
            </a:r>
            <a:r>
              <a:rPr lang="en-US" dirty="0">
                <a:solidFill>
                  <a:schemeClr val="bg1"/>
                </a:solidFill>
                <a:latin typeface="Source Code Pro Medium" panose="020B0509030403020204" pitchFamily="49" charset="0"/>
                <a:ea typeface="Roboto" panose="02000000000000000000" pitchFamily="2" charset="0"/>
                <a:cs typeface="Roboto" panose="02000000000000000000" pitchFamily="2" charset="0"/>
              </a:rPr>
              <a:t>(z) 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Source Code Pro Medium" panose="020B0509030403020204" pitchFamily="49" charset="0"/>
                <a:ea typeface="Roboto" panose="02000000000000000000" pitchFamily="2" charset="0"/>
                <a:cs typeface="Roboto" panose="02000000000000000000" pitchFamily="2" charset="0"/>
              </a:rPr>
              <a:t>		// do something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Source Code Pro Medium" panose="020B0509030403020204" pitchFamily="49" charset="0"/>
                <a:ea typeface="Roboto" panose="02000000000000000000" pitchFamily="2" charset="0"/>
                <a:cs typeface="Roboto" panose="02000000000000000000" pitchFamily="2" charset="0"/>
              </a:rPr>
              <a:t>    });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Source Code Pro Medium" panose="020B0509030403020204" pitchFamily="49" charset="0"/>
                <a:ea typeface="Roboto" panose="02000000000000000000" pitchFamily="2" charset="0"/>
                <a:cs typeface="Roboto" panose="02000000000000000000" pitchFamily="2" charset="0"/>
              </a:rPr>
              <a:t>  });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Source Code Pro Medium" panose="020B0509030403020204" pitchFamily="49" charset="0"/>
                <a:ea typeface="Roboto" panose="02000000000000000000" pitchFamily="2" charset="0"/>
                <a:cs typeface="Roboto" panose="02000000000000000000" pitchFamily="2" charset="0"/>
              </a:rPr>
              <a:t>});</a:t>
            </a:r>
            <a:endParaRPr lang="en-US" b="1" dirty="0">
              <a:solidFill>
                <a:schemeClr val="bg1"/>
              </a:solidFill>
              <a:latin typeface="Source Code Pro Medium" panose="020B0509030403020204" pitchFamily="49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0809906-40CE-45DA-B03B-0DF900AA1931}"/>
              </a:ext>
            </a:extLst>
          </p:cNvPr>
          <p:cNvCxnSpPr>
            <a:cxnSpLocks/>
          </p:cNvCxnSpPr>
          <p:nvPr/>
        </p:nvCxnSpPr>
        <p:spPr>
          <a:xfrm flipH="1">
            <a:off x="930479" y="1258350"/>
            <a:ext cx="901886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BF59119-1A52-4E2F-B297-5AB31AF07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21362-14F2-493E-A18A-47CA62E2E351}" type="slidenum">
              <a:rPr lang="en-US" sz="1800" smtClean="0">
                <a:solidFill>
                  <a:srgbClr val="FF4209"/>
                </a:solidFill>
                <a:latin typeface="Roboto Black" pitchFamily="2" charset="0"/>
                <a:ea typeface="Roboto Black" pitchFamily="2" charset="0"/>
              </a:rPr>
              <a:t>11</a:t>
            </a:fld>
            <a:endParaRPr lang="en-US" sz="1800" dirty="0">
              <a:solidFill>
                <a:srgbClr val="FF4209"/>
              </a:solidFill>
              <a:latin typeface="Roboto Black" pitchFamily="2" charset="0"/>
              <a:ea typeface="Roboto Black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23709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62C42-B569-401A-B336-75DB83F71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3224"/>
          </a:xfrm>
        </p:spPr>
        <p:txBody>
          <a:bodyPr anchor="ctr">
            <a:normAutofit/>
          </a:bodyPr>
          <a:lstStyle/>
          <a:p>
            <a:r>
              <a:rPr lang="en-US" sz="4000" b="1" dirty="0">
                <a:solidFill>
                  <a:srgbClr val="FF4209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Promises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2F671-0B48-4A1A-A83E-1F8ACD758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 promise is an object that wraps an asynchronous operation and notifies when it’s done. Like callbacks, but the important differences are in the </a:t>
            </a:r>
            <a:r>
              <a:rPr lang="en-US" b="1" dirty="0">
                <a:solidFill>
                  <a:srgbClr val="FF4209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usage of Promises</a:t>
            </a:r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 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 promise uses its own methods to tell the promise what to do when it was either successful or it failed. 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F4209"/>
                </a:solidFill>
                <a:latin typeface="Source Code Pro Medium" panose="020B0509030403020204" pitchFamily="49" charset="0"/>
                <a:ea typeface="Roboto" panose="02000000000000000000" pitchFamily="2" charset="0"/>
                <a:cs typeface="Roboto" panose="02000000000000000000" pitchFamily="2" charset="0"/>
              </a:rPr>
              <a:t>then(…) </a:t>
            </a:r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- For when a successful result is available.</a:t>
            </a:r>
          </a:p>
          <a:p>
            <a:pPr marL="0" indent="0">
              <a:buNone/>
            </a:pPr>
            <a:r>
              <a:rPr lang="en-US" dirty="0">
                <a:solidFill>
                  <a:srgbClr val="FF4209"/>
                </a:solidFill>
                <a:latin typeface="Source Code Pro Medium" panose="020B0509030403020204" pitchFamily="49" charset="0"/>
                <a:ea typeface="Roboto" panose="02000000000000000000" pitchFamily="2" charset="0"/>
                <a:cs typeface="Roboto" panose="02000000000000000000" pitchFamily="2" charset="0"/>
              </a:rPr>
              <a:t>catch(…) </a:t>
            </a:r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- For when something went wrong.</a:t>
            </a:r>
            <a:endParaRPr lang="en-US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0809906-40CE-45DA-B03B-0DF900AA1931}"/>
              </a:ext>
            </a:extLst>
          </p:cNvPr>
          <p:cNvCxnSpPr>
            <a:cxnSpLocks/>
          </p:cNvCxnSpPr>
          <p:nvPr/>
        </p:nvCxnSpPr>
        <p:spPr>
          <a:xfrm flipH="1">
            <a:off x="930479" y="1258350"/>
            <a:ext cx="901886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BF59119-1A52-4E2F-B297-5AB31AF07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21362-14F2-493E-A18A-47CA62E2E351}" type="slidenum">
              <a:rPr lang="en-US" sz="1800" smtClean="0">
                <a:solidFill>
                  <a:srgbClr val="FF4209"/>
                </a:solidFill>
                <a:latin typeface="Roboto Black" pitchFamily="2" charset="0"/>
                <a:ea typeface="Roboto Black" pitchFamily="2" charset="0"/>
              </a:rPr>
              <a:t>12</a:t>
            </a:fld>
            <a:endParaRPr lang="en-US" sz="1800" dirty="0">
              <a:solidFill>
                <a:srgbClr val="FF4209"/>
              </a:solidFill>
              <a:latin typeface="Roboto Black" pitchFamily="2" charset="0"/>
              <a:ea typeface="Roboto Black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73027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62C42-B569-401A-B336-75DB83F71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3224"/>
          </a:xfrm>
        </p:spPr>
        <p:txBody>
          <a:bodyPr anchor="ctr">
            <a:normAutofit/>
          </a:bodyPr>
          <a:lstStyle/>
          <a:p>
            <a:r>
              <a:rPr lang="en-US" sz="4000" b="1" dirty="0">
                <a:solidFill>
                  <a:srgbClr val="FF4209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Promises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2F671-0B48-4A1A-A83E-1F8ACD758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 err="1">
                <a:solidFill>
                  <a:schemeClr val="bg1"/>
                </a:solidFill>
                <a:latin typeface="Source Code Pro Medium" panose="020B0509030403020204" pitchFamily="49" charset="0"/>
                <a:ea typeface="Roboto" panose="02000000000000000000" pitchFamily="2" charset="0"/>
                <a:cs typeface="Roboto" panose="02000000000000000000" pitchFamily="2" charset="0"/>
              </a:rPr>
              <a:t>myAwesomeFunction</a:t>
            </a:r>
            <a:r>
              <a:rPr lang="en-US" b="1" dirty="0">
                <a:solidFill>
                  <a:schemeClr val="bg1"/>
                </a:solidFill>
                <a:latin typeface="Source Code Pro Medium" panose="020B0509030403020204" pitchFamily="49" charset="0"/>
                <a:ea typeface="Roboto" panose="02000000000000000000" pitchFamily="2" charset="0"/>
                <a:cs typeface="Roboto" panose="02000000000000000000" pitchFamily="2" charset="0"/>
              </a:rPr>
              <a:t>()</a:t>
            </a:r>
          </a:p>
          <a:p>
            <a:pPr marL="0" indent="0">
              <a:buNone/>
            </a:pPr>
            <a:endParaRPr lang="en-US" b="1" dirty="0">
              <a:solidFill>
                <a:schemeClr val="bg1"/>
              </a:solidFill>
              <a:latin typeface="Source Code Pro Medium" panose="020B0509030403020204" pitchFamily="49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  <a:latin typeface="Source Code Pro Medium" panose="020B0509030403020204" pitchFamily="49" charset="0"/>
                <a:ea typeface="Roboto" panose="02000000000000000000" pitchFamily="2" charset="0"/>
                <a:cs typeface="Roboto" panose="02000000000000000000" pitchFamily="2" charset="0"/>
              </a:rPr>
              <a:t> .then(</a:t>
            </a:r>
            <a:r>
              <a:rPr lang="en-US" b="1" dirty="0">
                <a:solidFill>
                  <a:srgbClr val="FF4209"/>
                </a:solidFill>
                <a:latin typeface="Source Code Pro Medium" panose="020B0509030403020204" pitchFamily="49" charset="0"/>
                <a:ea typeface="Roboto" panose="02000000000000000000" pitchFamily="2" charset="0"/>
                <a:cs typeface="Roboto" panose="02000000000000000000" pitchFamily="2" charset="0"/>
              </a:rPr>
              <a:t>function</a:t>
            </a:r>
            <a:r>
              <a:rPr lang="en-US" b="1" dirty="0">
                <a:solidFill>
                  <a:schemeClr val="bg1"/>
                </a:solidFill>
                <a:latin typeface="Source Code Pro Medium" panose="020B0509030403020204" pitchFamily="49" charset="0"/>
                <a:ea typeface="Roboto" panose="02000000000000000000" pitchFamily="2" charset="0"/>
                <a:cs typeface="Roboto" panose="02000000000000000000" pitchFamily="2" charset="0"/>
              </a:rPr>
              <a:t>(result) {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  <a:latin typeface="Source Code Pro Medium" panose="020B0509030403020204" pitchFamily="49" charset="0"/>
                <a:ea typeface="Roboto" panose="02000000000000000000" pitchFamily="2" charset="0"/>
                <a:cs typeface="Roboto" panose="02000000000000000000" pitchFamily="2" charset="0"/>
              </a:rPr>
              <a:t>      return </a:t>
            </a:r>
            <a:r>
              <a:rPr lang="en-US" b="1" dirty="0" err="1">
                <a:solidFill>
                  <a:schemeClr val="bg1"/>
                </a:solidFill>
                <a:latin typeface="Source Code Pro Medium" panose="020B0509030403020204" pitchFamily="49" charset="0"/>
                <a:ea typeface="Roboto" panose="02000000000000000000" pitchFamily="2" charset="0"/>
                <a:cs typeface="Roboto" panose="02000000000000000000" pitchFamily="2" charset="0"/>
              </a:rPr>
              <a:t>mySecondFunction</a:t>
            </a:r>
            <a:r>
              <a:rPr lang="en-US" b="1" dirty="0">
                <a:solidFill>
                  <a:schemeClr val="bg1"/>
                </a:solidFill>
                <a:latin typeface="Source Code Pro Medium" panose="020B0509030403020204" pitchFamily="49" charset="0"/>
                <a:ea typeface="Roboto" panose="02000000000000000000" pitchFamily="2" charset="0"/>
                <a:cs typeface="Roboto" panose="02000000000000000000" pitchFamily="2" charset="0"/>
              </a:rPr>
              <a:t>(result);})</a:t>
            </a:r>
          </a:p>
          <a:p>
            <a:pPr marL="0" indent="0">
              <a:buNone/>
            </a:pPr>
            <a:endParaRPr lang="en-US" b="1" dirty="0">
              <a:solidFill>
                <a:schemeClr val="bg1"/>
              </a:solidFill>
              <a:latin typeface="Source Code Pro Medium" panose="020B0509030403020204" pitchFamily="49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  <a:latin typeface="Source Code Pro Medium" panose="020B0509030403020204" pitchFamily="49" charset="0"/>
                <a:ea typeface="Roboto" panose="02000000000000000000" pitchFamily="2" charset="0"/>
                <a:cs typeface="Roboto" panose="02000000000000000000" pitchFamily="2" charset="0"/>
              </a:rPr>
              <a:t> .then(</a:t>
            </a:r>
            <a:r>
              <a:rPr lang="en-US" b="1" dirty="0">
                <a:solidFill>
                  <a:srgbClr val="FF4209"/>
                </a:solidFill>
                <a:latin typeface="Source Code Pro Medium" panose="020B0509030403020204" pitchFamily="49" charset="0"/>
                <a:ea typeface="Roboto" panose="02000000000000000000" pitchFamily="2" charset="0"/>
                <a:cs typeface="Roboto" panose="02000000000000000000" pitchFamily="2" charset="0"/>
              </a:rPr>
              <a:t>function</a:t>
            </a:r>
            <a:r>
              <a:rPr lang="en-US" b="1" dirty="0">
                <a:solidFill>
                  <a:schemeClr val="bg1"/>
                </a:solidFill>
                <a:latin typeface="Source Code Pro Medium" panose="020B0509030403020204" pitchFamily="49" charset="0"/>
                <a:ea typeface="Roboto" panose="02000000000000000000" pitchFamily="2" charset="0"/>
                <a:cs typeface="Roboto" panose="02000000000000000000" pitchFamily="2" charset="0"/>
              </a:rPr>
              <a:t>(result2) {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  <a:latin typeface="Source Code Pro Medium" panose="020B0509030403020204" pitchFamily="49" charset="0"/>
                <a:ea typeface="Roboto" panose="02000000000000000000" pitchFamily="2" charset="0"/>
                <a:cs typeface="Roboto" panose="02000000000000000000" pitchFamily="2" charset="0"/>
              </a:rPr>
              <a:t>      return </a:t>
            </a:r>
            <a:r>
              <a:rPr lang="en-US" b="1" dirty="0" err="1">
                <a:solidFill>
                  <a:schemeClr val="bg1"/>
                </a:solidFill>
                <a:latin typeface="Source Code Pro Medium" panose="020B0509030403020204" pitchFamily="49" charset="0"/>
                <a:ea typeface="Roboto" panose="02000000000000000000" pitchFamily="2" charset="0"/>
                <a:cs typeface="Roboto" panose="02000000000000000000" pitchFamily="2" charset="0"/>
              </a:rPr>
              <a:t>myThirdNestedFunction</a:t>
            </a:r>
            <a:r>
              <a:rPr lang="en-US" b="1" dirty="0">
                <a:solidFill>
                  <a:schemeClr val="bg1"/>
                </a:solidFill>
                <a:latin typeface="Source Code Pro Medium" panose="020B0509030403020204" pitchFamily="49" charset="0"/>
                <a:ea typeface="Roboto" panose="02000000000000000000" pitchFamily="2" charset="0"/>
                <a:cs typeface="Roboto" panose="02000000000000000000" pitchFamily="2" charset="0"/>
              </a:rPr>
              <a:t>(</a:t>
            </a:r>
            <a:r>
              <a:rPr lang="en-US" b="1" dirty="0" err="1">
                <a:solidFill>
                  <a:schemeClr val="bg1"/>
                </a:solidFill>
                <a:latin typeface="Source Code Pro Medium" panose="020B0509030403020204" pitchFamily="49" charset="0"/>
                <a:ea typeface="Roboto" panose="02000000000000000000" pitchFamily="2" charset="0"/>
                <a:cs typeface="Roboto" panose="02000000000000000000" pitchFamily="2" charset="0"/>
              </a:rPr>
              <a:t>finalResult</a:t>
            </a:r>
            <a:r>
              <a:rPr lang="en-US" b="1" dirty="0">
                <a:solidFill>
                  <a:schemeClr val="bg1"/>
                </a:solidFill>
                <a:latin typeface="Source Code Pro Medium" panose="020B0509030403020204" pitchFamily="49" charset="0"/>
                <a:ea typeface="Roboto" panose="02000000000000000000" pitchFamily="2" charset="0"/>
                <a:cs typeface="Roboto" panose="02000000000000000000" pitchFamily="2" charset="0"/>
              </a:rPr>
              <a:t>);})</a:t>
            </a:r>
          </a:p>
          <a:p>
            <a:pPr marL="0" indent="0">
              <a:buNone/>
            </a:pPr>
            <a:endParaRPr lang="en-US" b="1" dirty="0">
              <a:solidFill>
                <a:schemeClr val="bg1"/>
              </a:solidFill>
              <a:latin typeface="Source Code Pro Medium" panose="020B0509030403020204" pitchFamily="49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  <a:latin typeface="Source Code Pro Medium" panose="020B0509030403020204" pitchFamily="49" charset="0"/>
                <a:ea typeface="Roboto" panose="02000000000000000000" pitchFamily="2" charset="0"/>
                <a:cs typeface="Roboto" panose="02000000000000000000" pitchFamily="2" charset="0"/>
              </a:rPr>
              <a:t> .then(</a:t>
            </a:r>
            <a:r>
              <a:rPr lang="en-US" b="1" dirty="0">
                <a:solidFill>
                  <a:srgbClr val="FF4209"/>
                </a:solidFill>
                <a:latin typeface="Source Code Pro Medium" panose="020B0509030403020204" pitchFamily="49" charset="0"/>
                <a:ea typeface="Roboto" panose="02000000000000000000" pitchFamily="2" charset="0"/>
                <a:cs typeface="Roboto" panose="02000000000000000000" pitchFamily="2" charset="0"/>
              </a:rPr>
              <a:t>function</a:t>
            </a:r>
            <a:r>
              <a:rPr lang="en-US" b="1" dirty="0">
                <a:solidFill>
                  <a:schemeClr val="bg1"/>
                </a:solidFill>
                <a:latin typeface="Source Code Pro Medium" panose="020B0509030403020204" pitchFamily="49" charset="0"/>
                <a:ea typeface="Roboto" panose="02000000000000000000" pitchFamily="2" charset="0"/>
                <a:cs typeface="Roboto" panose="02000000000000000000" pitchFamily="2" charset="0"/>
              </a:rPr>
              <a:t>(</a:t>
            </a:r>
            <a:r>
              <a:rPr lang="en-US" b="1" dirty="0" err="1">
                <a:solidFill>
                  <a:schemeClr val="bg1"/>
                </a:solidFill>
                <a:latin typeface="Source Code Pro Medium" panose="020B0509030403020204" pitchFamily="49" charset="0"/>
                <a:ea typeface="Roboto" panose="02000000000000000000" pitchFamily="2" charset="0"/>
                <a:cs typeface="Roboto" panose="02000000000000000000" pitchFamily="2" charset="0"/>
              </a:rPr>
              <a:t>finalResult</a:t>
            </a:r>
            <a:r>
              <a:rPr lang="en-US" b="1" dirty="0">
                <a:solidFill>
                  <a:schemeClr val="bg1"/>
                </a:solidFill>
                <a:latin typeface="Source Code Pro Medium" panose="020B0509030403020204" pitchFamily="49" charset="0"/>
                <a:ea typeface="Roboto" panose="02000000000000000000" pitchFamily="2" charset="0"/>
                <a:cs typeface="Roboto" panose="02000000000000000000" pitchFamily="2" charset="0"/>
              </a:rPr>
              <a:t>) {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  <a:latin typeface="Source Code Pro Medium" panose="020B0509030403020204" pitchFamily="49" charset="0"/>
                <a:ea typeface="Roboto" panose="02000000000000000000" pitchFamily="2" charset="0"/>
                <a:cs typeface="Roboto" panose="02000000000000000000" pitchFamily="2" charset="0"/>
              </a:rPr>
              <a:t>      console.log(</a:t>
            </a:r>
            <a:r>
              <a:rPr lang="en-US" b="1" dirty="0" err="1">
                <a:solidFill>
                  <a:schemeClr val="bg1"/>
                </a:solidFill>
                <a:latin typeface="Source Code Pro Medium" panose="020B0509030403020204" pitchFamily="49" charset="0"/>
                <a:ea typeface="Roboto" panose="02000000000000000000" pitchFamily="2" charset="0"/>
                <a:cs typeface="Roboto" panose="02000000000000000000" pitchFamily="2" charset="0"/>
              </a:rPr>
              <a:t>finalResult</a:t>
            </a:r>
            <a:r>
              <a:rPr lang="en-US" b="1" dirty="0">
                <a:solidFill>
                  <a:schemeClr val="bg1"/>
                </a:solidFill>
                <a:latin typeface="Source Code Pro Medium" panose="020B0509030403020204" pitchFamily="49" charset="0"/>
                <a:ea typeface="Roboto" panose="02000000000000000000" pitchFamily="2" charset="0"/>
                <a:cs typeface="Roboto" panose="02000000000000000000" pitchFamily="2" charset="0"/>
              </a:rPr>
              <a:t>);})</a:t>
            </a:r>
          </a:p>
          <a:p>
            <a:pPr marL="0" indent="0">
              <a:buNone/>
            </a:pPr>
            <a:endParaRPr lang="en-US" b="1" dirty="0">
              <a:solidFill>
                <a:schemeClr val="bg1"/>
              </a:solidFill>
              <a:latin typeface="Source Code Pro Medium" panose="020B0509030403020204" pitchFamily="49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  <a:latin typeface="Source Code Pro Medium" panose="020B0509030403020204" pitchFamily="49" charset="0"/>
                <a:ea typeface="Roboto" panose="02000000000000000000" pitchFamily="2" charset="0"/>
                <a:cs typeface="Roboto" panose="02000000000000000000" pitchFamily="2" charset="0"/>
              </a:rPr>
              <a:t> .catch(</a:t>
            </a:r>
            <a:r>
              <a:rPr lang="en-US" b="1" dirty="0">
                <a:solidFill>
                  <a:srgbClr val="FF4209"/>
                </a:solidFill>
                <a:latin typeface="Source Code Pro Medium" panose="020B0509030403020204" pitchFamily="49" charset="0"/>
                <a:ea typeface="Roboto" panose="02000000000000000000" pitchFamily="2" charset="0"/>
                <a:cs typeface="Roboto" panose="02000000000000000000" pitchFamily="2" charset="0"/>
              </a:rPr>
              <a:t>function</a:t>
            </a:r>
            <a:r>
              <a:rPr lang="en-US" b="1" dirty="0">
                <a:solidFill>
                  <a:schemeClr val="bg1"/>
                </a:solidFill>
                <a:latin typeface="Source Code Pro Medium" panose="020B0509030403020204" pitchFamily="49" charset="0"/>
                <a:ea typeface="Roboto" panose="02000000000000000000" pitchFamily="2" charset="0"/>
                <a:cs typeface="Roboto" panose="02000000000000000000" pitchFamily="2" charset="0"/>
              </a:rPr>
              <a:t>(error) {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  <a:latin typeface="Source Code Pro Medium" panose="020B0509030403020204" pitchFamily="49" charset="0"/>
                <a:ea typeface="Roboto" panose="02000000000000000000" pitchFamily="2" charset="0"/>
                <a:cs typeface="Roboto" panose="02000000000000000000" pitchFamily="2" charset="0"/>
              </a:rPr>
              <a:t>      console.log(error);});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0809906-40CE-45DA-B03B-0DF900AA1931}"/>
              </a:ext>
            </a:extLst>
          </p:cNvPr>
          <p:cNvCxnSpPr>
            <a:cxnSpLocks/>
          </p:cNvCxnSpPr>
          <p:nvPr/>
        </p:nvCxnSpPr>
        <p:spPr>
          <a:xfrm flipH="1">
            <a:off x="930479" y="1258350"/>
            <a:ext cx="901886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BF59119-1A52-4E2F-B297-5AB31AF07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21362-14F2-493E-A18A-47CA62E2E351}" type="slidenum">
              <a:rPr lang="en-US" sz="1800" smtClean="0">
                <a:solidFill>
                  <a:srgbClr val="FF4209"/>
                </a:solidFill>
                <a:latin typeface="Roboto Black" pitchFamily="2" charset="0"/>
                <a:ea typeface="Roboto Black" pitchFamily="2" charset="0"/>
              </a:rPr>
              <a:t>13</a:t>
            </a:fld>
            <a:endParaRPr lang="en-US" sz="1800" dirty="0">
              <a:solidFill>
                <a:srgbClr val="FF4209"/>
              </a:solidFill>
              <a:latin typeface="Roboto Black" pitchFamily="2" charset="0"/>
              <a:ea typeface="Roboto Black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53690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62C42-B569-401A-B336-75DB83F71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3224"/>
          </a:xfrm>
        </p:spPr>
        <p:txBody>
          <a:bodyPr anchor="ctr">
            <a:normAutofit/>
          </a:bodyPr>
          <a:lstStyle/>
          <a:p>
            <a:r>
              <a:rPr lang="en-US" sz="4000" b="1" dirty="0">
                <a:solidFill>
                  <a:srgbClr val="FF4209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Async &amp; Await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2F671-0B48-4A1A-A83E-1F8ACD758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The async keyword within a TypeScript program lets us define an asynchronous function. We can then call this asynchronous function in such a manner </a:t>
            </a:r>
            <a:r>
              <a:rPr lang="en-US" b="1" dirty="0">
                <a:solidFill>
                  <a:srgbClr val="FF4209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that its execution becomes synchronous.</a:t>
            </a:r>
          </a:p>
          <a:p>
            <a:pPr marL="0" indent="0">
              <a:buNone/>
            </a:pPr>
            <a:endParaRPr lang="en-US" b="1" dirty="0">
              <a:solidFill>
                <a:srgbClr val="FF4209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By doing this, we can write code that is far cleaner and more understandable than our chained promise example. It allows us to utilize the </a:t>
            </a:r>
            <a:r>
              <a:rPr lang="en-US" b="1" dirty="0">
                <a:solidFill>
                  <a:srgbClr val="FF4209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await</a:t>
            </a:r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keyword in front of an express that will return a promise and pause the execution of the function until the await-ed promise resolves with a result.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0809906-40CE-45DA-B03B-0DF900AA1931}"/>
              </a:ext>
            </a:extLst>
          </p:cNvPr>
          <p:cNvCxnSpPr>
            <a:cxnSpLocks/>
          </p:cNvCxnSpPr>
          <p:nvPr/>
        </p:nvCxnSpPr>
        <p:spPr>
          <a:xfrm flipH="1">
            <a:off x="930479" y="1258350"/>
            <a:ext cx="901886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BF59119-1A52-4E2F-B297-5AB31AF07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21362-14F2-493E-A18A-47CA62E2E351}" type="slidenum">
              <a:rPr lang="en-US" sz="1800" smtClean="0">
                <a:solidFill>
                  <a:srgbClr val="FF4209"/>
                </a:solidFill>
                <a:latin typeface="Roboto Black" pitchFamily="2" charset="0"/>
                <a:ea typeface="Roboto Black" pitchFamily="2" charset="0"/>
              </a:rPr>
              <a:t>14</a:t>
            </a:fld>
            <a:endParaRPr lang="en-US" sz="1800" dirty="0">
              <a:solidFill>
                <a:srgbClr val="FF4209"/>
              </a:solidFill>
              <a:latin typeface="Roboto Black" pitchFamily="2" charset="0"/>
              <a:ea typeface="Roboto Black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9AFD550-5CBE-433A-A442-B27768BABE88}"/>
              </a:ext>
            </a:extLst>
          </p:cNvPr>
          <p:cNvSpPr/>
          <p:nvPr/>
        </p:nvSpPr>
        <p:spPr>
          <a:xfrm>
            <a:off x="838200" y="6216432"/>
            <a:ext cx="734945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i="1" dirty="0">
                <a:solidFill>
                  <a:srgbClr val="FF4209"/>
                </a:solidFill>
                <a:latin typeface="Arial Nova" panose="020B05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https://tutorialedge.net/typescript/async-await-in-typescript-tutorial/</a:t>
            </a:r>
            <a:endParaRPr lang="en-US" sz="1600" i="1" dirty="0">
              <a:solidFill>
                <a:srgbClr val="FF4209"/>
              </a:solidFill>
              <a:latin typeface="Arial Nova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40261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62C42-B569-401A-B336-75DB83F71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3224"/>
          </a:xfrm>
        </p:spPr>
        <p:txBody>
          <a:bodyPr anchor="ctr">
            <a:normAutofit/>
          </a:bodyPr>
          <a:lstStyle/>
          <a:p>
            <a:r>
              <a:rPr lang="en-US" sz="4000" b="1" dirty="0">
                <a:solidFill>
                  <a:srgbClr val="FF4209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Async &amp; Await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2F671-0B48-4A1A-A83E-1F8ACD758D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6293"/>
            <a:ext cx="475655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100" b="1" dirty="0" err="1">
                <a:solidFill>
                  <a:schemeClr val="bg1"/>
                </a:solidFill>
                <a:latin typeface="Source Code Pro Medium" panose="020B0509030403020204" pitchFamily="49" charset="0"/>
                <a:ea typeface="Roboto" panose="02000000000000000000" pitchFamily="2" charset="0"/>
                <a:cs typeface="Roboto" panose="02000000000000000000" pitchFamily="2" charset="0"/>
              </a:rPr>
              <a:t>myAwesomeFunction</a:t>
            </a:r>
            <a:r>
              <a:rPr lang="en-US" sz="1100" b="1" dirty="0">
                <a:solidFill>
                  <a:schemeClr val="bg1"/>
                </a:solidFill>
                <a:latin typeface="Source Code Pro Medium" panose="020B0509030403020204" pitchFamily="49" charset="0"/>
                <a:ea typeface="Roboto" panose="02000000000000000000" pitchFamily="2" charset="0"/>
                <a:cs typeface="Roboto" panose="02000000000000000000" pitchFamily="2" charset="0"/>
              </a:rPr>
              <a:t>()</a:t>
            </a:r>
          </a:p>
          <a:p>
            <a:pPr marL="0" indent="0">
              <a:buNone/>
            </a:pPr>
            <a:endParaRPr lang="en-US" sz="1100" b="1" dirty="0">
              <a:solidFill>
                <a:schemeClr val="bg1"/>
              </a:solidFill>
              <a:latin typeface="Source Code Pro Medium" panose="020B0509030403020204" pitchFamily="49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indent="0">
              <a:buNone/>
            </a:pPr>
            <a:r>
              <a:rPr lang="en-US" sz="1100" b="1" dirty="0">
                <a:solidFill>
                  <a:schemeClr val="bg1"/>
                </a:solidFill>
                <a:latin typeface="Source Code Pro Medium" panose="020B0509030403020204" pitchFamily="49" charset="0"/>
                <a:ea typeface="Roboto" panose="02000000000000000000" pitchFamily="2" charset="0"/>
                <a:cs typeface="Roboto" panose="02000000000000000000" pitchFamily="2" charset="0"/>
              </a:rPr>
              <a:t> .then(</a:t>
            </a:r>
            <a:r>
              <a:rPr lang="en-US" sz="1100" b="1" dirty="0">
                <a:solidFill>
                  <a:srgbClr val="FF4209"/>
                </a:solidFill>
                <a:latin typeface="Source Code Pro Medium" panose="020B0509030403020204" pitchFamily="49" charset="0"/>
                <a:ea typeface="Roboto" panose="02000000000000000000" pitchFamily="2" charset="0"/>
                <a:cs typeface="Roboto" panose="02000000000000000000" pitchFamily="2" charset="0"/>
              </a:rPr>
              <a:t>function</a:t>
            </a:r>
            <a:r>
              <a:rPr lang="en-US" sz="1100" b="1" dirty="0">
                <a:solidFill>
                  <a:schemeClr val="bg1"/>
                </a:solidFill>
                <a:latin typeface="Source Code Pro Medium" panose="020B0509030403020204" pitchFamily="49" charset="0"/>
                <a:ea typeface="Roboto" panose="02000000000000000000" pitchFamily="2" charset="0"/>
                <a:cs typeface="Roboto" panose="02000000000000000000" pitchFamily="2" charset="0"/>
              </a:rPr>
              <a:t>(result) {</a:t>
            </a:r>
          </a:p>
          <a:p>
            <a:pPr marL="0" indent="0">
              <a:buNone/>
            </a:pPr>
            <a:r>
              <a:rPr lang="en-US" sz="1100" b="1" dirty="0">
                <a:solidFill>
                  <a:schemeClr val="bg1"/>
                </a:solidFill>
                <a:latin typeface="Source Code Pro Medium" panose="020B0509030403020204" pitchFamily="49" charset="0"/>
                <a:ea typeface="Roboto" panose="02000000000000000000" pitchFamily="2" charset="0"/>
                <a:cs typeface="Roboto" panose="02000000000000000000" pitchFamily="2" charset="0"/>
              </a:rPr>
              <a:t>      return </a:t>
            </a:r>
            <a:r>
              <a:rPr lang="en-US" sz="1100" b="1" dirty="0" err="1">
                <a:solidFill>
                  <a:schemeClr val="bg1"/>
                </a:solidFill>
                <a:latin typeface="Source Code Pro Medium" panose="020B0509030403020204" pitchFamily="49" charset="0"/>
                <a:ea typeface="Roboto" panose="02000000000000000000" pitchFamily="2" charset="0"/>
                <a:cs typeface="Roboto" panose="02000000000000000000" pitchFamily="2" charset="0"/>
              </a:rPr>
              <a:t>mySecondFunction</a:t>
            </a:r>
            <a:r>
              <a:rPr lang="en-US" sz="1100" b="1" dirty="0">
                <a:solidFill>
                  <a:schemeClr val="bg1"/>
                </a:solidFill>
                <a:latin typeface="Source Code Pro Medium" panose="020B0509030403020204" pitchFamily="49" charset="0"/>
                <a:ea typeface="Roboto" panose="02000000000000000000" pitchFamily="2" charset="0"/>
                <a:cs typeface="Roboto" panose="02000000000000000000" pitchFamily="2" charset="0"/>
              </a:rPr>
              <a:t>(result);})</a:t>
            </a:r>
          </a:p>
          <a:p>
            <a:pPr marL="0" indent="0">
              <a:buNone/>
            </a:pPr>
            <a:endParaRPr lang="en-US" sz="1100" b="1" dirty="0">
              <a:solidFill>
                <a:schemeClr val="bg1"/>
              </a:solidFill>
              <a:latin typeface="Source Code Pro Medium" panose="020B0509030403020204" pitchFamily="49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indent="0">
              <a:buNone/>
            </a:pPr>
            <a:r>
              <a:rPr lang="en-US" sz="1100" b="1" dirty="0">
                <a:solidFill>
                  <a:schemeClr val="bg1"/>
                </a:solidFill>
                <a:latin typeface="Source Code Pro Medium" panose="020B0509030403020204" pitchFamily="49" charset="0"/>
                <a:ea typeface="Roboto" panose="02000000000000000000" pitchFamily="2" charset="0"/>
                <a:cs typeface="Roboto" panose="02000000000000000000" pitchFamily="2" charset="0"/>
              </a:rPr>
              <a:t> .then(</a:t>
            </a:r>
            <a:r>
              <a:rPr lang="en-US" sz="1100" b="1" dirty="0">
                <a:solidFill>
                  <a:srgbClr val="FF4209"/>
                </a:solidFill>
                <a:latin typeface="Source Code Pro Medium" panose="020B0509030403020204" pitchFamily="49" charset="0"/>
                <a:ea typeface="Roboto" panose="02000000000000000000" pitchFamily="2" charset="0"/>
                <a:cs typeface="Roboto" panose="02000000000000000000" pitchFamily="2" charset="0"/>
              </a:rPr>
              <a:t>function</a:t>
            </a:r>
            <a:r>
              <a:rPr lang="en-US" sz="1100" b="1" dirty="0">
                <a:solidFill>
                  <a:schemeClr val="bg1"/>
                </a:solidFill>
                <a:latin typeface="Source Code Pro Medium" panose="020B0509030403020204" pitchFamily="49" charset="0"/>
                <a:ea typeface="Roboto" panose="02000000000000000000" pitchFamily="2" charset="0"/>
                <a:cs typeface="Roboto" panose="02000000000000000000" pitchFamily="2" charset="0"/>
              </a:rPr>
              <a:t>(result2) {</a:t>
            </a:r>
          </a:p>
          <a:p>
            <a:pPr marL="0" indent="0">
              <a:buNone/>
            </a:pPr>
            <a:r>
              <a:rPr lang="en-US" sz="1100" b="1" dirty="0">
                <a:solidFill>
                  <a:schemeClr val="bg1"/>
                </a:solidFill>
                <a:latin typeface="Source Code Pro Medium" panose="020B0509030403020204" pitchFamily="49" charset="0"/>
                <a:ea typeface="Roboto" panose="02000000000000000000" pitchFamily="2" charset="0"/>
                <a:cs typeface="Roboto" panose="02000000000000000000" pitchFamily="2" charset="0"/>
              </a:rPr>
              <a:t>      return </a:t>
            </a:r>
            <a:r>
              <a:rPr lang="en-US" sz="1100" b="1" dirty="0" err="1">
                <a:solidFill>
                  <a:schemeClr val="bg1"/>
                </a:solidFill>
                <a:latin typeface="Source Code Pro Medium" panose="020B0509030403020204" pitchFamily="49" charset="0"/>
                <a:ea typeface="Roboto" panose="02000000000000000000" pitchFamily="2" charset="0"/>
                <a:cs typeface="Roboto" panose="02000000000000000000" pitchFamily="2" charset="0"/>
              </a:rPr>
              <a:t>myThirdNestedFunction</a:t>
            </a:r>
            <a:r>
              <a:rPr lang="en-US" sz="1100" b="1" dirty="0">
                <a:solidFill>
                  <a:schemeClr val="bg1"/>
                </a:solidFill>
                <a:latin typeface="Source Code Pro Medium" panose="020B0509030403020204" pitchFamily="49" charset="0"/>
                <a:ea typeface="Roboto" panose="02000000000000000000" pitchFamily="2" charset="0"/>
                <a:cs typeface="Roboto" panose="02000000000000000000" pitchFamily="2" charset="0"/>
              </a:rPr>
              <a:t>(</a:t>
            </a:r>
            <a:r>
              <a:rPr lang="en-US" sz="1100" b="1" dirty="0" err="1">
                <a:solidFill>
                  <a:schemeClr val="bg1"/>
                </a:solidFill>
                <a:latin typeface="Source Code Pro Medium" panose="020B0509030403020204" pitchFamily="49" charset="0"/>
                <a:ea typeface="Roboto" panose="02000000000000000000" pitchFamily="2" charset="0"/>
                <a:cs typeface="Roboto" panose="02000000000000000000" pitchFamily="2" charset="0"/>
              </a:rPr>
              <a:t>finalResult</a:t>
            </a:r>
            <a:r>
              <a:rPr lang="en-US" sz="1100" b="1" dirty="0">
                <a:solidFill>
                  <a:schemeClr val="bg1"/>
                </a:solidFill>
                <a:latin typeface="Source Code Pro Medium" panose="020B0509030403020204" pitchFamily="49" charset="0"/>
                <a:ea typeface="Roboto" panose="02000000000000000000" pitchFamily="2" charset="0"/>
                <a:cs typeface="Roboto" panose="02000000000000000000" pitchFamily="2" charset="0"/>
              </a:rPr>
              <a:t>);})</a:t>
            </a:r>
          </a:p>
          <a:p>
            <a:pPr marL="0" indent="0">
              <a:buNone/>
            </a:pPr>
            <a:endParaRPr lang="en-US" sz="1100" b="1" dirty="0">
              <a:solidFill>
                <a:schemeClr val="bg1"/>
              </a:solidFill>
              <a:latin typeface="Source Code Pro Medium" panose="020B0509030403020204" pitchFamily="49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indent="0">
              <a:buNone/>
            </a:pPr>
            <a:r>
              <a:rPr lang="en-US" sz="1100" b="1" dirty="0">
                <a:solidFill>
                  <a:schemeClr val="bg1"/>
                </a:solidFill>
                <a:latin typeface="Source Code Pro Medium" panose="020B0509030403020204" pitchFamily="49" charset="0"/>
                <a:ea typeface="Roboto" panose="02000000000000000000" pitchFamily="2" charset="0"/>
                <a:cs typeface="Roboto" panose="02000000000000000000" pitchFamily="2" charset="0"/>
              </a:rPr>
              <a:t> .then(</a:t>
            </a:r>
            <a:r>
              <a:rPr lang="en-US" sz="1100" b="1" dirty="0">
                <a:solidFill>
                  <a:srgbClr val="FF4209"/>
                </a:solidFill>
                <a:latin typeface="Source Code Pro Medium" panose="020B0509030403020204" pitchFamily="49" charset="0"/>
                <a:ea typeface="Roboto" panose="02000000000000000000" pitchFamily="2" charset="0"/>
                <a:cs typeface="Roboto" panose="02000000000000000000" pitchFamily="2" charset="0"/>
              </a:rPr>
              <a:t>function</a:t>
            </a:r>
            <a:r>
              <a:rPr lang="en-US" sz="1100" b="1" dirty="0">
                <a:solidFill>
                  <a:schemeClr val="bg1"/>
                </a:solidFill>
                <a:latin typeface="Source Code Pro Medium" panose="020B0509030403020204" pitchFamily="49" charset="0"/>
                <a:ea typeface="Roboto" panose="02000000000000000000" pitchFamily="2" charset="0"/>
                <a:cs typeface="Roboto" panose="02000000000000000000" pitchFamily="2" charset="0"/>
              </a:rPr>
              <a:t>(</a:t>
            </a:r>
            <a:r>
              <a:rPr lang="en-US" sz="1100" b="1" dirty="0" err="1">
                <a:solidFill>
                  <a:schemeClr val="bg1"/>
                </a:solidFill>
                <a:latin typeface="Source Code Pro Medium" panose="020B0509030403020204" pitchFamily="49" charset="0"/>
                <a:ea typeface="Roboto" panose="02000000000000000000" pitchFamily="2" charset="0"/>
                <a:cs typeface="Roboto" panose="02000000000000000000" pitchFamily="2" charset="0"/>
              </a:rPr>
              <a:t>finalResult</a:t>
            </a:r>
            <a:r>
              <a:rPr lang="en-US" sz="1100" b="1" dirty="0">
                <a:solidFill>
                  <a:schemeClr val="bg1"/>
                </a:solidFill>
                <a:latin typeface="Source Code Pro Medium" panose="020B0509030403020204" pitchFamily="49" charset="0"/>
                <a:ea typeface="Roboto" panose="02000000000000000000" pitchFamily="2" charset="0"/>
                <a:cs typeface="Roboto" panose="02000000000000000000" pitchFamily="2" charset="0"/>
              </a:rPr>
              <a:t>) {</a:t>
            </a:r>
          </a:p>
          <a:p>
            <a:pPr marL="0" indent="0">
              <a:buNone/>
            </a:pPr>
            <a:r>
              <a:rPr lang="en-US" sz="1100" b="1" dirty="0">
                <a:solidFill>
                  <a:schemeClr val="bg1"/>
                </a:solidFill>
                <a:latin typeface="Source Code Pro Medium" panose="020B0509030403020204" pitchFamily="49" charset="0"/>
                <a:ea typeface="Roboto" panose="02000000000000000000" pitchFamily="2" charset="0"/>
                <a:cs typeface="Roboto" panose="02000000000000000000" pitchFamily="2" charset="0"/>
              </a:rPr>
              <a:t>      console.log(</a:t>
            </a:r>
            <a:r>
              <a:rPr lang="en-US" sz="1100" b="1" dirty="0" err="1">
                <a:solidFill>
                  <a:schemeClr val="bg1"/>
                </a:solidFill>
                <a:latin typeface="Source Code Pro Medium" panose="020B0509030403020204" pitchFamily="49" charset="0"/>
                <a:ea typeface="Roboto" panose="02000000000000000000" pitchFamily="2" charset="0"/>
                <a:cs typeface="Roboto" panose="02000000000000000000" pitchFamily="2" charset="0"/>
              </a:rPr>
              <a:t>finalResult</a:t>
            </a:r>
            <a:r>
              <a:rPr lang="en-US" sz="1100" b="1" dirty="0">
                <a:solidFill>
                  <a:schemeClr val="bg1"/>
                </a:solidFill>
                <a:latin typeface="Source Code Pro Medium" panose="020B0509030403020204" pitchFamily="49" charset="0"/>
                <a:ea typeface="Roboto" panose="02000000000000000000" pitchFamily="2" charset="0"/>
                <a:cs typeface="Roboto" panose="02000000000000000000" pitchFamily="2" charset="0"/>
              </a:rPr>
              <a:t>);})</a:t>
            </a:r>
          </a:p>
          <a:p>
            <a:pPr marL="0" indent="0">
              <a:buNone/>
            </a:pPr>
            <a:endParaRPr lang="en-US" sz="1100" b="1" dirty="0">
              <a:solidFill>
                <a:schemeClr val="bg1"/>
              </a:solidFill>
              <a:latin typeface="Source Code Pro Medium" panose="020B0509030403020204" pitchFamily="49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indent="0">
              <a:buNone/>
            </a:pPr>
            <a:r>
              <a:rPr lang="en-US" sz="1100" b="1" dirty="0">
                <a:solidFill>
                  <a:schemeClr val="bg1"/>
                </a:solidFill>
                <a:latin typeface="Source Code Pro Medium" panose="020B0509030403020204" pitchFamily="49" charset="0"/>
                <a:ea typeface="Roboto" panose="02000000000000000000" pitchFamily="2" charset="0"/>
                <a:cs typeface="Roboto" panose="02000000000000000000" pitchFamily="2" charset="0"/>
              </a:rPr>
              <a:t> .catch(</a:t>
            </a:r>
            <a:r>
              <a:rPr lang="en-US" sz="1100" b="1" dirty="0">
                <a:solidFill>
                  <a:srgbClr val="FF4209"/>
                </a:solidFill>
                <a:latin typeface="Source Code Pro Medium" panose="020B0509030403020204" pitchFamily="49" charset="0"/>
                <a:ea typeface="Roboto" panose="02000000000000000000" pitchFamily="2" charset="0"/>
                <a:cs typeface="Roboto" panose="02000000000000000000" pitchFamily="2" charset="0"/>
              </a:rPr>
              <a:t>function</a:t>
            </a:r>
            <a:r>
              <a:rPr lang="en-US" sz="1100" b="1" dirty="0">
                <a:solidFill>
                  <a:schemeClr val="bg1"/>
                </a:solidFill>
                <a:latin typeface="Source Code Pro Medium" panose="020B0509030403020204" pitchFamily="49" charset="0"/>
                <a:ea typeface="Roboto" panose="02000000000000000000" pitchFamily="2" charset="0"/>
                <a:cs typeface="Roboto" panose="02000000000000000000" pitchFamily="2" charset="0"/>
              </a:rPr>
              <a:t>(error) {</a:t>
            </a:r>
          </a:p>
          <a:p>
            <a:pPr marL="0" indent="0">
              <a:buNone/>
            </a:pPr>
            <a:r>
              <a:rPr lang="en-US" sz="1100" b="1" dirty="0">
                <a:solidFill>
                  <a:schemeClr val="bg1"/>
                </a:solidFill>
                <a:latin typeface="Source Code Pro Medium" panose="020B0509030403020204" pitchFamily="49" charset="0"/>
                <a:ea typeface="Roboto" panose="02000000000000000000" pitchFamily="2" charset="0"/>
                <a:cs typeface="Roboto" panose="02000000000000000000" pitchFamily="2" charset="0"/>
              </a:rPr>
              <a:t>      console.log(error);});</a:t>
            </a:r>
            <a:endParaRPr lang="en-US" b="1" dirty="0">
              <a:solidFill>
                <a:schemeClr val="bg1"/>
              </a:solidFill>
              <a:latin typeface="Source Code Pro Medium" panose="020B0509030403020204" pitchFamily="49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0809906-40CE-45DA-B03B-0DF900AA1931}"/>
              </a:ext>
            </a:extLst>
          </p:cNvPr>
          <p:cNvCxnSpPr>
            <a:cxnSpLocks/>
          </p:cNvCxnSpPr>
          <p:nvPr/>
        </p:nvCxnSpPr>
        <p:spPr>
          <a:xfrm flipH="1">
            <a:off x="930479" y="1258350"/>
            <a:ext cx="901886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BF59119-1A52-4E2F-B297-5AB31AF07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21362-14F2-493E-A18A-47CA62E2E351}" type="slidenum">
              <a:rPr lang="en-US" sz="1800" smtClean="0">
                <a:solidFill>
                  <a:srgbClr val="FF4209"/>
                </a:solidFill>
                <a:latin typeface="Roboto Black" pitchFamily="2" charset="0"/>
                <a:ea typeface="Roboto Black" pitchFamily="2" charset="0"/>
              </a:rPr>
              <a:t>15</a:t>
            </a:fld>
            <a:endParaRPr lang="en-US" sz="1800" dirty="0">
              <a:solidFill>
                <a:srgbClr val="FF4209"/>
              </a:solidFill>
              <a:latin typeface="Roboto Black" pitchFamily="2" charset="0"/>
              <a:ea typeface="Roboto Black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2CC69DC-4F61-4322-92E2-6B62F6E1FDE0}"/>
              </a:ext>
            </a:extLst>
          </p:cNvPr>
          <p:cNvSpPr/>
          <p:nvPr/>
        </p:nvSpPr>
        <p:spPr>
          <a:xfrm>
            <a:off x="5678648" y="1926293"/>
            <a:ext cx="6096000" cy="4453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1100" b="1" dirty="0">
                <a:solidFill>
                  <a:srgbClr val="FF4209"/>
                </a:solidFill>
                <a:latin typeface="Source Code Pro Medium" panose="020B0509030403020204" pitchFamily="49" charset="0"/>
                <a:ea typeface="Roboto" panose="02000000000000000000" pitchFamily="2" charset="0"/>
                <a:cs typeface="Roboto" panose="02000000000000000000" pitchFamily="2" charset="0"/>
              </a:rPr>
              <a:t>async</a:t>
            </a:r>
            <a:r>
              <a:rPr lang="en-US" sz="1100" b="1" dirty="0">
                <a:solidFill>
                  <a:schemeClr val="bg1"/>
                </a:solidFill>
                <a:latin typeface="Source Code Pro Medium" panose="020B0509030403020204" pitchFamily="49" charset="0"/>
                <a:ea typeface="Roboto" panose="02000000000000000000" pitchFamily="2" charset="0"/>
                <a:cs typeface="Roboto" panose="02000000000000000000" pitchFamily="2" charset="0"/>
              </a:rPr>
              <a:t> function </a:t>
            </a:r>
            <a:r>
              <a:rPr lang="en-US" sz="1100" b="1" dirty="0" err="1">
                <a:solidFill>
                  <a:srgbClr val="FF4209"/>
                </a:solidFill>
                <a:latin typeface="Source Code Pro Medium" panose="020B0509030403020204" pitchFamily="49" charset="0"/>
                <a:ea typeface="Roboto" panose="02000000000000000000" pitchFamily="2" charset="0"/>
                <a:cs typeface="Roboto" panose="02000000000000000000" pitchFamily="2" charset="0"/>
              </a:rPr>
              <a:t>mySecondFunction</a:t>
            </a:r>
            <a:r>
              <a:rPr lang="en-US" sz="1100" b="1" dirty="0">
                <a:solidFill>
                  <a:schemeClr val="bg1"/>
                </a:solidFill>
                <a:latin typeface="Source Code Pro Medium" panose="020B0509030403020204" pitchFamily="49" charset="0"/>
                <a:ea typeface="Roboto" panose="02000000000000000000" pitchFamily="2" charset="0"/>
                <a:cs typeface="Roboto" panose="02000000000000000000" pitchFamily="2" charset="0"/>
              </a:rPr>
              <a:t>(x: number) {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1100" b="1" dirty="0">
                <a:solidFill>
                  <a:schemeClr val="bg1"/>
                </a:solidFill>
                <a:latin typeface="Source Code Pro Medium" panose="020B0509030403020204" pitchFamily="49" charset="0"/>
                <a:ea typeface="Roboto" panose="02000000000000000000" pitchFamily="2" charset="0"/>
                <a:cs typeface="Roboto" panose="02000000000000000000" pitchFamily="2" charset="0"/>
              </a:rPr>
              <a:t>      </a:t>
            </a:r>
            <a:r>
              <a:rPr lang="en-US" sz="1100" b="1" dirty="0" err="1">
                <a:solidFill>
                  <a:schemeClr val="bg1"/>
                </a:solidFill>
                <a:latin typeface="Source Code Pro Medium" panose="020B0509030403020204" pitchFamily="49" charset="0"/>
                <a:ea typeface="Roboto" panose="02000000000000000000" pitchFamily="2" charset="0"/>
                <a:cs typeface="Roboto" panose="02000000000000000000" pitchFamily="2" charset="0"/>
              </a:rPr>
              <a:t>setTimeout</a:t>
            </a:r>
            <a:r>
              <a:rPr lang="en-US" sz="1100" b="1" dirty="0">
                <a:solidFill>
                  <a:schemeClr val="bg1"/>
                </a:solidFill>
                <a:latin typeface="Source Code Pro Medium" panose="020B0509030403020204" pitchFamily="49" charset="0"/>
                <a:ea typeface="Roboto" panose="02000000000000000000" pitchFamily="2" charset="0"/>
                <a:cs typeface="Roboto" panose="02000000000000000000" pitchFamily="2" charset="0"/>
              </a:rPr>
              <a:t>(() =&gt; {}, 100);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1100" b="1" dirty="0">
                <a:solidFill>
                  <a:schemeClr val="bg1"/>
                </a:solidFill>
                <a:latin typeface="Source Code Pro Medium" panose="020B0509030403020204" pitchFamily="49" charset="0"/>
                <a:ea typeface="Roboto" panose="02000000000000000000" pitchFamily="2" charset="0"/>
                <a:cs typeface="Roboto" panose="02000000000000000000" pitchFamily="2" charset="0"/>
              </a:rPr>
              <a:t>         return 2 + x;}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1100" b="1" dirty="0">
              <a:solidFill>
                <a:schemeClr val="bg1"/>
              </a:solidFill>
              <a:latin typeface="Source Code Pro Medium" panose="020B0509030403020204" pitchFamily="49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1100" b="1" dirty="0">
                <a:solidFill>
                  <a:srgbClr val="FF4209"/>
                </a:solidFill>
                <a:latin typeface="Source Code Pro Medium" panose="020B0509030403020204" pitchFamily="49" charset="0"/>
                <a:ea typeface="Roboto" panose="02000000000000000000" pitchFamily="2" charset="0"/>
                <a:cs typeface="Roboto" panose="02000000000000000000" pitchFamily="2" charset="0"/>
              </a:rPr>
              <a:t>async </a:t>
            </a:r>
            <a:r>
              <a:rPr lang="en-US" sz="1100" b="1" dirty="0">
                <a:solidFill>
                  <a:schemeClr val="bg1"/>
                </a:solidFill>
                <a:latin typeface="Source Code Pro Medium" panose="020B0509030403020204" pitchFamily="49" charset="0"/>
                <a:ea typeface="Roboto" panose="02000000000000000000" pitchFamily="2" charset="0"/>
                <a:cs typeface="Roboto" panose="02000000000000000000" pitchFamily="2" charset="0"/>
              </a:rPr>
              <a:t>function </a:t>
            </a:r>
            <a:r>
              <a:rPr lang="en-US" sz="1100" b="1" dirty="0" err="1">
                <a:solidFill>
                  <a:srgbClr val="FF4209"/>
                </a:solidFill>
                <a:latin typeface="Source Code Pro Medium" panose="020B0509030403020204" pitchFamily="49" charset="0"/>
                <a:ea typeface="Roboto" panose="02000000000000000000" pitchFamily="2" charset="0"/>
                <a:cs typeface="Roboto" panose="02000000000000000000" pitchFamily="2" charset="0"/>
              </a:rPr>
              <a:t>myThirdNestedFunction</a:t>
            </a:r>
            <a:r>
              <a:rPr lang="en-US" sz="1100" b="1" dirty="0">
                <a:solidFill>
                  <a:schemeClr val="bg1"/>
                </a:solidFill>
                <a:latin typeface="Source Code Pro Medium" panose="020B0509030403020204" pitchFamily="49" charset="0"/>
                <a:ea typeface="Roboto" panose="02000000000000000000" pitchFamily="2" charset="0"/>
                <a:cs typeface="Roboto" panose="02000000000000000000" pitchFamily="2" charset="0"/>
              </a:rPr>
              <a:t>(x: number) {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1100" b="1" dirty="0">
                <a:solidFill>
                  <a:schemeClr val="bg1"/>
                </a:solidFill>
                <a:latin typeface="Source Code Pro Medium" panose="020B0509030403020204" pitchFamily="49" charset="0"/>
                <a:ea typeface="Roboto" panose="02000000000000000000" pitchFamily="2" charset="0"/>
                <a:cs typeface="Roboto" panose="02000000000000000000" pitchFamily="2" charset="0"/>
              </a:rPr>
              <a:t>      </a:t>
            </a:r>
            <a:r>
              <a:rPr lang="en-US" sz="1100" b="1" dirty="0" err="1">
                <a:solidFill>
                  <a:schemeClr val="bg1"/>
                </a:solidFill>
                <a:latin typeface="Source Code Pro Medium" panose="020B0509030403020204" pitchFamily="49" charset="0"/>
                <a:ea typeface="Roboto" panose="02000000000000000000" pitchFamily="2" charset="0"/>
                <a:cs typeface="Roboto" panose="02000000000000000000" pitchFamily="2" charset="0"/>
              </a:rPr>
              <a:t>setTimeout</a:t>
            </a:r>
            <a:r>
              <a:rPr lang="en-US" sz="1100" b="1" dirty="0">
                <a:solidFill>
                  <a:schemeClr val="bg1"/>
                </a:solidFill>
                <a:latin typeface="Source Code Pro Medium" panose="020B0509030403020204" pitchFamily="49" charset="0"/>
                <a:ea typeface="Roboto" panose="02000000000000000000" pitchFamily="2" charset="0"/>
                <a:cs typeface="Roboto" panose="02000000000000000000" pitchFamily="2" charset="0"/>
              </a:rPr>
              <a:t>(() =&gt; {}, 100);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1100" b="1" dirty="0">
                <a:solidFill>
                  <a:schemeClr val="bg1"/>
                </a:solidFill>
                <a:latin typeface="Source Code Pro Medium" panose="020B0509030403020204" pitchFamily="49" charset="0"/>
                <a:ea typeface="Roboto" panose="02000000000000000000" pitchFamily="2" charset="0"/>
                <a:cs typeface="Roboto" panose="02000000000000000000" pitchFamily="2" charset="0"/>
              </a:rPr>
              <a:t>         return 3 + x;}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1100" b="1" dirty="0">
              <a:solidFill>
                <a:schemeClr val="bg1"/>
              </a:solidFill>
              <a:latin typeface="Source Code Pro Medium" panose="020B0509030403020204" pitchFamily="49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1100" b="1" dirty="0">
                <a:solidFill>
                  <a:srgbClr val="FF4209"/>
                </a:solidFill>
                <a:latin typeface="Source Code Pro Medium" panose="020B0509030403020204" pitchFamily="49" charset="0"/>
                <a:ea typeface="Roboto" panose="02000000000000000000" pitchFamily="2" charset="0"/>
                <a:cs typeface="Roboto" panose="02000000000000000000" pitchFamily="2" charset="0"/>
              </a:rPr>
              <a:t>async</a:t>
            </a:r>
            <a:r>
              <a:rPr lang="en-US" sz="1100" b="1" dirty="0">
                <a:solidFill>
                  <a:schemeClr val="bg1"/>
                </a:solidFill>
                <a:latin typeface="Source Code Pro Medium" panose="020B0509030403020204" pitchFamily="49" charset="0"/>
                <a:ea typeface="Roboto" panose="02000000000000000000" pitchFamily="2" charset="0"/>
                <a:cs typeface="Roboto" panose="02000000000000000000" pitchFamily="2" charset="0"/>
              </a:rPr>
              <a:t> function </a:t>
            </a:r>
            <a:r>
              <a:rPr lang="en-US" sz="1100" b="1" dirty="0" err="1">
                <a:solidFill>
                  <a:srgbClr val="FF4209"/>
                </a:solidFill>
                <a:latin typeface="Source Code Pro Medium" panose="020B0509030403020204" pitchFamily="49" charset="0"/>
                <a:ea typeface="Roboto" panose="02000000000000000000" pitchFamily="2" charset="0"/>
                <a:cs typeface="Roboto" panose="02000000000000000000" pitchFamily="2" charset="0"/>
              </a:rPr>
              <a:t>myAwesomeFunction</a:t>
            </a:r>
            <a:r>
              <a:rPr lang="en-US" sz="1100" b="1" dirty="0">
                <a:solidFill>
                  <a:schemeClr val="bg1"/>
                </a:solidFill>
                <a:latin typeface="Source Code Pro Medium" panose="020B0509030403020204" pitchFamily="49" charset="0"/>
                <a:ea typeface="Roboto" panose="02000000000000000000" pitchFamily="2" charset="0"/>
                <a:cs typeface="Roboto" panose="02000000000000000000" pitchFamily="2" charset="0"/>
              </a:rPr>
              <a:t>() {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1100" b="1" dirty="0">
                <a:solidFill>
                  <a:schemeClr val="bg1"/>
                </a:solidFill>
                <a:latin typeface="Source Code Pro Medium" panose="020B0509030403020204" pitchFamily="49" charset="0"/>
                <a:ea typeface="Roboto" panose="02000000000000000000" pitchFamily="2" charset="0"/>
                <a:cs typeface="Roboto" panose="02000000000000000000" pitchFamily="2" charset="0"/>
              </a:rPr>
              <a:t>      let </a:t>
            </a:r>
            <a:r>
              <a:rPr lang="en-US" sz="1100" b="1" dirty="0" err="1">
                <a:solidFill>
                  <a:schemeClr val="bg1"/>
                </a:solidFill>
                <a:latin typeface="Source Code Pro Medium" panose="020B0509030403020204" pitchFamily="49" charset="0"/>
                <a:ea typeface="Roboto" panose="02000000000000000000" pitchFamily="2" charset="0"/>
                <a:cs typeface="Roboto" panose="02000000000000000000" pitchFamily="2" charset="0"/>
              </a:rPr>
              <a:t>startingValue</a:t>
            </a:r>
            <a:r>
              <a:rPr lang="en-US" sz="1100" b="1" dirty="0">
                <a:solidFill>
                  <a:schemeClr val="bg1"/>
                </a:solidFill>
                <a:latin typeface="Source Code Pro Medium" panose="020B0509030403020204" pitchFamily="49" charset="0"/>
                <a:ea typeface="Roboto" panose="02000000000000000000" pitchFamily="2" charset="0"/>
                <a:cs typeface="Roboto" panose="02000000000000000000" pitchFamily="2" charset="0"/>
              </a:rPr>
              <a:t> = 1;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1100" b="1" dirty="0">
                <a:solidFill>
                  <a:schemeClr val="bg1"/>
                </a:solidFill>
                <a:latin typeface="Source Code Pro Medium" panose="020B0509030403020204" pitchFamily="49" charset="0"/>
                <a:ea typeface="Roboto" panose="02000000000000000000" pitchFamily="2" charset="0"/>
                <a:cs typeface="Roboto" panose="02000000000000000000" pitchFamily="2" charset="0"/>
              </a:rPr>
              <a:t>      let </a:t>
            </a:r>
            <a:r>
              <a:rPr lang="en-US" sz="1100" b="1" dirty="0" err="1">
                <a:solidFill>
                  <a:schemeClr val="bg1"/>
                </a:solidFill>
                <a:latin typeface="Source Code Pro Medium" panose="020B0509030403020204" pitchFamily="49" charset="0"/>
                <a:ea typeface="Roboto" panose="02000000000000000000" pitchFamily="2" charset="0"/>
                <a:cs typeface="Roboto" panose="02000000000000000000" pitchFamily="2" charset="0"/>
              </a:rPr>
              <a:t>firstResult</a:t>
            </a:r>
            <a:r>
              <a:rPr lang="en-US" sz="1100" b="1" dirty="0">
                <a:solidFill>
                  <a:schemeClr val="bg1"/>
                </a:solidFill>
                <a:latin typeface="Source Code Pro Medium" panose="020B0509030403020204" pitchFamily="49" charset="0"/>
                <a:ea typeface="Roboto" panose="02000000000000000000" pitchFamily="2" charset="0"/>
                <a:cs typeface="Roboto" panose="02000000000000000000" pitchFamily="2" charset="0"/>
              </a:rPr>
              <a:t> = </a:t>
            </a:r>
            <a:r>
              <a:rPr lang="en-US" sz="1100" b="1" dirty="0">
                <a:solidFill>
                  <a:srgbClr val="FF4209"/>
                </a:solidFill>
                <a:latin typeface="Source Code Pro Medium" panose="020B0509030403020204" pitchFamily="49" charset="0"/>
                <a:ea typeface="Roboto" panose="02000000000000000000" pitchFamily="2" charset="0"/>
                <a:cs typeface="Roboto" panose="02000000000000000000" pitchFamily="2" charset="0"/>
              </a:rPr>
              <a:t>await</a:t>
            </a:r>
            <a:r>
              <a:rPr lang="en-US" sz="1100" b="1" dirty="0">
                <a:solidFill>
                  <a:schemeClr val="bg1"/>
                </a:solidFill>
                <a:latin typeface="Source Code Pro Medium" panose="020B0509030403020204" pitchFamily="49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100" b="1" dirty="0" err="1">
                <a:solidFill>
                  <a:srgbClr val="FF4209"/>
                </a:solidFill>
                <a:latin typeface="Source Code Pro Medium" panose="020B0509030403020204" pitchFamily="49" charset="0"/>
                <a:ea typeface="Roboto" panose="02000000000000000000" pitchFamily="2" charset="0"/>
                <a:cs typeface="Roboto" panose="02000000000000000000" pitchFamily="2" charset="0"/>
              </a:rPr>
              <a:t>mySecondFunction</a:t>
            </a:r>
            <a:r>
              <a:rPr lang="en-US" sz="1100" b="1" dirty="0">
                <a:solidFill>
                  <a:schemeClr val="bg1"/>
                </a:solidFill>
                <a:latin typeface="Source Code Pro Medium" panose="020B0509030403020204" pitchFamily="49" charset="0"/>
                <a:ea typeface="Roboto" panose="02000000000000000000" pitchFamily="2" charset="0"/>
                <a:cs typeface="Roboto" panose="02000000000000000000" pitchFamily="2" charset="0"/>
              </a:rPr>
              <a:t>(</a:t>
            </a:r>
            <a:r>
              <a:rPr lang="en-US" sz="1100" b="1" dirty="0" err="1">
                <a:solidFill>
                  <a:schemeClr val="bg1"/>
                </a:solidFill>
                <a:latin typeface="Source Code Pro Medium" panose="020B0509030403020204" pitchFamily="49" charset="0"/>
                <a:ea typeface="Roboto" panose="02000000000000000000" pitchFamily="2" charset="0"/>
                <a:cs typeface="Roboto" panose="02000000000000000000" pitchFamily="2" charset="0"/>
              </a:rPr>
              <a:t>startingValue</a:t>
            </a:r>
            <a:r>
              <a:rPr lang="en-US" sz="1100" b="1" dirty="0">
                <a:solidFill>
                  <a:schemeClr val="bg1"/>
                </a:solidFill>
                <a:latin typeface="Source Code Pro Medium" panose="020B0509030403020204" pitchFamily="49" charset="0"/>
                <a:ea typeface="Roboto" panose="02000000000000000000" pitchFamily="2" charset="0"/>
                <a:cs typeface="Roboto" panose="02000000000000000000" pitchFamily="2" charset="0"/>
              </a:rPr>
              <a:t>);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1100" b="1" dirty="0">
                <a:solidFill>
                  <a:schemeClr val="bg1"/>
                </a:solidFill>
                <a:latin typeface="Source Code Pro Medium" panose="020B0509030403020204" pitchFamily="49" charset="0"/>
                <a:ea typeface="Roboto" panose="02000000000000000000" pitchFamily="2" charset="0"/>
                <a:cs typeface="Roboto" panose="02000000000000000000" pitchFamily="2" charset="0"/>
              </a:rPr>
              <a:t>      let </a:t>
            </a:r>
            <a:r>
              <a:rPr lang="en-US" sz="1100" b="1" dirty="0" err="1">
                <a:solidFill>
                  <a:schemeClr val="bg1"/>
                </a:solidFill>
                <a:latin typeface="Source Code Pro Medium" panose="020B0509030403020204" pitchFamily="49" charset="0"/>
                <a:ea typeface="Roboto" panose="02000000000000000000" pitchFamily="2" charset="0"/>
                <a:cs typeface="Roboto" panose="02000000000000000000" pitchFamily="2" charset="0"/>
              </a:rPr>
              <a:t>finalResult</a:t>
            </a:r>
            <a:r>
              <a:rPr lang="en-US" sz="1100" b="1" dirty="0">
                <a:solidFill>
                  <a:schemeClr val="bg1"/>
                </a:solidFill>
                <a:latin typeface="Source Code Pro Medium" panose="020B0509030403020204" pitchFamily="49" charset="0"/>
                <a:ea typeface="Roboto" panose="02000000000000000000" pitchFamily="2" charset="0"/>
                <a:cs typeface="Roboto" panose="02000000000000000000" pitchFamily="2" charset="0"/>
              </a:rPr>
              <a:t> = </a:t>
            </a:r>
            <a:r>
              <a:rPr lang="en-US" sz="1100" b="1" dirty="0">
                <a:solidFill>
                  <a:srgbClr val="FF4209"/>
                </a:solidFill>
                <a:latin typeface="Source Code Pro Medium" panose="020B0509030403020204" pitchFamily="49" charset="0"/>
                <a:ea typeface="Roboto" panose="02000000000000000000" pitchFamily="2" charset="0"/>
                <a:cs typeface="Roboto" panose="02000000000000000000" pitchFamily="2" charset="0"/>
              </a:rPr>
              <a:t>await</a:t>
            </a:r>
            <a:r>
              <a:rPr lang="en-US" sz="1100" b="1" dirty="0">
                <a:solidFill>
                  <a:schemeClr val="bg1"/>
                </a:solidFill>
                <a:latin typeface="Source Code Pro Medium" panose="020B0509030403020204" pitchFamily="49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100" b="1" dirty="0" err="1">
                <a:solidFill>
                  <a:srgbClr val="FF4209"/>
                </a:solidFill>
                <a:latin typeface="Source Code Pro Medium" panose="020B0509030403020204" pitchFamily="49" charset="0"/>
                <a:ea typeface="Roboto" panose="02000000000000000000" pitchFamily="2" charset="0"/>
                <a:cs typeface="Roboto" panose="02000000000000000000" pitchFamily="2" charset="0"/>
              </a:rPr>
              <a:t>myThirdNestedFunction</a:t>
            </a:r>
            <a:r>
              <a:rPr lang="en-US" sz="1100" b="1" dirty="0">
                <a:solidFill>
                  <a:schemeClr val="bg1"/>
                </a:solidFill>
                <a:latin typeface="Source Code Pro Medium" panose="020B0509030403020204" pitchFamily="49" charset="0"/>
                <a:ea typeface="Roboto" panose="02000000000000000000" pitchFamily="2" charset="0"/>
                <a:cs typeface="Roboto" panose="02000000000000000000" pitchFamily="2" charset="0"/>
              </a:rPr>
              <a:t>(</a:t>
            </a:r>
            <a:r>
              <a:rPr lang="en-US" sz="1100" b="1" dirty="0" err="1">
                <a:solidFill>
                  <a:schemeClr val="bg1"/>
                </a:solidFill>
                <a:latin typeface="Source Code Pro Medium" panose="020B0509030403020204" pitchFamily="49" charset="0"/>
                <a:ea typeface="Roboto" panose="02000000000000000000" pitchFamily="2" charset="0"/>
                <a:cs typeface="Roboto" panose="02000000000000000000" pitchFamily="2" charset="0"/>
              </a:rPr>
              <a:t>firstResult</a:t>
            </a:r>
            <a:r>
              <a:rPr lang="en-US" sz="1100" b="1" dirty="0">
                <a:solidFill>
                  <a:schemeClr val="bg1"/>
                </a:solidFill>
                <a:latin typeface="Source Code Pro Medium" panose="020B0509030403020204" pitchFamily="49" charset="0"/>
                <a:ea typeface="Roboto" panose="02000000000000000000" pitchFamily="2" charset="0"/>
                <a:cs typeface="Roboto" panose="02000000000000000000" pitchFamily="2" charset="0"/>
              </a:rPr>
              <a:t>);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1100" b="1" dirty="0">
                <a:solidFill>
                  <a:schemeClr val="bg1"/>
                </a:solidFill>
                <a:latin typeface="Source Code Pro Medium" panose="020B0509030403020204" pitchFamily="49" charset="0"/>
                <a:ea typeface="Roboto" panose="02000000000000000000" pitchFamily="2" charset="0"/>
                <a:cs typeface="Roboto" panose="02000000000000000000" pitchFamily="2" charset="0"/>
              </a:rPr>
              <a:t>          return </a:t>
            </a:r>
            <a:r>
              <a:rPr lang="en-US" sz="1100" b="1" dirty="0" err="1">
                <a:solidFill>
                  <a:schemeClr val="bg1"/>
                </a:solidFill>
                <a:latin typeface="Source Code Pro Medium" panose="020B0509030403020204" pitchFamily="49" charset="0"/>
                <a:ea typeface="Roboto" panose="02000000000000000000" pitchFamily="2" charset="0"/>
                <a:cs typeface="Roboto" panose="02000000000000000000" pitchFamily="2" charset="0"/>
              </a:rPr>
              <a:t>finalResult</a:t>
            </a:r>
            <a:r>
              <a:rPr lang="en-US" sz="1100" b="1" dirty="0">
                <a:solidFill>
                  <a:schemeClr val="bg1"/>
                </a:solidFill>
                <a:latin typeface="Source Code Pro Medium" panose="020B0509030403020204" pitchFamily="49" charset="0"/>
                <a:ea typeface="Roboto" panose="02000000000000000000" pitchFamily="2" charset="0"/>
                <a:cs typeface="Roboto" panose="02000000000000000000" pitchFamily="2" charset="0"/>
              </a:rPr>
              <a:t>;}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1100" b="1" dirty="0">
              <a:solidFill>
                <a:schemeClr val="bg1"/>
              </a:solidFill>
              <a:latin typeface="Source Code Pro Medium" panose="020B0509030403020204" pitchFamily="49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1100" b="1" dirty="0">
                <a:solidFill>
                  <a:schemeClr val="bg1"/>
                </a:solidFill>
                <a:latin typeface="Source Code Pro Medium" panose="020B0509030403020204" pitchFamily="49" charset="0"/>
                <a:ea typeface="Roboto" panose="02000000000000000000" pitchFamily="2" charset="0"/>
                <a:cs typeface="Roboto" panose="02000000000000000000" pitchFamily="2" charset="0"/>
              </a:rPr>
              <a:t>let promise = </a:t>
            </a:r>
            <a:r>
              <a:rPr lang="en-US" sz="1100" b="1" dirty="0" err="1">
                <a:solidFill>
                  <a:srgbClr val="FF4209"/>
                </a:solidFill>
                <a:latin typeface="Source Code Pro Medium" panose="020B0509030403020204" pitchFamily="49" charset="0"/>
                <a:ea typeface="Roboto" panose="02000000000000000000" pitchFamily="2" charset="0"/>
                <a:cs typeface="Roboto" panose="02000000000000000000" pitchFamily="2" charset="0"/>
              </a:rPr>
              <a:t>myAwesomeFunction</a:t>
            </a:r>
            <a:r>
              <a:rPr lang="en-US" sz="1100" b="1" dirty="0">
                <a:solidFill>
                  <a:schemeClr val="bg1"/>
                </a:solidFill>
                <a:latin typeface="Source Code Pro Medium" panose="020B0509030403020204" pitchFamily="49" charset="0"/>
                <a:ea typeface="Roboto" panose="02000000000000000000" pitchFamily="2" charset="0"/>
                <a:cs typeface="Roboto" panose="02000000000000000000" pitchFamily="2" charset="0"/>
              </a:rPr>
              <a:t>();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1100" b="1" dirty="0">
                <a:solidFill>
                  <a:schemeClr val="bg1"/>
                </a:solidFill>
                <a:latin typeface="Source Code Pro Medium" panose="020B0509030403020204" pitchFamily="49" charset="0"/>
                <a:ea typeface="Roboto" panose="02000000000000000000" pitchFamily="2" charset="0"/>
                <a:cs typeface="Roboto" panose="02000000000000000000" pitchFamily="2" charset="0"/>
              </a:rPr>
              <a:t>    </a:t>
            </a:r>
            <a:r>
              <a:rPr lang="en-US" sz="1100" b="1" dirty="0" err="1">
                <a:solidFill>
                  <a:schemeClr val="bg1"/>
                </a:solidFill>
                <a:latin typeface="Source Code Pro Medium" panose="020B0509030403020204" pitchFamily="49" charset="0"/>
                <a:ea typeface="Roboto" panose="02000000000000000000" pitchFamily="2" charset="0"/>
                <a:cs typeface="Roboto" panose="02000000000000000000" pitchFamily="2" charset="0"/>
              </a:rPr>
              <a:t>promise.then</a:t>
            </a:r>
            <a:r>
              <a:rPr lang="en-US" sz="1100" b="1" dirty="0">
                <a:solidFill>
                  <a:schemeClr val="bg1"/>
                </a:solidFill>
                <a:latin typeface="Source Code Pro Medium" panose="020B0509030403020204" pitchFamily="49" charset="0"/>
                <a:ea typeface="Roboto" panose="02000000000000000000" pitchFamily="2" charset="0"/>
                <a:cs typeface="Roboto" panose="02000000000000000000" pitchFamily="2" charset="0"/>
              </a:rPr>
              <a:t>(result =&gt; console.log(result));</a:t>
            </a:r>
          </a:p>
        </p:txBody>
      </p:sp>
    </p:spTree>
    <p:extLst>
      <p:ext uri="{BB962C8B-B14F-4D97-AF65-F5344CB8AC3E}">
        <p14:creationId xmlns:p14="http://schemas.microsoft.com/office/powerpoint/2010/main" val="38396703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62C42-B569-401A-B336-75DB83F718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 anchor="ctr"/>
          <a:lstStyle/>
          <a:p>
            <a:r>
              <a:rPr lang="en-US" b="1" dirty="0">
                <a:solidFill>
                  <a:srgbClr val="FF4209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Resources Below</a:t>
            </a:r>
          </a:p>
        </p:txBody>
      </p:sp>
    </p:spTree>
    <p:extLst>
      <p:ext uri="{BB962C8B-B14F-4D97-AF65-F5344CB8AC3E}">
        <p14:creationId xmlns:p14="http://schemas.microsoft.com/office/powerpoint/2010/main" val="3575461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62C42-B569-401A-B336-75DB83F71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3224"/>
          </a:xfrm>
        </p:spPr>
        <p:txBody>
          <a:bodyPr anchor="ctr">
            <a:normAutofit/>
          </a:bodyPr>
          <a:lstStyle/>
          <a:p>
            <a:r>
              <a:rPr lang="en-US" sz="4000" b="1" dirty="0">
                <a:solidFill>
                  <a:srgbClr val="FF4209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Asynchronous Vs. Synchronous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2F671-0B48-4A1A-A83E-1F8ACD758D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307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Synchronous: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4209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The flow of the program happens on a main thread in sequence. If we want to have multiple flows, then we spin up multiple threads that all have their own flow that run in parallel.</a:t>
            </a:r>
          </a:p>
          <a:p>
            <a:pPr marL="0" indent="0">
              <a:buNone/>
            </a:pPr>
            <a:endParaRPr lang="en-US" b="1" dirty="0">
              <a:solidFill>
                <a:srgbClr val="FF4209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Asynchronous: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4209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Multiple flows can happen at once, there isn’t a main flow that the program follows. The important thing to note is that the program doesn’t wait for the event to finish before moving on to the next line.</a:t>
            </a:r>
          </a:p>
          <a:p>
            <a:pPr marL="0" indent="0">
              <a:buNone/>
            </a:pPr>
            <a:endParaRPr lang="en-US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0809906-40CE-45DA-B03B-0DF900AA1931}"/>
              </a:ext>
            </a:extLst>
          </p:cNvPr>
          <p:cNvCxnSpPr>
            <a:cxnSpLocks/>
          </p:cNvCxnSpPr>
          <p:nvPr/>
        </p:nvCxnSpPr>
        <p:spPr>
          <a:xfrm flipH="1">
            <a:off x="930479" y="1258350"/>
            <a:ext cx="901886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BF59119-1A52-4E2F-B297-5AB31AF07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21362-14F2-493E-A18A-47CA62E2E351}" type="slidenum">
              <a:rPr lang="en-US" sz="1800" smtClean="0">
                <a:solidFill>
                  <a:srgbClr val="FF4209"/>
                </a:solidFill>
                <a:latin typeface="Roboto Black" pitchFamily="2" charset="0"/>
                <a:ea typeface="Roboto Black" pitchFamily="2" charset="0"/>
              </a:rPr>
              <a:t>2</a:t>
            </a:fld>
            <a:endParaRPr lang="en-US" sz="1800" dirty="0">
              <a:solidFill>
                <a:srgbClr val="FF4209"/>
              </a:solidFill>
              <a:latin typeface="Roboto Black" pitchFamily="2" charset="0"/>
              <a:ea typeface="Roboto Black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8552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62C42-B569-401A-B336-75DB83F71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3224"/>
          </a:xfrm>
        </p:spPr>
        <p:txBody>
          <a:bodyPr anchor="ctr">
            <a:normAutofit/>
          </a:bodyPr>
          <a:lstStyle/>
          <a:p>
            <a:pPr algn="l"/>
            <a:r>
              <a:rPr lang="en-US" sz="4000" b="1" dirty="0">
                <a:solidFill>
                  <a:srgbClr val="FF4209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My Mental Cheat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0809906-40CE-45DA-B03B-0DF900AA1931}"/>
              </a:ext>
            </a:extLst>
          </p:cNvPr>
          <p:cNvCxnSpPr>
            <a:cxnSpLocks/>
          </p:cNvCxnSpPr>
          <p:nvPr/>
        </p:nvCxnSpPr>
        <p:spPr>
          <a:xfrm flipH="1">
            <a:off x="930479" y="1258350"/>
            <a:ext cx="901886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BF59119-1A52-4E2F-B297-5AB31AF07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21362-14F2-493E-A18A-47CA62E2E351}" type="slidenum">
              <a:rPr lang="en-US" sz="1800" smtClean="0">
                <a:solidFill>
                  <a:srgbClr val="FF4209"/>
                </a:solidFill>
                <a:latin typeface="Roboto Black" pitchFamily="2" charset="0"/>
                <a:ea typeface="Roboto Black" pitchFamily="2" charset="0"/>
              </a:rPr>
              <a:t>3</a:t>
            </a:fld>
            <a:endParaRPr lang="en-US" sz="1800" dirty="0">
              <a:solidFill>
                <a:srgbClr val="FF4209"/>
              </a:solidFill>
              <a:latin typeface="Roboto Black" pitchFamily="2" charset="0"/>
              <a:ea typeface="Roboto Black" pitchFamily="2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40B9F04-2A1F-4A3D-864E-EEF064B42173}"/>
              </a:ext>
            </a:extLst>
          </p:cNvPr>
          <p:cNvGrpSpPr/>
          <p:nvPr/>
        </p:nvGrpSpPr>
        <p:grpSpPr>
          <a:xfrm>
            <a:off x="1500755" y="3393347"/>
            <a:ext cx="9190489" cy="1264639"/>
            <a:chOff x="930479" y="2542710"/>
            <a:chExt cx="9190489" cy="1264639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027DA05-7918-4575-A54E-B1821BB781AD}"/>
                </a:ext>
              </a:extLst>
            </p:cNvPr>
            <p:cNvSpPr/>
            <p:nvPr/>
          </p:nvSpPr>
          <p:spPr>
            <a:xfrm>
              <a:off x="6211698" y="2542710"/>
              <a:ext cx="3909270" cy="1264639"/>
            </a:xfrm>
            <a:prstGeom prst="rect">
              <a:avLst/>
            </a:prstGeom>
            <a:solidFill>
              <a:srgbClr val="FF42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Roboto Black" pitchFamily="2" charset="0"/>
                  <a:ea typeface="Roboto Black" pitchFamily="2" charset="0"/>
                </a:rPr>
                <a:t>ASYNCHRONOUS</a:t>
              </a:r>
            </a:p>
            <a:p>
              <a:pPr algn="ctr"/>
              <a:endParaRPr lang="en-US" dirty="0">
                <a:latin typeface="Roboto Black" pitchFamily="2" charset="0"/>
                <a:ea typeface="Roboto Black" pitchFamily="2" charset="0"/>
              </a:endParaRPr>
            </a:p>
            <a:p>
              <a:pPr algn="ctr"/>
              <a:r>
                <a:rPr lang="en-US" dirty="0">
                  <a:latin typeface="Roboto Black" pitchFamily="2" charset="0"/>
                  <a:ea typeface="Roboto Black" pitchFamily="2" charset="0"/>
                </a:rPr>
                <a:t>NOT IN SEQUENCE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DA24265-7C90-48D6-A5A6-7646070318A9}"/>
                </a:ext>
              </a:extLst>
            </p:cNvPr>
            <p:cNvSpPr/>
            <p:nvPr/>
          </p:nvSpPr>
          <p:spPr>
            <a:xfrm>
              <a:off x="930479" y="2542710"/>
              <a:ext cx="3909270" cy="1264639"/>
            </a:xfrm>
            <a:prstGeom prst="rect">
              <a:avLst/>
            </a:prstGeom>
            <a:solidFill>
              <a:srgbClr val="FF42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Roboto Black" pitchFamily="2" charset="0"/>
                  <a:ea typeface="Roboto Black" pitchFamily="2" charset="0"/>
                </a:rPr>
                <a:t>SYNCHRONOUS</a:t>
              </a:r>
            </a:p>
            <a:p>
              <a:pPr algn="ctr"/>
              <a:endParaRPr lang="en-US" dirty="0">
                <a:latin typeface="Roboto Black" pitchFamily="2" charset="0"/>
                <a:ea typeface="Roboto Black" pitchFamily="2" charset="0"/>
              </a:endParaRPr>
            </a:p>
            <a:p>
              <a:pPr algn="ctr"/>
              <a:r>
                <a:rPr lang="en-US" dirty="0">
                  <a:latin typeface="Roboto Black" pitchFamily="2" charset="0"/>
                  <a:ea typeface="Roboto Black" pitchFamily="2" charset="0"/>
                </a:rPr>
                <a:t>IN SEQUENCE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03376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62C42-B569-401A-B336-75DB83F71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3224"/>
          </a:xfrm>
        </p:spPr>
        <p:txBody>
          <a:bodyPr anchor="ctr">
            <a:normAutofit/>
          </a:bodyPr>
          <a:lstStyle/>
          <a:p>
            <a:r>
              <a:rPr lang="en-US" sz="4000" b="1" dirty="0">
                <a:solidFill>
                  <a:srgbClr val="FF4209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An Analogy: Baking a Cake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0809906-40CE-45DA-B03B-0DF900AA1931}"/>
              </a:ext>
            </a:extLst>
          </p:cNvPr>
          <p:cNvCxnSpPr>
            <a:cxnSpLocks/>
          </p:cNvCxnSpPr>
          <p:nvPr/>
        </p:nvCxnSpPr>
        <p:spPr>
          <a:xfrm flipH="1">
            <a:off x="930479" y="1258350"/>
            <a:ext cx="901886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BF59119-1A52-4E2F-B297-5AB31AF07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21362-14F2-493E-A18A-47CA62E2E351}" type="slidenum">
              <a:rPr lang="en-US" sz="1800" smtClean="0">
                <a:solidFill>
                  <a:srgbClr val="FF4209"/>
                </a:solidFill>
                <a:latin typeface="Roboto Black" pitchFamily="2" charset="0"/>
                <a:ea typeface="Roboto Black" pitchFamily="2" charset="0"/>
              </a:rPr>
              <a:t>4</a:t>
            </a:fld>
            <a:endParaRPr lang="en-US" sz="1800" dirty="0">
              <a:solidFill>
                <a:srgbClr val="FF4209"/>
              </a:solidFill>
              <a:latin typeface="Roboto Black" pitchFamily="2" charset="0"/>
              <a:ea typeface="Roboto Black" pitchFamily="2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0B0DCE3-9157-454C-8BF5-10C0F643481A}"/>
              </a:ext>
            </a:extLst>
          </p:cNvPr>
          <p:cNvGrpSpPr/>
          <p:nvPr/>
        </p:nvGrpSpPr>
        <p:grpSpPr>
          <a:xfrm>
            <a:off x="1023920" y="2666864"/>
            <a:ext cx="10144160" cy="1319735"/>
            <a:chOff x="761685" y="1710519"/>
            <a:chExt cx="10144160" cy="1319735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42468B5C-0E60-49F7-A015-2A293804F8A1}"/>
                </a:ext>
              </a:extLst>
            </p:cNvPr>
            <p:cNvSpPr/>
            <p:nvPr/>
          </p:nvSpPr>
          <p:spPr>
            <a:xfrm>
              <a:off x="4253197" y="1710519"/>
              <a:ext cx="316113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Baking a Cake</a:t>
              </a: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8A299F72-0894-4C0D-8C3F-83FEEAA2E9F9}"/>
                </a:ext>
              </a:extLst>
            </p:cNvPr>
            <p:cNvGrpSpPr/>
            <p:nvPr/>
          </p:nvGrpSpPr>
          <p:grpSpPr>
            <a:xfrm>
              <a:off x="761685" y="2473703"/>
              <a:ext cx="10144160" cy="556551"/>
              <a:chOff x="761685" y="2473703"/>
              <a:chExt cx="10144160" cy="556551"/>
            </a:xfrm>
          </p:grpSpPr>
          <p:cxnSp>
            <p:nvCxnSpPr>
              <p:cNvPr id="5" name="Straight Arrow Connector 4">
                <a:extLst>
                  <a:ext uri="{FF2B5EF4-FFF2-40B4-BE49-F238E27FC236}">
                    <a16:creationId xmlns:a16="http://schemas.microsoft.com/office/drawing/2014/main" id="{99727188-E7BE-454F-B563-6F51B7CEF7E1}"/>
                  </a:ext>
                </a:extLst>
              </p:cNvPr>
              <p:cNvCxnSpPr/>
              <p:nvPr/>
            </p:nvCxnSpPr>
            <p:spPr>
              <a:xfrm>
                <a:off x="930479" y="2558642"/>
                <a:ext cx="8523214" cy="0"/>
              </a:xfrm>
              <a:prstGeom prst="straightConnector1">
                <a:avLst/>
              </a:prstGeom>
              <a:ln w="57150">
                <a:solidFill>
                  <a:srgbClr val="FF420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5354AC9E-5896-4095-9D89-2705384B2102}"/>
                  </a:ext>
                </a:extLst>
              </p:cNvPr>
              <p:cNvSpPr/>
              <p:nvPr/>
            </p:nvSpPr>
            <p:spPr>
              <a:xfrm>
                <a:off x="838200" y="2473703"/>
                <a:ext cx="822820" cy="16987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FF420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C50A9E72-3620-42B2-A8E9-1C0B25A2381B}"/>
                  </a:ext>
                </a:extLst>
              </p:cNvPr>
              <p:cNvSpPr/>
              <p:nvPr/>
            </p:nvSpPr>
            <p:spPr>
              <a:xfrm>
                <a:off x="4555921" y="2473703"/>
                <a:ext cx="822820" cy="16987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FF420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952B774B-D349-48FF-A1EF-5B8BC6C8C712}"/>
                  </a:ext>
                </a:extLst>
              </p:cNvPr>
              <p:cNvSpPr/>
              <p:nvPr/>
            </p:nvSpPr>
            <p:spPr>
              <a:xfrm>
                <a:off x="9126523" y="2473703"/>
                <a:ext cx="822820" cy="16987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FF420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1427DA4B-B6B1-482A-B055-17307BEF5082}"/>
                  </a:ext>
                </a:extLst>
              </p:cNvPr>
              <p:cNvSpPr/>
              <p:nvPr/>
            </p:nvSpPr>
            <p:spPr>
              <a:xfrm>
                <a:off x="6841222" y="2473703"/>
                <a:ext cx="822820" cy="16987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FF420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6C78F6CC-51EA-4FD0-857D-55AB99D60E97}"/>
                  </a:ext>
                </a:extLst>
              </p:cNvPr>
              <p:cNvSpPr/>
              <p:nvPr/>
            </p:nvSpPr>
            <p:spPr>
              <a:xfrm>
                <a:off x="761685" y="2722477"/>
                <a:ext cx="1847291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400" dirty="0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Mix the ingredients</a:t>
                </a: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CD78577F-E28B-4231-BEBF-F52A7FA76E93}"/>
                  </a:ext>
                </a:extLst>
              </p:cNvPr>
              <p:cNvSpPr/>
              <p:nvPr/>
            </p:nvSpPr>
            <p:spPr>
              <a:xfrm>
                <a:off x="4248709" y="2722477"/>
                <a:ext cx="1847291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400" dirty="0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Turn on the Oven</a:t>
                </a: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4CF47EA0-30E4-4F33-9791-66496BA6E721}"/>
                  </a:ext>
                </a:extLst>
              </p:cNvPr>
              <p:cNvSpPr/>
              <p:nvPr/>
            </p:nvSpPr>
            <p:spPr>
              <a:xfrm>
                <a:off x="6640970" y="2722477"/>
                <a:ext cx="1847291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400" dirty="0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Bake the cake</a:t>
                </a:r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533CDC1E-9314-46FC-828A-5FFCDB5F86FE}"/>
                  </a:ext>
                </a:extLst>
              </p:cNvPr>
              <p:cNvSpPr/>
              <p:nvPr/>
            </p:nvSpPr>
            <p:spPr>
              <a:xfrm>
                <a:off x="9058554" y="2722477"/>
                <a:ext cx="1847291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400" dirty="0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Frost the cake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8569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62C42-B569-401A-B336-75DB83F71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3224"/>
          </a:xfrm>
        </p:spPr>
        <p:txBody>
          <a:bodyPr anchor="ctr">
            <a:normAutofit/>
          </a:bodyPr>
          <a:lstStyle/>
          <a:p>
            <a:r>
              <a:rPr lang="en-US" sz="4000" b="1" dirty="0">
                <a:solidFill>
                  <a:srgbClr val="FF4209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An Analogy: Baking a Cake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0809906-40CE-45DA-B03B-0DF900AA1931}"/>
              </a:ext>
            </a:extLst>
          </p:cNvPr>
          <p:cNvCxnSpPr>
            <a:cxnSpLocks/>
          </p:cNvCxnSpPr>
          <p:nvPr/>
        </p:nvCxnSpPr>
        <p:spPr>
          <a:xfrm flipH="1">
            <a:off x="930479" y="1258350"/>
            <a:ext cx="901886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BF59119-1A52-4E2F-B297-5AB31AF07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21362-14F2-493E-A18A-47CA62E2E351}" type="slidenum">
              <a:rPr lang="en-US" sz="1800" smtClean="0">
                <a:solidFill>
                  <a:srgbClr val="FF4209"/>
                </a:solidFill>
                <a:latin typeface="Roboto Black" pitchFamily="2" charset="0"/>
                <a:ea typeface="Roboto Black" pitchFamily="2" charset="0"/>
              </a:rPr>
              <a:t>5</a:t>
            </a:fld>
            <a:endParaRPr lang="en-US" sz="1800" dirty="0">
              <a:solidFill>
                <a:srgbClr val="FF4209"/>
              </a:solidFill>
              <a:latin typeface="Roboto Black" pitchFamily="2" charset="0"/>
              <a:ea typeface="Roboto Black" pitchFamily="2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A299F72-0894-4C0D-8C3F-83FEEAA2E9F9}"/>
              </a:ext>
            </a:extLst>
          </p:cNvPr>
          <p:cNvGrpSpPr/>
          <p:nvPr/>
        </p:nvGrpSpPr>
        <p:grpSpPr>
          <a:xfrm>
            <a:off x="930479" y="2692999"/>
            <a:ext cx="10144160" cy="556551"/>
            <a:chOff x="761685" y="2473703"/>
            <a:chExt cx="10144160" cy="556551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99727188-E7BE-454F-B563-6F51B7CEF7E1}"/>
                </a:ext>
              </a:extLst>
            </p:cNvPr>
            <p:cNvCxnSpPr/>
            <p:nvPr/>
          </p:nvCxnSpPr>
          <p:spPr>
            <a:xfrm>
              <a:off x="930479" y="2558642"/>
              <a:ext cx="8523214" cy="0"/>
            </a:xfrm>
            <a:prstGeom prst="straightConnector1">
              <a:avLst/>
            </a:prstGeom>
            <a:ln w="57150">
              <a:solidFill>
                <a:srgbClr val="FF420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354AC9E-5896-4095-9D89-2705384B2102}"/>
                </a:ext>
              </a:extLst>
            </p:cNvPr>
            <p:cNvSpPr/>
            <p:nvPr/>
          </p:nvSpPr>
          <p:spPr>
            <a:xfrm>
              <a:off x="838200" y="2473703"/>
              <a:ext cx="822820" cy="1698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FF420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50A9E72-3620-42B2-A8E9-1C0B25A2381B}"/>
                </a:ext>
              </a:extLst>
            </p:cNvPr>
            <p:cNvSpPr/>
            <p:nvPr/>
          </p:nvSpPr>
          <p:spPr>
            <a:xfrm>
              <a:off x="4555921" y="2473703"/>
              <a:ext cx="822820" cy="1698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FF420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52B774B-D349-48FF-A1EF-5B8BC6C8C712}"/>
                </a:ext>
              </a:extLst>
            </p:cNvPr>
            <p:cNvSpPr/>
            <p:nvPr/>
          </p:nvSpPr>
          <p:spPr>
            <a:xfrm>
              <a:off x="9126523" y="2473703"/>
              <a:ext cx="822820" cy="1698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FF420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1427DA4B-B6B1-482A-B055-17307BEF5082}"/>
                </a:ext>
              </a:extLst>
            </p:cNvPr>
            <p:cNvSpPr/>
            <p:nvPr/>
          </p:nvSpPr>
          <p:spPr>
            <a:xfrm>
              <a:off x="6841222" y="2473703"/>
              <a:ext cx="822820" cy="1698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FF420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6C78F6CC-51EA-4FD0-857D-55AB99D60E97}"/>
                </a:ext>
              </a:extLst>
            </p:cNvPr>
            <p:cNvSpPr/>
            <p:nvPr/>
          </p:nvSpPr>
          <p:spPr>
            <a:xfrm>
              <a:off x="761685" y="2722477"/>
              <a:ext cx="1847291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Mix the ingredients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D78577F-E28B-4231-BEBF-F52A7FA76E93}"/>
                </a:ext>
              </a:extLst>
            </p:cNvPr>
            <p:cNvSpPr/>
            <p:nvPr/>
          </p:nvSpPr>
          <p:spPr>
            <a:xfrm>
              <a:off x="4248709" y="2722477"/>
              <a:ext cx="1847291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Turn on the Oven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4CF47EA0-30E4-4F33-9791-66496BA6E721}"/>
                </a:ext>
              </a:extLst>
            </p:cNvPr>
            <p:cNvSpPr/>
            <p:nvPr/>
          </p:nvSpPr>
          <p:spPr>
            <a:xfrm>
              <a:off x="6640970" y="2722477"/>
              <a:ext cx="1847291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Bake the cake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33CDC1E-9314-46FC-828A-5FFCDB5F86FE}"/>
                </a:ext>
              </a:extLst>
            </p:cNvPr>
            <p:cNvSpPr/>
            <p:nvPr/>
          </p:nvSpPr>
          <p:spPr>
            <a:xfrm>
              <a:off x="9058554" y="2722477"/>
              <a:ext cx="1847291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Frost the cake</a:t>
              </a:r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529D10F9-14A1-4DBA-B492-DF082A0DCD7B}"/>
              </a:ext>
            </a:extLst>
          </p:cNvPr>
          <p:cNvSpPr/>
          <p:nvPr/>
        </p:nvSpPr>
        <p:spPr>
          <a:xfrm>
            <a:off x="930479" y="3673810"/>
            <a:ext cx="31611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Alex’s Cake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D326C99-F995-4960-A1DD-912D17D58823}"/>
              </a:ext>
            </a:extLst>
          </p:cNvPr>
          <p:cNvGrpSpPr/>
          <p:nvPr/>
        </p:nvGrpSpPr>
        <p:grpSpPr>
          <a:xfrm>
            <a:off x="930479" y="4280210"/>
            <a:ext cx="10144160" cy="556551"/>
            <a:chOff x="761685" y="2473703"/>
            <a:chExt cx="10144160" cy="556551"/>
          </a:xfrm>
        </p:grpSpPr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72D3126E-8BA6-451C-B29C-D7FF1C3DDBCA}"/>
                </a:ext>
              </a:extLst>
            </p:cNvPr>
            <p:cNvCxnSpPr/>
            <p:nvPr/>
          </p:nvCxnSpPr>
          <p:spPr>
            <a:xfrm>
              <a:off x="930479" y="2558642"/>
              <a:ext cx="8523214" cy="0"/>
            </a:xfrm>
            <a:prstGeom prst="straightConnector1">
              <a:avLst/>
            </a:prstGeom>
            <a:ln w="57150">
              <a:solidFill>
                <a:srgbClr val="FF420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5757F03-07A7-4F09-8D51-EA13B9D35744}"/>
                </a:ext>
              </a:extLst>
            </p:cNvPr>
            <p:cNvSpPr/>
            <p:nvPr/>
          </p:nvSpPr>
          <p:spPr>
            <a:xfrm>
              <a:off x="838200" y="2473703"/>
              <a:ext cx="822820" cy="1698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FF420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FFCC61A-1626-4566-9B2E-0702E4E69BAB}"/>
                </a:ext>
              </a:extLst>
            </p:cNvPr>
            <p:cNvSpPr/>
            <p:nvPr/>
          </p:nvSpPr>
          <p:spPr>
            <a:xfrm>
              <a:off x="4555921" y="2473703"/>
              <a:ext cx="822820" cy="1698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FF420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C601C82-D4E1-4039-8620-C28D58539DA4}"/>
                </a:ext>
              </a:extLst>
            </p:cNvPr>
            <p:cNvSpPr/>
            <p:nvPr/>
          </p:nvSpPr>
          <p:spPr>
            <a:xfrm>
              <a:off x="9126523" y="2473703"/>
              <a:ext cx="822820" cy="1698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FF420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3C15A38-62DC-4E58-B967-2B530549B1C7}"/>
                </a:ext>
              </a:extLst>
            </p:cNvPr>
            <p:cNvSpPr/>
            <p:nvPr/>
          </p:nvSpPr>
          <p:spPr>
            <a:xfrm>
              <a:off x="6841222" y="2473703"/>
              <a:ext cx="822820" cy="1698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FF420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07402112-7E91-40CC-A4A9-A28CB37B410A}"/>
                </a:ext>
              </a:extLst>
            </p:cNvPr>
            <p:cNvSpPr/>
            <p:nvPr/>
          </p:nvSpPr>
          <p:spPr>
            <a:xfrm>
              <a:off x="761685" y="2722477"/>
              <a:ext cx="1847291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Mix the ingredients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3A3CF3B-9AD4-4BCA-8064-2186E686F7A3}"/>
                </a:ext>
              </a:extLst>
            </p:cNvPr>
            <p:cNvSpPr/>
            <p:nvPr/>
          </p:nvSpPr>
          <p:spPr>
            <a:xfrm>
              <a:off x="4248709" y="2722477"/>
              <a:ext cx="1847291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Turn on the Oven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02D3EB9-4872-4160-8747-94240094F2B6}"/>
                </a:ext>
              </a:extLst>
            </p:cNvPr>
            <p:cNvSpPr/>
            <p:nvPr/>
          </p:nvSpPr>
          <p:spPr>
            <a:xfrm>
              <a:off x="6640970" y="2722477"/>
              <a:ext cx="1847291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Bake the cake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C03777A2-BAE5-48A3-AB17-FB808B43F22B}"/>
                </a:ext>
              </a:extLst>
            </p:cNvPr>
            <p:cNvSpPr/>
            <p:nvPr/>
          </p:nvSpPr>
          <p:spPr>
            <a:xfrm>
              <a:off x="9058554" y="2722477"/>
              <a:ext cx="1847291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Frost the cake</a:t>
              </a:r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A3570BDA-76E5-4F5A-A43B-46DD7C756A77}"/>
              </a:ext>
            </a:extLst>
          </p:cNvPr>
          <p:cNvSpPr/>
          <p:nvPr/>
        </p:nvSpPr>
        <p:spPr>
          <a:xfrm>
            <a:off x="930479" y="2140553"/>
            <a:ext cx="31611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Jacob’s Cake</a:t>
            </a:r>
          </a:p>
        </p:txBody>
      </p:sp>
    </p:spTree>
    <p:extLst>
      <p:ext uri="{BB962C8B-B14F-4D97-AF65-F5344CB8AC3E}">
        <p14:creationId xmlns:p14="http://schemas.microsoft.com/office/powerpoint/2010/main" val="3826926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62C42-B569-401A-B336-75DB83F71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3224"/>
          </a:xfrm>
        </p:spPr>
        <p:txBody>
          <a:bodyPr anchor="ctr">
            <a:normAutofit/>
          </a:bodyPr>
          <a:lstStyle/>
          <a:p>
            <a:r>
              <a:rPr lang="en-US" sz="4000" b="1" dirty="0">
                <a:solidFill>
                  <a:srgbClr val="FF4209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An Analogy: Baking a Cake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0809906-40CE-45DA-B03B-0DF900AA1931}"/>
              </a:ext>
            </a:extLst>
          </p:cNvPr>
          <p:cNvCxnSpPr>
            <a:cxnSpLocks/>
          </p:cNvCxnSpPr>
          <p:nvPr/>
        </p:nvCxnSpPr>
        <p:spPr>
          <a:xfrm flipH="1">
            <a:off x="930479" y="1258350"/>
            <a:ext cx="901886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BF59119-1A52-4E2F-B297-5AB31AF07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21362-14F2-493E-A18A-47CA62E2E351}" type="slidenum">
              <a:rPr lang="en-US" sz="1800" smtClean="0">
                <a:solidFill>
                  <a:srgbClr val="FF4209"/>
                </a:solidFill>
                <a:latin typeface="Roboto Black" pitchFamily="2" charset="0"/>
                <a:ea typeface="Roboto Black" pitchFamily="2" charset="0"/>
              </a:rPr>
              <a:t>6</a:t>
            </a:fld>
            <a:endParaRPr lang="en-US" sz="1800" dirty="0">
              <a:solidFill>
                <a:srgbClr val="FF4209"/>
              </a:solidFill>
              <a:latin typeface="Roboto Black" pitchFamily="2" charset="0"/>
              <a:ea typeface="Roboto Black" pitchFamily="2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9727188-E7BE-454F-B563-6F51B7CEF7E1}"/>
              </a:ext>
            </a:extLst>
          </p:cNvPr>
          <p:cNvCxnSpPr>
            <a:cxnSpLocks/>
          </p:cNvCxnSpPr>
          <p:nvPr/>
        </p:nvCxnSpPr>
        <p:spPr>
          <a:xfrm>
            <a:off x="1099273" y="2777938"/>
            <a:ext cx="6610210" cy="0"/>
          </a:xfrm>
          <a:prstGeom prst="straightConnector1">
            <a:avLst/>
          </a:prstGeom>
          <a:ln w="57150">
            <a:solidFill>
              <a:srgbClr val="FF420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5354AC9E-5896-4095-9D89-2705384B2102}"/>
              </a:ext>
            </a:extLst>
          </p:cNvPr>
          <p:cNvSpPr/>
          <p:nvPr/>
        </p:nvSpPr>
        <p:spPr>
          <a:xfrm>
            <a:off x="1006994" y="2692999"/>
            <a:ext cx="822820" cy="1698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FF42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50A9E72-3620-42B2-A8E9-1C0B25A2381B}"/>
              </a:ext>
            </a:extLst>
          </p:cNvPr>
          <p:cNvSpPr/>
          <p:nvPr/>
        </p:nvSpPr>
        <p:spPr>
          <a:xfrm>
            <a:off x="4724715" y="2692999"/>
            <a:ext cx="822820" cy="1698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FF42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52B774B-D349-48FF-A1EF-5B8BC6C8C712}"/>
              </a:ext>
            </a:extLst>
          </p:cNvPr>
          <p:cNvSpPr/>
          <p:nvPr/>
        </p:nvSpPr>
        <p:spPr>
          <a:xfrm>
            <a:off x="7298073" y="2684341"/>
            <a:ext cx="822820" cy="1698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FF42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C78F6CC-51EA-4FD0-857D-55AB99D60E97}"/>
              </a:ext>
            </a:extLst>
          </p:cNvPr>
          <p:cNvSpPr/>
          <p:nvPr/>
        </p:nvSpPr>
        <p:spPr>
          <a:xfrm>
            <a:off x="930479" y="2948426"/>
            <a:ext cx="184729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Mix the ingredients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D78577F-E28B-4231-BEBF-F52A7FA76E93}"/>
              </a:ext>
            </a:extLst>
          </p:cNvPr>
          <p:cNvSpPr/>
          <p:nvPr/>
        </p:nvSpPr>
        <p:spPr>
          <a:xfrm>
            <a:off x="4417503" y="2948426"/>
            <a:ext cx="184729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Put in the Microwave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33CDC1E-9314-46FC-828A-5FFCDB5F86FE}"/>
              </a:ext>
            </a:extLst>
          </p:cNvPr>
          <p:cNvSpPr/>
          <p:nvPr/>
        </p:nvSpPr>
        <p:spPr>
          <a:xfrm>
            <a:off x="7197247" y="2948426"/>
            <a:ext cx="184729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Put Sprinkles on it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29D10F9-14A1-4DBA-B492-DF082A0DCD7B}"/>
              </a:ext>
            </a:extLst>
          </p:cNvPr>
          <p:cNvSpPr/>
          <p:nvPr/>
        </p:nvSpPr>
        <p:spPr>
          <a:xfrm>
            <a:off x="930479" y="3673810"/>
            <a:ext cx="31611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Alex’s Cake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D326C99-F995-4960-A1DD-912D17D58823}"/>
              </a:ext>
            </a:extLst>
          </p:cNvPr>
          <p:cNvGrpSpPr/>
          <p:nvPr/>
        </p:nvGrpSpPr>
        <p:grpSpPr>
          <a:xfrm>
            <a:off x="930479" y="4280210"/>
            <a:ext cx="10144160" cy="556551"/>
            <a:chOff x="761685" y="2473703"/>
            <a:chExt cx="10144160" cy="556551"/>
          </a:xfrm>
        </p:grpSpPr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72D3126E-8BA6-451C-B29C-D7FF1C3DDBCA}"/>
                </a:ext>
              </a:extLst>
            </p:cNvPr>
            <p:cNvCxnSpPr/>
            <p:nvPr/>
          </p:nvCxnSpPr>
          <p:spPr>
            <a:xfrm>
              <a:off x="930479" y="2558642"/>
              <a:ext cx="8523214" cy="0"/>
            </a:xfrm>
            <a:prstGeom prst="straightConnector1">
              <a:avLst/>
            </a:prstGeom>
            <a:ln w="57150">
              <a:solidFill>
                <a:srgbClr val="FF420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5757F03-07A7-4F09-8D51-EA13B9D35744}"/>
                </a:ext>
              </a:extLst>
            </p:cNvPr>
            <p:cNvSpPr/>
            <p:nvPr/>
          </p:nvSpPr>
          <p:spPr>
            <a:xfrm>
              <a:off x="838200" y="2473703"/>
              <a:ext cx="822820" cy="1698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FF420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FFCC61A-1626-4566-9B2E-0702E4E69BAB}"/>
                </a:ext>
              </a:extLst>
            </p:cNvPr>
            <p:cNvSpPr/>
            <p:nvPr/>
          </p:nvSpPr>
          <p:spPr>
            <a:xfrm>
              <a:off x="4555921" y="2473703"/>
              <a:ext cx="822820" cy="1698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FF420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C601C82-D4E1-4039-8620-C28D58539DA4}"/>
                </a:ext>
              </a:extLst>
            </p:cNvPr>
            <p:cNvSpPr/>
            <p:nvPr/>
          </p:nvSpPr>
          <p:spPr>
            <a:xfrm>
              <a:off x="9126523" y="2473703"/>
              <a:ext cx="822820" cy="1698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FF420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3C15A38-62DC-4E58-B967-2B530549B1C7}"/>
                </a:ext>
              </a:extLst>
            </p:cNvPr>
            <p:cNvSpPr/>
            <p:nvPr/>
          </p:nvSpPr>
          <p:spPr>
            <a:xfrm>
              <a:off x="6841222" y="2473703"/>
              <a:ext cx="822820" cy="1698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FF420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07402112-7E91-40CC-A4A9-A28CB37B410A}"/>
                </a:ext>
              </a:extLst>
            </p:cNvPr>
            <p:cNvSpPr/>
            <p:nvPr/>
          </p:nvSpPr>
          <p:spPr>
            <a:xfrm>
              <a:off x="761685" y="2722477"/>
              <a:ext cx="1847291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Mix the ingredients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3A3CF3B-9AD4-4BCA-8064-2186E686F7A3}"/>
                </a:ext>
              </a:extLst>
            </p:cNvPr>
            <p:cNvSpPr/>
            <p:nvPr/>
          </p:nvSpPr>
          <p:spPr>
            <a:xfrm>
              <a:off x="4248709" y="2722477"/>
              <a:ext cx="1847291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Turn on the Oven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02D3EB9-4872-4160-8747-94240094F2B6}"/>
                </a:ext>
              </a:extLst>
            </p:cNvPr>
            <p:cNvSpPr/>
            <p:nvPr/>
          </p:nvSpPr>
          <p:spPr>
            <a:xfrm>
              <a:off x="6640970" y="2722477"/>
              <a:ext cx="1847291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Bake the cake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C03777A2-BAE5-48A3-AB17-FB808B43F22B}"/>
                </a:ext>
              </a:extLst>
            </p:cNvPr>
            <p:cNvSpPr/>
            <p:nvPr/>
          </p:nvSpPr>
          <p:spPr>
            <a:xfrm>
              <a:off x="9058554" y="2722477"/>
              <a:ext cx="1847291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Frost the cake</a:t>
              </a:r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A3570BDA-76E5-4F5A-A43B-46DD7C756A77}"/>
              </a:ext>
            </a:extLst>
          </p:cNvPr>
          <p:cNvSpPr/>
          <p:nvPr/>
        </p:nvSpPr>
        <p:spPr>
          <a:xfrm>
            <a:off x="930479" y="2140553"/>
            <a:ext cx="31611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Jacob’s Cupcake</a:t>
            </a:r>
          </a:p>
        </p:txBody>
      </p:sp>
    </p:spTree>
    <p:extLst>
      <p:ext uri="{BB962C8B-B14F-4D97-AF65-F5344CB8AC3E}">
        <p14:creationId xmlns:p14="http://schemas.microsoft.com/office/powerpoint/2010/main" val="3623884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62C42-B569-401A-B336-75DB83F71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3224"/>
          </a:xfrm>
        </p:spPr>
        <p:txBody>
          <a:bodyPr anchor="ctr">
            <a:normAutofit/>
          </a:bodyPr>
          <a:lstStyle/>
          <a:p>
            <a:r>
              <a:rPr lang="en-US" sz="4000" b="1" dirty="0">
                <a:solidFill>
                  <a:srgbClr val="FF4209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An Analogy: Baking a Cake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0809906-40CE-45DA-B03B-0DF900AA1931}"/>
              </a:ext>
            </a:extLst>
          </p:cNvPr>
          <p:cNvCxnSpPr>
            <a:cxnSpLocks/>
          </p:cNvCxnSpPr>
          <p:nvPr/>
        </p:nvCxnSpPr>
        <p:spPr>
          <a:xfrm flipH="1">
            <a:off x="930479" y="1258350"/>
            <a:ext cx="901886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BF59119-1A52-4E2F-B297-5AB31AF07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21362-14F2-493E-A18A-47CA62E2E351}" type="slidenum">
              <a:rPr lang="en-US" sz="1800" smtClean="0">
                <a:solidFill>
                  <a:srgbClr val="FF4209"/>
                </a:solidFill>
                <a:latin typeface="Roboto Black" pitchFamily="2" charset="0"/>
                <a:ea typeface="Roboto Black" pitchFamily="2" charset="0"/>
              </a:rPr>
              <a:t>7</a:t>
            </a:fld>
            <a:endParaRPr lang="en-US" sz="1800" dirty="0">
              <a:solidFill>
                <a:srgbClr val="FF4209"/>
              </a:solidFill>
              <a:latin typeface="Roboto Black" pitchFamily="2" charset="0"/>
              <a:ea typeface="Roboto Black" pitchFamily="2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29D10F9-14A1-4DBA-B492-DF082A0DCD7B}"/>
              </a:ext>
            </a:extLst>
          </p:cNvPr>
          <p:cNvSpPr/>
          <p:nvPr/>
        </p:nvSpPr>
        <p:spPr>
          <a:xfrm>
            <a:off x="930479" y="2784577"/>
            <a:ext cx="31611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Alex’s Cake</a:t>
            </a:r>
          </a:p>
        </p:txBody>
      </p:sp>
      <p:sp>
        <p:nvSpPr>
          <p:cNvPr id="38" name="Right Bracket 37">
            <a:extLst>
              <a:ext uri="{FF2B5EF4-FFF2-40B4-BE49-F238E27FC236}">
                <a16:creationId xmlns:a16="http://schemas.microsoft.com/office/drawing/2014/main" id="{7CE6CF94-C84D-4BEE-82B9-23ABA98827AB}"/>
              </a:ext>
            </a:extLst>
          </p:cNvPr>
          <p:cNvSpPr/>
          <p:nvPr/>
        </p:nvSpPr>
        <p:spPr>
          <a:xfrm rot="5400000">
            <a:off x="5351066" y="27447"/>
            <a:ext cx="236992" cy="7706310"/>
          </a:xfrm>
          <a:prstGeom prst="rightBracket">
            <a:avLst/>
          </a:prstGeom>
          <a:ln w="57150">
            <a:solidFill>
              <a:srgbClr val="FF420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ight Bracket 39">
            <a:extLst>
              <a:ext uri="{FF2B5EF4-FFF2-40B4-BE49-F238E27FC236}">
                <a16:creationId xmlns:a16="http://schemas.microsoft.com/office/drawing/2014/main" id="{F3F14D26-EE74-42A6-A254-C448C808CF40}"/>
              </a:ext>
            </a:extLst>
          </p:cNvPr>
          <p:cNvSpPr/>
          <p:nvPr/>
        </p:nvSpPr>
        <p:spPr>
          <a:xfrm rot="5400000">
            <a:off x="3534574" y="1612305"/>
            <a:ext cx="844440" cy="5144043"/>
          </a:xfrm>
          <a:prstGeom prst="rightBracket">
            <a:avLst/>
          </a:prstGeom>
          <a:ln w="57150">
            <a:solidFill>
              <a:srgbClr val="FF420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37A0929-2BBB-4E4E-8E91-B09138179E0F}"/>
              </a:ext>
            </a:extLst>
          </p:cNvPr>
          <p:cNvSpPr/>
          <p:nvPr/>
        </p:nvSpPr>
        <p:spPr>
          <a:xfrm>
            <a:off x="9159031" y="3657442"/>
            <a:ext cx="1548593" cy="1698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FF42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B2ED079-B206-4D8B-A6BF-6E295BB1F993}"/>
              </a:ext>
            </a:extLst>
          </p:cNvPr>
          <p:cNvSpPr/>
          <p:nvPr/>
        </p:nvSpPr>
        <p:spPr>
          <a:xfrm>
            <a:off x="6247239" y="3657442"/>
            <a:ext cx="513212" cy="1698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FF42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B9BC1D5-063D-4310-8631-72CA4C285076}"/>
              </a:ext>
            </a:extLst>
          </p:cNvPr>
          <p:cNvSpPr/>
          <p:nvPr/>
        </p:nvSpPr>
        <p:spPr>
          <a:xfrm>
            <a:off x="1039536" y="3657442"/>
            <a:ext cx="1548593" cy="1698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FF42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0B9005B-9FF0-4A9B-AAC0-BBE2F356C55E}"/>
              </a:ext>
            </a:extLst>
          </p:cNvPr>
          <p:cNvSpPr/>
          <p:nvPr/>
        </p:nvSpPr>
        <p:spPr>
          <a:xfrm>
            <a:off x="2096548" y="3230303"/>
            <a:ext cx="184729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Mix the ingredients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D3F25EE-4A62-4532-A064-C2C60C82A25B}"/>
              </a:ext>
            </a:extLst>
          </p:cNvPr>
          <p:cNvSpPr/>
          <p:nvPr/>
        </p:nvSpPr>
        <p:spPr>
          <a:xfrm>
            <a:off x="0" y="3230303"/>
            <a:ext cx="184729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Heat up the Oven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8E66DE0-425D-4B2B-AD8E-2658720FB899}"/>
              </a:ext>
            </a:extLst>
          </p:cNvPr>
          <p:cNvSpPr/>
          <p:nvPr/>
        </p:nvSpPr>
        <p:spPr>
          <a:xfrm>
            <a:off x="7266502" y="3230303"/>
            <a:ext cx="141704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Bake the cake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4D09FC7-C275-439E-B864-0F9D6E37476B}"/>
              </a:ext>
            </a:extLst>
          </p:cNvPr>
          <p:cNvSpPr/>
          <p:nvPr/>
        </p:nvSpPr>
        <p:spPr>
          <a:xfrm>
            <a:off x="7517518" y="3657442"/>
            <a:ext cx="513212" cy="1698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FF42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E74A724-F1A0-4304-B0E4-5580C8C63E0F}"/>
              </a:ext>
            </a:extLst>
          </p:cNvPr>
          <p:cNvSpPr/>
          <p:nvPr/>
        </p:nvSpPr>
        <p:spPr>
          <a:xfrm>
            <a:off x="9058554" y="3230303"/>
            <a:ext cx="184729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Put Frosting on it.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2C32448-DD0A-4DF5-B801-D8A71E6818CD}"/>
              </a:ext>
            </a:extLst>
          </p:cNvPr>
          <p:cNvSpPr/>
          <p:nvPr/>
        </p:nvSpPr>
        <p:spPr>
          <a:xfrm>
            <a:off x="5851923" y="3230303"/>
            <a:ext cx="141704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Finish heating</a:t>
            </a:r>
          </a:p>
        </p:txBody>
      </p:sp>
    </p:spTree>
    <p:extLst>
      <p:ext uri="{BB962C8B-B14F-4D97-AF65-F5344CB8AC3E}">
        <p14:creationId xmlns:p14="http://schemas.microsoft.com/office/powerpoint/2010/main" val="36058947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62C42-B569-401A-B336-75DB83F71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3224"/>
          </a:xfrm>
        </p:spPr>
        <p:txBody>
          <a:bodyPr anchor="ctr">
            <a:normAutofit/>
          </a:bodyPr>
          <a:lstStyle/>
          <a:p>
            <a:r>
              <a:rPr lang="en-US" sz="4000" b="1" dirty="0">
                <a:solidFill>
                  <a:srgbClr val="FF4209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Asynchronous Vs. Synchronous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0809906-40CE-45DA-B03B-0DF900AA1931}"/>
              </a:ext>
            </a:extLst>
          </p:cNvPr>
          <p:cNvCxnSpPr>
            <a:cxnSpLocks/>
          </p:cNvCxnSpPr>
          <p:nvPr/>
        </p:nvCxnSpPr>
        <p:spPr>
          <a:xfrm flipH="1">
            <a:off x="930479" y="1258350"/>
            <a:ext cx="901886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BF59119-1A52-4E2F-B297-5AB31AF07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21362-14F2-493E-A18A-47CA62E2E351}" type="slidenum">
              <a:rPr lang="en-US" sz="1800" smtClean="0">
                <a:solidFill>
                  <a:srgbClr val="FF4209"/>
                </a:solidFill>
                <a:latin typeface="Roboto Black" pitchFamily="2" charset="0"/>
                <a:ea typeface="Roboto Black" pitchFamily="2" charset="0"/>
              </a:rPr>
              <a:t>8</a:t>
            </a:fld>
            <a:endParaRPr lang="en-US" sz="1800" dirty="0">
              <a:solidFill>
                <a:srgbClr val="FF4209"/>
              </a:solidFill>
              <a:latin typeface="Roboto Black" pitchFamily="2" charset="0"/>
              <a:ea typeface="Roboto Black" pitchFamily="2" charset="0"/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A5DAB90-E550-4A6A-B645-CD7F21F46E88}"/>
              </a:ext>
            </a:extLst>
          </p:cNvPr>
          <p:cNvGrpSpPr/>
          <p:nvPr/>
        </p:nvGrpSpPr>
        <p:grpSpPr>
          <a:xfrm>
            <a:off x="701563" y="1849625"/>
            <a:ext cx="9549784" cy="793955"/>
            <a:chOff x="701563" y="1849625"/>
            <a:chExt cx="9549784" cy="793955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E29C3EE5-4081-4678-90EB-57B3192A1860}"/>
                </a:ext>
              </a:extLst>
            </p:cNvPr>
            <p:cNvGrpSpPr/>
            <p:nvPr/>
          </p:nvGrpSpPr>
          <p:grpSpPr>
            <a:xfrm>
              <a:off x="838200" y="2473702"/>
              <a:ext cx="9413147" cy="169878"/>
              <a:chOff x="838200" y="2473702"/>
              <a:chExt cx="9413147" cy="169878"/>
            </a:xfrm>
          </p:grpSpPr>
          <p:cxnSp>
            <p:nvCxnSpPr>
              <p:cNvPr id="5" name="Straight Arrow Connector 4">
                <a:extLst>
                  <a:ext uri="{FF2B5EF4-FFF2-40B4-BE49-F238E27FC236}">
                    <a16:creationId xmlns:a16="http://schemas.microsoft.com/office/drawing/2014/main" id="{99727188-E7BE-454F-B563-6F51B7CEF7E1}"/>
                  </a:ext>
                </a:extLst>
              </p:cNvPr>
              <p:cNvCxnSpPr/>
              <p:nvPr/>
            </p:nvCxnSpPr>
            <p:spPr>
              <a:xfrm>
                <a:off x="930479" y="2558642"/>
                <a:ext cx="8523214" cy="0"/>
              </a:xfrm>
              <a:prstGeom prst="straightConnector1">
                <a:avLst/>
              </a:prstGeom>
              <a:ln w="57150">
                <a:solidFill>
                  <a:srgbClr val="FF420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5354AC9E-5896-4095-9D89-2705384B2102}"/>
                  </a:ext>
                </a:extLst>
              </p:cNvPr>
              <p:cNvSpPr/>
              <p:nvPr/>
            </p:nvSpPr>
            <p:spPr>
              <a:xfrm>
                <a:off x="838200" y="2473703"/>
                <a:ext cx="822820" cy="16987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FF420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C50A9E72-3620-42B2-A8E9-1C0B25A2381B}"/>
                  </a:ext>
                </a:extLst>
              </p:cNvPr>
              <p:cNvSpPr/>
              <p:nvPr/>
            </p:nvSpPr>
            <p:spPr>
              <a:xfrm>
                <a:off x="4555921" y="2473703"/>
                <a:ext cx="822820" cy="16987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FF420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5A91D7D-7EB0-41DE-BBEE-5D17330AC56D}"/>
                  </a:ext>
                </a:extLst>
              </p:cNvPr>
              <p:cNvSpPr/>
              <p:nvPr/>
            </p:nvSpPr>
            <p:spPr>
              <a:xfrm>
                <a:off x="8951753" y="2473702"/>
                <a:ext cx="1299594" cy="16987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FF420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42468B5C-0E60-49F7-A015-2A293804F8A1}"/>
                </a:ext>
              </a:extLst>
            </p:cNvPr>
            <p:cNvSpPr/>
            <p:nvPr/>
          </p:nvSpPr>
          <p:spPr>
            <a:xfrm>
              <a:off x="701563" y="1849625"/>
              <a:ext cx="316113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Synchronous Single Thread: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C26954B-4AD0-49C2-8760-DE4CA280E3BA}"/>
              </a:ext>
            </a:extLst>
          </p:cNvPr>
          <p:cNvGrpSpPr/>
          <p:nvPr/>
        </p:nvGrpSpPr>
        <p:grpSpPr>
          <a:xfrm>
            <a:off x="701563" y="3079205"/>
            <a:ext cx="9549784" cy="1268739"/>
            <a:chOff x="701563" y="3079205"/>
            <a:chExt cx="9549784" cy="1268739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75ADF6EF-5EC2-438D-8E31-DAA9D4C06A0A}"/>
                </a:ext>
              </a:extLst>
            </p:cNvPr>
            <p:cNvGrpSpPr/>
            <p:nvPr/>
          </p:nvGrpSpPr>
          <p:grpSpPr>
            <a:xfrm>
              <a:off x="838200" y="3582448"/>
              <a:ext cx="9413147" cy="765496"/>
              <a:chOff x="838200" y="3582447"/>
              <a:chExt cx="9413147" cy="765496"/>
            </a:xfrm>
          </p:grpSpPr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97E3DD89-B481-420C-AF31-D3B16E505F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0479" y="3667387"/>
                <a:ext cx="6628002" cy="0"/>
              </a:xfrm>
              <a:prstGeom prst="straightConnector1">
                <a:avLst/>
              </a:prstGeom>
              <a:ln w="57150">
                <a:solidFill>
                  <a:srgbClr val="FF420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A5598082-5F19-47BA-AAD7-E1ECE3202029}"/>
                  </a:ext>
                </a:extLst>
              </p:cNvPr>
              <p:cNvCxnSpPr/>
              <p:nvPr/>
            </p:nvCxnSpPr>
            <p:spPr>
              <a:xfrm>
                <a:off x="930479" y="4263005"/>
                <a:ext cx="8523214" cy="0"/>
              </a:xfrm>
              <a:prstGeom prst="straightConnector1">
                <a:avLst/>
              </a:prstGeom>
              <a:ln w="57150">
                <a:solidFill>
                  <a:srgbClr val="FF420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516693C4-4394-47CB-9238-D437F5652CED}"/>
                  </a:ext>
                </a:extLst>
              </p:cNvPr>
              <p:cNvSpPr/>
              <p:nvPr/>
            </p:nvSpPr>
            <p:spPr>
              <a:xfrm>
                <a:off x="838200" y="3582448"/>
                <a:ext cx="822820" cy="16987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FF420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84FADBDD-C079-43C8-B7D1-AC0B8671F0F7}"/>
                  </a:ext>
                </a:extLst>
              </p:cNvPr>
              <p:cNvSpPr/>
              <p:nvPr/>
            </p:nvSpPr>
            <p:spPr>
              <a:xfrm>
                <a:off x="838200" y="4178066"/>
                <a:ext cx="822820" cy="16987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FF420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070C5885-F80B-4D18-8D75-025EFBF2A48D}"/>
                  </a:ext>
                </a:extLst>
              </p:cNvPr>
              <p:cNvSpPr/>
              <p:nvPr/>
            </p:nvSpPr>
            <p:spPr>
              <a:xfrm>
                <a:off x="8951753" y="4178066"/>
                <a:ext cx="822820" cy="16987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FF420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2492A30F-5C4F-4A20-A91A-017FFC45843D}"/>
                  </a:ext>
                </a:extLst>
              </p:cNvPr>
              <p:cNvSpPr/>
              <p:nvPr/>
            </p:nvSpPr>
            <p:spPr>
              <a:xfrm>
                <a:off x="8951753" y="3582447"/>
                <a:ext cx="1299594" cy="16987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FF420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B0E18904-74BE-4D59-BE71-5E587387359C}"/>
                </a:ext>
              </a:extLst>
            </p:cNvPr>
            <p:cNvSpPr/>
            <p:nvPr/>
          </p:nvSpPr>
          <p:spPr>
            <a:xfrm>
              <a:off x="701563" y="3079205"/>
              <a:ext cx="316113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Synchronous Multi Thread: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C452EB1-30DB-4064-B1D0-34395CEFAB90}"/>
              </a:ext>
            </a:extLst>
          </p:cNvPr>
          <p:cNvGrpSpPr/>
          <p:nvPr/>
        </p:nvGrpSpPr>
        <p:grpSpPr>
          <a:xfrm>
            <a:off x="701563" y="4898944"/>
            <a:ext cx="8250190" cy="1372469"/>
            <a:chOff x="701563" y="4898944"/>
            <a:chExt cx="8250190" cy="1372469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333B953C-2398-488D-8A40-08D248316E6D}"/>
                </a:ext>
              </a:extLst>
            </p:cNvPr>
            <p:cNvGrpSpPr/>
            <p:nvPr/>
          </p:nvGrpSpPr>
          <p:grpSpPr>
            <a:xfrm>
              <a:off x="838200" y="5286812"/>
              <a:ext cx="8113553" cy="984601"/>
              <a:chOff x="838200" y="5286812"/>
              <a:chExt cx="8113553" cy="984601"/>
            </a:xfrm>
          </p:grpSpPr>
          <p:sp>
            <p:nvSpPr>
              <p:cNvPr id="19" name="Right Bracket 18">
                <a:extLst>
                  <a:ext uri="{FF2B5EF4-FFF2-40B4-BE49-F238E27FC236}">
                    <a16:creationId xmlns:a16="http://schemas.microsoft.com/office/drawing/2014/main" id="{7A341FD5-C5BA-4CB0-AB35-A5482CB3B602}"/>
                  </a:ext>
                </a:extLst>
              </p:cNvPr>
              <p:cNvSpPr/>
              <p:nvPr/>
            </p:nvSpPr>
            <p:spPr>
              <a:xfrm rot="5400000">
                <a:off x="4437425" y="2311863"/>
                <a:ext cx="236992" cy="6467210"/>
              </a:xfrm>
              <a:prstGeom prst="rightBracket">
                <a:avLst/>
              </a:prstGeom>
              <a:ln w="57150">
                <a:solidFill>
                  <a:srgbClr val="FF420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ight Bracket 20">
                <a:extLst>
                  <a:ext uri="{FF2B5EF4-FFF2-40B4-BE49-F238E27FC236}">
                    <a16:creationId xmlns:a16="http://schemas.microsoft.com/office/drawing/2014/main" id="{923077E5-F660-46D5-8594-1F3EE3B3F35E}"/>
                  </a:ext>
                </a:extLst>
              </p:cNvPr>
              <p:cNvSpPr/>
              <p:nvPr/>
            </p:nvSpPr>
            <p:spPr>
              <a:xfrm rot="5400000">
                <a:off x="3189743" y="3365155"/>
                <a:ext cx="844440" cy="4968075"/>
              </a:xfrm>
              <a:prstGeom prst="rightBracket">
                <a:avLst/>
              </a:prstGeom>
              <a:ln w="57150">
                <a:solidFill>
                  <a:srgbClr val="FF420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28CCA3FC-BD76-4FE7-8013-D661AC2942E9}"/>
                  </a:ext>
                </a:extLst>
              </p:cNvPr>
              <p:cNvSpPr/>
              <p:nvPr/>
            </p:nvSpPr>
            <p:spPr>
              <a:xfrm>
                <a:off x="7652159" y="5291880"/>
                <a:ext cx="1299594" cy="16987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FF420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D185E6AB-B285-42E6-9CEC-68A0C38459C5}"/>
                  </a:ext>
                </a:extLst>
              </p:cNvPr>
              <p:cNvSpPr/>
              <p:nvPr/>
            </p:nvSpPr>
            <p:spPr>
              <a:xfrm>
                <a:off x="5896598" y="5286812"/>
                <a:ext cx="495656" cy="16987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FF420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9F82A08A-B1B6-437D-9D61-48A5F8D70FC6}"/>
                  </a:ext>
                </a:extLst>
              </p:cNvPr>
              <p:cNvSpPr/>
              <p:nvPr/>
            </p:nvSpPr>
            <p:spPr>
              <a:xfrm>
                <a:off x="838200" y="5352735"/>
                <a:ext cx="1299594" cy="16987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FF420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95604761-63EE-4356-9D64-1255E32DDACF}"/>
                </a:ext>
              </a:extLst>
            </p:cNvPr>
            <p:cNvSpPr/>
            <p:nvPr/>
          </p:nvSpPr>
          <p:spPr>
            <a:xfrm>
              <a:off x="701563" y="4898944"/>
              <a:ext cx="316113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Asynchronous: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337006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62C42-B569-401A-B336-75DB83F71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3224"/>
          </a:xfrm>
        </p:spPr>
        <p:txBody>
          <a:bodyPr anchor="ctr">
            <a:normAutofit/>
          </a:bodyPr>
          <a:lstStyle/>
          <a:p>
            <a:pPr algn="l"/>
            <a:r>
              <a:rPr lang="en-US" sz="4000" b="1" dirty="0">
                <a:solidFill>
                  <a:srgbClr val="FF4209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How Can We Make JavaScript Synchronous?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0809906-40CE-45DA-B03B-0DF900AA1931}"/>
              </a:ext>
            </a:extLst>
          </p:cNvPr>
          <p:cNvCxnSpPr>
            <a:cxnSpLocks/>
          </p:cNvCxnSpPr>
          <p:nvPr/>
        </p:nvCxnSpPr>
        <p:spPr>
          <a:xfrm flipH="1">
            <a:off x="930479" y="1258350"/>
            <a:ext cx="901886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BF59119-1A52-4E2F-B297-5AB31AF07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21362-14F2-493E-A18A-47CA62E2E351}" type="slidenum">
              <a:rPr lang="en-US" sz="1800" smtClean="0">
                <a:solidFill>
                  <a:srgbClr val="FF4209"/>
                </a:solidFill>
                <a:latin typeface="Roboto Black" pitchFamily="2" charset="0"/>
                <a:ea typeface="Roboto Black" pitchFamily="2" charset="0"/>
              </a:rPr>
              <a:t>9</a:t>
            </a:fld>
            <a:endParaRPr lang="en-US" sz="1800" dirty="0">
              <a:solidFill>
                <a:srgbClr val="FF4209"/>
              </a:solidFill>
              <a:latin typeface="Roboto Black" pitchFamily="2" charset="0"/>
              <a:ea typeface="Roboto Black" pitchFamily="2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E927029-5B18-4884-AC93-F25BA7853C3C}"/>
              </a:ext>
            </a:extLst>
          </p:cNvPr>
          <p:cNvGrpSpPr/>
          <p:nvPr/>
        </p:nvGrpSpPr>
        <p:grpSpPr>
          <a:xfrm>
            <a:off x="1500756" y="2329520"/>
            <a:ext cx="9190489" cy="2802968"/>
            <a:chOff x="1500755" y="2796680"/>
            <a:chExt cx="9190489" cy="2802968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C40B9F04-2A1F-4A3D-864E-EEF064B42173}"/>
                </a:ext>
              </a:extLst>
            </p:cNvPr>
            <p:cNvGrpSpPr/>
            <p:nvPr/>
          </p:nvGrpSpPr>
          <p:grpSpPr>
            <a:xfrm>
              <a:off x="1500755" y="2796680"/>
              <a:ext cx="9190489" cy="1264639"/>
              <a:chOff x="930479" y="2542710"/>
              <a:chExt cx="9190489" cy="1264639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027DA05-7918-4575-A54E-B1821BB781AD}"/>
                  </a:ext>
                </a:extLst>
              </p:cNvPr>
              <p:cNvSpPr/>
              <p:nvPr/>
            </p:nvSpPr>
            <p:spPr>
              <a:xfrm>
                <a:off x="6211698" y="2542710"/>
                <a:ext cx="3909270" cy="1264639"/>
              </a:xfrm>
              <a:prstGeom prst="rect">
                <a:avLst/>
              </a:prstGeom>
              <a:solidFill>
                <a:srgbClr val="FF420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Roboto Black" pitchFamily="2" charset="0"/>
                    <a:ea typeface="Roboto Black" pitchFamily="2" charset="0"/>
                  </a:rPr>
                  <a:t>Promises</a:t>
                </a: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DA24265-7C90-48D6-A5A6-7646070318A9}"/>
                  </a:ext>
                </a:extLst>
              </p:cNvPr>
              <p:cNvSpPr/>
              <p:nvPr/>
            </p:nvSpPr>
            <p:spPr>
              <a:xfrm>
                <a:off x="930479" y="2542710"/>
                <a:ext cx="3909270" cy="1264639"/>
              </a:xfrm>
              <a:prstGeom prst="rect">
                <a:avLst/>
              </a:prstGeom>
              <a:solidFill>
                <a:srgbClr val="FF420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Roboto Black" pitchFamily="2" charset="0"/>
                    <a:ea typeface="Roboto Black" pitchFamily="2" charset="0"/>
                  </a:rPr>
                  <a:t>Callback Functions</a:t>
                </a:r>
              </a:p>
            </p:txBody>
          </p: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9BD4B95-C55A-48FD-837D-F9205D52302C}"/>
                </a:ext>
              </a:extLst>
            </p:cNvPr>
            <p:cNvSpPr/>
            <p:nvPr/>
          </p:nvSpPr>
          <p:spPr>
            <a:xfrm>
              <a:off x="4141364" y="4335009"/>
              <a:ext cx="3909270" cy="12646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4209"/>
                  </a:solidFill>
                  <a:latin typeface="Roboto Black" pitchFamily="2" charset="0"/>
                  <a:ea typeface="Roboto Black" pitchFamily="2" charset="0"/>
                </a:rPr>
                <a:t>Async &amp; Await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51834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740</Words>
  <Application>Microsoft Office PowerPoint</Application>
  <PresentationFormat>Widescreen</PresentationFormat>
  <Paragraphs>139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Arial Nova</vt:lpstr>
      <vt:lpstr>Calibri</vt:lpstr>
      <vt:lpstr>Calibri Light</vt:lpstr>
      <vt:lpstr>Roboto</vt:lpstr>
      <vt:lpstr>Roboto Black</vt:lpstr>
      <vt:lpstr>Source Code Pro Medium</vt:lpstr>
      <vt:lpstr>Office Theme</vt:lpstr>
      <vt:lpstr>Office API Fundamentals Asynchronous Vs. Synchronous</vt:lpstr>
      <vt:lpstr>Asynchronous Vs. Synchronous</vt:lpstr>
      <vt:lpstr>My Mental Cheat</vt:lpstr>
      <vt:lpstr>An Analogy: Baking a Cake</vt:lpstr>
      <vt:lpstr>An Analogy: Baking a Cake</vt:lpstr>
      <vt:lpstr>An Analogy: Baking a Cake</vt:lpstr>
      <vt:lpstr>An Analogy: Baking a Cake</vt:lpstr>
      <vt:lpstr>Asynchronous Vs. Synchronous</vt:lpstr>
      <vt:lpstr>How Can We Make JavaScript Synchronous?</vt:lpstr>
      <vt:lpstr>Callback Functions</vt:lpstr>
      <vt:lpstr>Callback Hell</vt:lpstr>
      <vt:lpstr>Promises</vt:lpstr>
      <vt:lpstr>Promises</vt:lpstr>
      <vt:lpstr>Async &amp; Await</vt:lpstr>
      <vt:lpstr>Async &amp; Await</vt:lpstr>
      <vt:lpstr>Resources Below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the Microsoft Office API</dc:title>
  <dc:creator>Alex Reed</dc:creator>
  <cp:lastModifiedBy>Alex Reed</cp:lastModifiedBy>
  <cp:revision>6</cp:revision>
  <dcterms:created xsi:type="dcterms:W3CDTF">2019-05-19T21:35:29Z</dcterms:created>
  <dcterms:modified xsi:type="dcterms:W3CDTF">2019-05-26T23:17:09Z</dcterms:modified>
</cp:coreProperties>
</file>