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C0362-59D9-47C4-8C3C-7B6134F4E7D8}" v="51" dt="2019-05-25T17:44:15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Reed" userId="8bc640c57cda25b6" providerId="LiveId" clId="{DEEC0362-59D9-47C4-8C3C-7B6134F4E7D8}"/>
    <pc:docChg chg="undo custSel addSld delSld modSld sldOrd">
      <pc:chgData name="Alex Reed" userId="8bc640c57cda25b6" providerId="LiveId" clId="{DEEC0362-59D9-47C4-8C3C-7B6134F4E7D8}" dt="2019-05-25T17:44:30.612" v="1503" actId="404"/>
      <pc:docMkLst>
        <pc:docMk/>
      </pc:docMkLst>
      <pc:sldChg chg="modSp">
        <pc:chgData name="Alex Reed" userId="8bc640c57cda25b6" providerId="LiveId" clId="{DEEC0362-59D9-47C4-8C3C-7B6134F4E7D8}" dt="2019-05-25T17:44:30.612" v="1503" actId="404"/>
        <pc:sldMkLst>
          <pc:docMk/>
          <pc:sldMk cId="2647920780" sldId="256"/>
        </pc:sldMkLst>
        <pc:spChg chg="mod">
          <ac:chgData name="Alex Reed" userId="8bc640c57cda25b6" providerId="LiveId" clId="{DEEC0362-59D9-47C4-8C3C-7B6134F4E7D8}" dt="2019-05-25T17:44:30.612" v="1503" actId="404"/>
          <ac:spMkLst>
            <pc:docMk/>
            <pc:sldMk cId="2647920780" sldId="256"/>
            <ac:spMk id="2" creationId="{AA462C42-B569-401A-B336-75DB83F718A8}"/>
          </ac:spMkLst>
        </pc:spChg>
      </pc:sldChg>
      <pc:sldChg chg="modSp">
        <pc:chgData name="Alex Reed" userId="8bc640c57cda25b6" providerId="LiveId" clId="{DEEC0362-59D9-47C4-8C3C-7B6134F4E7D8}" dt="2019-05-25T17:04:04.188" v="457" actId="20577"/>
        <pc:sldMkLst>
          <pc:docMk/>
          <pc:sldMk cId="2218552672" sldId="257"/>
        </pc:sldMkLst>
        <pc:spChg chg="mod">
          <ac:chgData name="Alex Reed" userId="8bc640c57cda25b6" providerId="LiveId" clId="{DEEC0362-59D9-47C4-8C3C-7B6134F4E7D8}" dt="2019-05-25T16:57:42.104" v="137" actId="27636"/>
          <ac:spMkLst>
            <pc:docMk/>
            <pc:sldMk cId="2218552672" sldId="257"/>
            <ac:spMk id="2" creationId="{AA462C42-B569-401A-B336-75DB83F718A8}"/>
          </ac:spMkLst>
        </pc:spChg>
        <pc:spChg chg="mod">
          <ac:chgData name="Alex Reed" userId="8bc640c57cda25b6" providerId="LiveId" clId="{DEEC0362-59D9-47C4-8C3C-7B6134F4E7D8}" dt="2019-05-25T17:04:04.188" v="457" actId="20577"/>
          <ac:spMkLst>
            <pc:docMk/>
            <pc:sldMk cId="2218552672" sldId="257"/>
            <ac:spMk id="4" creationId="{0AC2F671-0B48-4A1A-A83E-1F8ACD758D51}"/>
          </ac:spMkLst>
        </pc:spChg>
      </pc:sldChg>
      <pc:sldChg chg="addSp delSp modSp">
        <pc:chgData name="Alex Reed" userId="8bc640c57cda25b6" providerId="LiveId" clId="{DEEC0362-59D9-47C4-8C3C-7B6134F4E7D8}" dt="2019-05-25T17:16:23.737" v="666" actId="12789"/>
        <pc:sldMkLst>
          <pc:docMk/>
          <pc:sldMk cId="4003376071" sldId="258"/>
        </pc:sldMkLst>
        <pc:spChg chg="mod">
          <ac:chgData name="Alex Reed" userId="8bc640c57cda25b6" providerId="LiveId" clId="{DEEC0362-59D9-47C4-8C3C-7B6134F4E7D8}" dt="2019-05-25T17:15:42.546" v="630" actId="20577"/>
          <ac:spMkLst>
            <pc:docMk/>
            <pc:sldMk cId="4003376071" sldId="258"/>
            <ac:spMk id="2" creationId="{AA462C42-B569-401A-B336-75DB83F718A8}"/>
          </ac:spMkLst>
        </pc:spChg>
        <pc:spChg chg="mod">
          <ac:chgData name="Alex Reed" userId="8bc640c57cda25b6" providerId="LiveId" clId="{DEEC0362-59D9-47C4-8C3C-7B6134F4E7D8}" dt="2019-05-25T17:15:59.037" v="664" actId="20577"/>
          <ac:spMkLst>
            <pc:docMk/>
            <pc:sldMk cId="4003376071" sldId="258"/>
            <ac:spMk id="15" creationId="{8027DA05-7918-4575-A54E-B1821BB781AD}"/>
          </ac:spMkLst>
        </pc:spChg>
        <pc:spChg chg="mod">
          <ac:chgData name="Alex Reed" userId="8bc640c57cda25b6" providerId="LiveId" clId="{DEEC0362-59D9-47C4-8C3C-7B6134F4E7D8}" dt="2019-05-25T17:15:53.471" v="654" actId="20577"/>
          <ac:spMkLst>
            <pc:docMk/>
            <pc:sldMk cId="4003376071" sldId="258"/>
            <ac:spMk id="19" creationId="{0DA24265-7C90-48D6-A5A6-7646070318A9}"/>
          </ac:spMkLst>
        </pc:spChg>
        <pc:spChg chg="del">
          <ac:chgData name="Alex Reed" userId="8bc640c57cda25b6" providerId="LiveId" clId="{DEEC0362-59D9-47C4-8C3C-7B6134F4E7D8}" dt="2019-05-25T17:16:17.295" v="665" actId="478"/>
          <ac:spMkLst>
            <pc:docMk/>
            <pc:sldMk cId="4003376071" sldId="258"/>
            <ac:spMk id="20" creationId="{48EF578B-4EBB-4344-BA6B-C4C764FC1FD5}"/>
          </ac:spMkLst>
        </pc:spChg>
        <pc:grpChg chg="add del mod">
          <ac:chgData name="Alex Reed" userId="8bc640c57cda25b6" providerId="LiveId" clId="{DEEC0362-59D9-47C4-8C3C-7B6134F4E7D8}" dt="2019-05-25T17:16:23.737" v="666" actId="12789"/>
          <ac:grpSpMkLst>
            <pc:docMk/>
            <pc:sldMk cId="4003376071" sldId="258"/>
            <ac:grpSpMk id="22" creationId="{C40B9F04-2A1F-4A3D-864E-EEF064B42173}"/>
          </ac:grpSpMkLst>
        </pc:grpChg>
      </pc:sldChg>
      <pc:sldChg chg="addSp delSp modSp del">
        <pc:chgData name="Alex Reed" userId="8bc640c57cda25b6" providerId="LiveId" clId="{DEEC0362-59D9-47C4-8C3C-7B6134F4E7D8}" dt="2019-05-25T17:29:28.944" v="1192" actId="2696"/>
        <pc:sldMkLst>
          <pc:docMk/>
          <pc:sldMk cId="1698436011" sldId="259"/>
        </pc:sldMkLst>
        <pc:spChg chg="mod topLvl">
          <ac:chgData name="Alex Reed" userId="8bc640c57cda25b6" providerId="LiveId" clId="{DEEC0362-59D9-47C4-8C3C-7B6134F4E7D8}" dt="2019-05-23T15:37:16.733" v="2" actId="164"/>
          <ac:spMkLst>
            <pc:docMk/>
            <pc:sldMk cId="1698436011" sldId="259"/>
            <ac:spMk id="7" creationId="{6A30EFC2-9972-460A-A858-3F2F925002E4}"/>
          </ac:spMkLst>
        </pc:spChg>
        <pc:spChg chg="mod topLvl">
          <ac:chgData name="Alex Reed" userId="8bc640c57cda25b6" providerId="LiveId" clId="{DEEC0362-59D9-47C4-8C3C-7B6134F4E7D8}" dt="2019-05-23T15:37:16.733" v="2" actId="164"/>
          <ac:spMkLst>
            <pc:docMk/>
            <pc:sldMk cId="1698436011" sldId="259"/>
            <ac:spMk id="9" creationId="{1870A3B8-5BE7-41F2-A190-FB81A853748A}"/>
          </ac:spMkLst>
        </pc:spChg>
        <pc:spChg chg="mod topLvl">
          <ac:chgData name="Alex Reed" userId="8bc640c57cda25b6" providerId="LiveId" clId="{DEEC0362-59D9-47C4-8C3C-7B6134F4E7D8}" dt="2019-05-23T15:37:16.733" v="2" actId="164"/>
          <ac:spMkLst>
            <pc:docMk/>
            <pc:sldMk cId="1698436011" sldId="259"/>
            <ac:spMk id="10" creationId="{91023CBC-3455-441F-A222-767298630766}"/>
          </ac:spMkLst>
        </pc:spChg>
        <pc:spChg chg="mod topLvl">
          <ac:chgData name="Alex Reed" userId="8bc640c57cda25b6" providerId="LiveId" clId="{DEEC0362-59D9-47C4-8C3C-7B6134F4E7D8}" dt="2019-05-23T15:37:16.733" v="2" actId="164"/>
          <ac:spMkLst>
            <pc:docMk/>
            <pc:sldMk cId="1698436011" sldId="259"/>
            <ac:spMk id="11" creationId="{93DCEE07-FBE3-4817-902A-EE7A4B012B6F}"/>
          </ac:spMkLst>
        </pc:spChg>
        <pc:spChg chg="mod topLvl">
          <ac:chgData name="Alex Reed" userId="8bc640c57cda25b6" providerId="LiveId" clId="{DEEC0362-59D9-47C4-8C3C-7B6134F4E7D8}" dt="2019-05-23T15:37:16.733" v="2" actId="164"/>
          <ac:spMkLst>
            <pc:docMk/>
            <pc:sldMk cId="1698436011" sldId="259"/>
            <ac:spMk id="12" creationId="{3007788D-2267-49F1-8650-292A074C9191}"/>
          </ac:spMkLst>
        </pc:spChg>
        <pc:grpChg chg="add mod">
          <ac:chgData name="Alex Reed" userId="8bc640c57cda25b6" providerId="LiveId" clId="{DEEC0362-59D9-47C4-8C3C-7B6134F4E7D8}" dt="2019-05-23T15:37:16.733" v="2" actId="164"/>
          <ac:grpSpMkLst>
            <pc:docMk/>
            <pc:sldMk cId="1698436011" sldId="259"/>
            <ac:grpSpMk id="3" creationId="{04F6A2A9-6841-4843-9BF0-0BD33BA10BEA}"/>
          </ac:grpSpMkLst>
        </pc:grpChg>
        <pc:grpChg chg="del">
          <ac:chgData name="Alex Reed" userId="8bc640c57cda25b6" providerId="LiveId" clId="{DEEC0362-59D9-47C4-8C3C-7B6134F4E7D8}" dt="2019-05-23T15:37:11.934" v="0" actId="165"/>
          <ac:grpSpMkLst>
            <pc:docMk/>
            <pc:sldMk cId="1698436011" sldId="259"/>
            <ac:grpSpMk id="13" creationId="{81BC5941-7AD8-4A24-AF25-8634D2FC2BAE}"/>
          </ac:grpSpMkLst>
        </pc:grpChg>
      </pc:sldChg>
      <pc:sldChg chg="del">
        <pc:chgData name="Alex Reed" userId="8bc640c57cda25b6" providerId="LiveId" clId="{DEEC0362-59D9-47C4-8C3C-7B6134F4E7D8}" dt="2019-05-25T17:29:34.517" v="1193" actId="2696"/>
        <pc:sldMkLst>
          <pc:docMk/>
          <pc:sldMk cId="2318529343" sldId="260"/>
        </pc:sldMkLst>
      </pc:sldChg>
      <pc:sldChg chg="del">
        <pc:chgData name="Alex Reed" userId="8bc640c57cda25b6" providerId="LiveId" clId="{DEEC0362-59D9-47C4-8C3C-7B6134F4E7D8}" dt="2019-05-25T17:29:34.517" v="1193" actId="2696"/>
        <pc:sldMkLst>
          <pc:docMk/>
          <pc:sldMk cId="3247695432" sldId="261"/>
        </pc:sldMkLst>
      </pc:sldChg>
      <pc:sldChg chg="modSp del">
        <pc:chgData name="Alex Reed" userId="8bc640c57cda25b6" providerId="LiveId" clId="{DEEC0362-59D9-47C4-8C3C-7B6134F4E7D8}" dt="2019-05-25T17:29:34.517" v="1193" actId="2696"/>
        <pc:sldMkLst>
          <pc:docMk/>
          <pc:sldMk cId="4056896246" sldId="262"/>
        </pc:sldMkLst>
        <pc:spChg chg="mod">
          <ac:chgData name="Alex Reed" userId="8bc640c57cda25b6" providerId="LiveId" clId="{DEEC0362-59D9-47C4-8C3C-7B6134F4E7D8}" dt="2019-05-23T15:37:35.671" v="4" actId="20577"/>
          <ac:spMkLst>
            <pc:docMk/>
            <pc:sldMk cId="4056896246" sldId="262"/>
            <ac:spMk id="9" creationId="{F35649DF-91AC-4F4E-9747-3AA757D9C74A}"/>
          </ac:spMkLst>
        </pc:spChg>
      </pc:sldChg>
      <pc:sldChg chg="del">
        <pc:chgData name="Alex Reed" userId="8bc640c57cda25b6" providerId="LiveId" clId="{DEEC0362-59D9-47C4-8C3C-7B6134F4E7D8}" dt="2019-05-25T17:29:34.517" v="1193" actId="2696"/>
        <pc:sldMkLst>
          <pc:docMk/>
          <pc:sldMk cId="1951341439" sldId="263"/>
        </pc:sldMkLst>
      </pc:sldChg>
      <pc:sldChg chg="addSp delSp modSp add">
        <pc:chgData name="Alex Reed" userId="8bc640c57cda25b6" providerId="LiveId" clId="{DEEC0362-59D9-47C4-8C3C-7B6134F4E7D8}" dt="2019-05-25T17:14:42.005" v="573" actId="164"/>
        <pc:sldMkLst>
          <pc:docMk/>
          <pc:sldMk cId="328569793" sldId="265"/>
        </pc:sldMkLst>
        <pc:spChg chg="del mod">
          <ac:chgData name="Alex Reed" userId="8bc640c57cda25b6" providerId="LiveId" clId="{DEEC0362-59D9-47C4-8C3C-7B6134F4E7D8}" dt="2019-05-25T17:04:26.845" v="464" actId="478"/>
          <ac:spMkLst>
            <pc:docMk/>
            <pc:sldMk cId="328569793" sldId="265"/>
            <ac:spMk id="4" creationId="{0AC2F671-0B48-4A1A-A83E-1F8ACD758D51}"/>
          </ac:spMkLst>
        </pc:spChg>
        <pc:spChg chg="add mod">
          <ac:chgData name="Alex Reed" userId="8bc640c57cda25b6" providerId="LiveId" clId="{DEEC0362-59D9-47C4-8C3C-7B6134F4E7D8}" dt="2019-05-25T17:12:32.987" v="527" actId="164"/>
          <ac:spMkLst>
            <pc:docMk/>
            <pc:sldMk cId="328569793" sldId="265"/>
            <ac:spMk id="11" creationId="{516693C4-4394-47CB-9238-D437F5652CED}"/>
          </ac:spMkLst>
        </pc:spChg>
        <pc:spChg chg="add mod">
          <ac:chgData name="Alex Reed" userId="8bc640c57cda25b6" providerId="LiveId" clId="{DEEC0362-59D9-47C4-8C3C-7B6134F4E7D8}" dt="2019-05-25T17:12:32.987" v="527" actId="164"/>
          <ac:spMkLst>
            <pc:docMk/>
            <pc:sldMk cId="328569793" sldId="265"/>
            <ac:spMk id="12" creationId="{84FADBDD-C079-43C8-B7D1-AC0B8671F0F7}"/>
          </ac:spMkLst>
        </pc:spChg>
        <pc:spChg chg="add mod">
          <ac:chgData name="Alex Reed" userId="8bc640c57cda25b6" providerId="LiveId" clId="{DEEC0362-59D9-47C4-8C3C-7B6134F4E7D8}" dt="2019-05-25T17:12:36.935" v="528" actId="164"/>
          <ac:spMkLst>
            <pc:docMk/>
            <pc:sldMk cId="328569793" sldId="265"/>
            <ac:spMk id="13" creationId="{5354AC9E-5896-4095-9D89-2705384B2102}"/>
          </ac:spMkLst>
        </pc:spChg>
        <pc:spChg chg="add mod">
          <ac:chgData name="Alex Reed" userId="8bc640c57cda25b6" providerId="LiveId" clId="{DEEC0362-59D9-47C4-8C3C-7B6134F4E7D8}" dt="2019-05-25T17:12:36.935" v="528" actId="164"/>
          <ac:spMkLst>
            <pc:docMk/>
            <pc:sldMk cId="328569793" sldId="265"/>
            <ac:spMk id="14" creationId="{C50A9E72-3620-42B2-A8E9-1C0B25A2381B}"/>
          </ac:spMkLst>
        </pc:spChg>
        <pc:spChg chg="add mod">
          <ac:chgData name="Alex Reed" userId="8bc640c57cda25b6" providerId="LiveId" clId="{DEEC0362-59D9-47C4-8C3C-7B6134F4E7D8}" dt="2019-05-25T17:12:36.935" v="528" actId="164"/>
          <ac:spMkLst>
            <pc:docMk/>
            <pc:sldMk cId="328569793" sldId="265"/>
            <ac:spMk id="15" creationId="{C5A91D7D-7EB0-41DE-BBEE-5D17330AC56D}"/>
          </ac:spMkLst>
        </pc:spChg>
        <pc:spChg chg="add mod">
          <ac:chgData name="Alex Reed" userId="8bc640c57cda25b6" providerId="LiveId" clId="{DEEC0362-59D9-47C4-8C3C-7B6134F4E7D8}" dt="2019-05-25T17:12:32.987" v="527" actId="164"/>
          <ac:spMkLst>
            <pc:docMk/>
            <pc:sldMk cId="328569793" sldId="265"/>
            <ac:spMk id="17" creationId="{070C5885-F80B-4D18-8D75-025EFBF2A48D}"/>
          </ac:spMkLst>
        </pc:spChg>
        <pc:spChg chg="add mod">
          <ac:chgData name="Alex Reed" userId="8bc640c57cda25b6" providerId="LiveId" clId="{DEEC0362-59D9-47C4-8C3C-7B6134F4E7D8}" dt="2019-05-25T17:12:32.987" v="527" actId="164"/>
          <ac:spMkLst>
            <pc:docMk/>
            <pc:sldMk cId="328569793" sldId="265"/>
            <ac:spMk id="18" creationId="{2492A30F-5C4F-4A20-A91A-017FFC45843D}"/>
          </ac:spMkLst>
        </pc:spChg>
        <pc:spChg chg="add mod">
          <ac:chgData name="Alex Reed" userId="8bc640c57cda25b6" providerId="LiveId" clId="{DEEC0362-59D9-47C4-8C3C-7B6134F4E7D8}" dt="2019-05-25T17:12:28.424" v="526" actId="164"/>
          <ac:spMkLst>
            <pc:docMk/>
            <pc:sldMk cId="328569793" sldId="265"/>
            <ac:spMk id="19" creationId="{7A341FD5-C5BA-4CB0-AB35-A5482CB3B602}"/>
          </ac:spMkLst>
        </pc:spChg>
        <pc:spChg chg="add del mod">
          <ac:chgData name="Alex Reed" userId="8bc640c57cda25b6" providerId="LiveId" clId="{DEEC0362-59D9-47C4-8C3C-7B6134F4E7D8}" dt="2019-05-25T17:11:10.571" v="508" actId="478"/>
          <ac:spMkLst>
            <pc:docMk/>
            <pc:sldMk cId="328569793" sldId="265"/>
            <ac:spMk id="20" creationId="{CD4577C9-7724-4756-82A6-3038C2369BCC}"/>
          </ac:spMkLst>
        </pc:spChg>
        <pc:spChg chg="add mod">
          <ac:chgData name="Alex Reed" userId="8bc640c57cda25b6" providerId="LiveId" clId="{DEEC0362-59D9-47C4-8C3C-7B6134F4E7D8}" dt="2019-05-25T17:12:28.424" v="526" actId="164"/>
          <ac:spMkLst>
            <pc:docMk/>
            <pc:sldMk cId="328569793" sldId="265"/>
            <ac:spMk id="21" creationId="{923077E5-F660-46D5-8594-1F3EE3B3F35E}"/>
          </ac:spMkLst>
        </pc:spChg>
        <pc:spChg chg="add mod">
          <ac:chgData name="Alex Reed" userId="8bc640c57cda25b6" providerId="LiveId" clId="{DEEC0362-59D9-47C4-8C3C-7B6134F4E7D8}" dt="2019-05-25T17:12:28.424" v="526" actId="164"/>
          <ac:spMkLst>
            <pc:docMk/>
            <pc:sldMk cId="328569793" sldId="265"/>
            <ac:spMk id="22" creationId="{28CCA3FC-BD76-4FE7-8013-D661AC2942E9}"/>
          </ac:spMkLst>
        </pc:spChg>
        <pc:spChg chg="add mod">
          <ac:chgData name="Alex Reed" userId="8bc640c57cda25b6" providerId="LiveId" clId="{DEEC0362-59D9-47C4-8C3C-7B6134F4E7D8}" dt="2019-05-25T17:12:28.424" v="526" actId="164"/>
          <ac:spMkLst>
            <pc:docMk/>
            <pc:sldMk cId="328569793" sldId="265"/>
            <ac:spMk id="23" creationId="{D185E6AB-B285-42E6-9CEC-68A0C38459C5}"/>
          </ac:spMkLst>
        </pc:spChg>
        <pc:spChg chg="add mod">
          <ac:chgData name="Alex Reed" userId="8bc640c57cda25b6" providerId="LiveId" clId="{DEEC0362-59D9-47C4-8C3C-7B6134F4E7D8}" dt="2019-05-25T17:12:28.424" v="526" actId="164"/>
          <ac:spMkLst>
            <pc:docMk/>
            <pc:sldMk cId="328569793" sldId="265"/>
            <ac:spMk id="24" creationId="{9F82A08A-B1B6-437D-9D61-48A5F8D70FC6}"/>
          </ac:spMkLst>
        </pc:spChg>
        <pc:spChg chg="add mod">
          <ac:chgData name="Alex Reed" userId="8bc640c57cda25b6" providerId="LiveId" clId="{DEEC0362-59D9-47C4-8C3C-7B6134F4E7D8}" dt="2019-05-25T17:14:34.932" v="570" actId="164"/>
          <ac:spMkLst>
            <pc:docMk/>
            <pc:sldMk cId="328569793" sldId="265"/>
            <ac:spMk id="28" creationId="{42468B5C-0E60-49F7-A015-2A293804F8A1}"/>
          </ac:spMkLst>
        </pc:spChg>
        <pc:spChg chg="add mod">
          <ac:chgData name="Alex Reed" userId="8bc640c57cda25b6" providerId="LiveId" clId="{DEEC0362-59D9-47C4-8C3C-7B6134F4E7D8}" dt="2019-05-25T17:14:29.176" v="569" actId="164"/>
          <ac:spMkLst>
            <pc:docMk/>
            <pc:sldMk cId="328569793" sldId="265"/>
            <ac:spMk id="29" creationId="{B0E18904-74BE-4D59-BE71-5E587387359C}"/>
          </ac:spMkLst>
        </pc:spChg>
        <pc:spChg chg="add mod">
          <ac:chgData name="Alex Reed" userId="8bc640c57cda25b6" providerId="LiveId" clId="{DEEC0362-59D9-47C4-8C3C-7B6134F4E7D8}" dt="2019-05-25T17:14:42.005" v="573" actId="164"/>
          <ac:spMkLst>
            <pc:docMk/>
            <pc:sldMk cId="328569793" sldId="265"/>
            <ac:spMk id="30" creationId="{95604761-63EE-4356-9D64-1255E32DDACF}"/>
          </ac:spMkLst>
        </pc:spChg>
        <pc:grpChg chg="add del mod">
          <ac:chgData name="Alex Reed" userId="8bc640c57cda25b6" providerId="LiveId" clId="{DEEC0362-59D9-47C4-8C3C-7B6134F4E7D8}" dt="2019-05-25T17:06:14.715" v="474" actId="165"/>
          <ac:grpSpMkLst>
            <pc:docMk/>
            <pc:sldMk cId="328569793" sldId="265"/>
            <ac:grpSpMk id="7" creationId="{BCEECA47-CD78-4CCE-9E99-3E9A4EB34D87}"/>
          </ac:grpSpMkLst>
        </pc:grpChg>
        <pc:grpChg chg="add mod">
          <ac:chgData name="Alex Reed" userId="8bc640c57cda25b6" providerId="LiveId" clId="{DEEC0362-59D9-47C4-8C3C-7B6134F4E7D8}" dt="2019-05-25T17:14:42.005" v="573" actId="164"/>
          <ac:grpSpMkLst>
            <pc:docMk/>
            <pc:sldMk cId="328569793" sldId="265"/>
            <ac:grpSpMk id="25" creationId="{333B953C-2398-488D-8A40-08D248316E6D}"/>
          </ac:grpSpMkLst>
        </pc:grpChg>
        <pc:grpChg chg="add mod">
          <ac:chgData name="Alex Reed" userId="8bc640c57cda25b6" providerId="LiveId" clId="{DEEC0362-59D9-47C4-8C3C-7B6134F4E7D8}" dt="2019-05-25T17:14:29.176" v="569" actId="164"/>
          <ac:grpSpMkLst>
            <pc:docMk/>
            <pc:sldMk cId="328569793" sldId="265"/>
            <ac:grpSpMk id="26" creationId="{75ADF6EF-5EC2-438D-8E31-DAA9D4C06A0A}"/>
          </ac:grpSpMkLst>
        </pc:grpChg>
        <pc:grpChg chg="add mod">
          <ac:chgData name="Alex Reed" userId="8bc640c57cda25b6" providerId="LiveId" clId="{DEEC0362-59D9-47C4-8C3C-7B6134F4E7D8}" dt="2019-05-25T17:14:34.932" v="570" actId="164"/>
          <ac:grpSpMkLst>
            <pc:docMk/>
            <pc:sldMk cId="328569793" sldId="265"/>
            <ac:grpSpMk id="27" creationId="{E29C3EE5-4081-4678-90EB-57B3192A1860}"/>
          </ac:grpSpMkLst>
        </pc:grpChg>
        <pc:grpChg chg="add mod">
          <ac:chgData name="Alex Reed" userId="8bc640c57cda25b6" providerId="LiveId" clId="{DEEC0362-59D9-47C4-8C3C-7B6134F4E7D8}" dt="2019-05-25T17:14:29.176" v="569" actId="164"/>
          <ac:grpSpMkLst>
            <pc:docMk/>
            <pc:sldMk cId="328569793" sldId="265"/>
            <ac:grpSpMk id="31" creationId="{5C26954B-4AD0-49C2-8760-DE4CA280E3BA}"/>
          </ac:grpSpMkLst>
        </pc:grpChg>
        <pc:grpChg chg="add mod">
          <ac:chgData name="Alex Reed" userId="8bc640c57cda25b6" providerId="LiveId" clId="{DEEC0362-59D9-47C4-8C3C-7B6134F4E7D8}" dt="2019-05-25T17:14:34.932" v="570" actId="164"/>
          <ac:grpSpMkLst>
            <pc:docMk/>
            <pc:sldMk cId="328569793" sldId="265"/>
            <ac:grpSpMk id="32" creationId="{BA5DAB90-E550-4A6A-B645-CD7F21F46E88}"/>
          </ac:grpSpMkLst>
        </pc:grpChg>
        <pc:grpChg chg="add mod">
          <ac:chgData name="Alex Reed" userId="8bc640c57cda25b6" providerId="LiveId" clId="{DEEC0362-59D9-47C4-8C3C-7B6134F4E7D8}" dt="2019-05-25T17:14:42.005" v="573" actId="164"/>
          <ac:grpSpMkLst>
            <pc:docMk/>
            <pc:sldMk cId="328569793" sldId="265"/>
            <ac:grpSpMk id="33" creationId="{8C452EB1-30DB-4064-B1D0-34395CEFAB90}"/>
          </ac:grpSpMkLst>
        </pc:grpChg>
        <pc:cxnChg chg="add mod">
          <ac:chgData name="Alex Reed" userId="8bc640c57cda25b6" providerId="LiveId" clId="{DEEC0362-59D9-47C4-8C3C-7B6134F4E7D8}" dt="2019-05-25T17:12:36.935" v="528" actId="164"/>
          <ac:cxnSpMkLst>
            <pc:docMk/>
            <pc:sldMk cId="328569793" sldId="265"/>
            <ac:cxnSpMk id="5" creationId="{99727188-E7BE-454F-B563-6F51B7CEF7E1}"/>
          </ac:cxnSpMkLst>
        </pc:cxnChg>
        <pc:cxnChg chg="add mod topLvl">
          <ac:chgData name="Alex Reed" userId="8bc640c57cda25b6" providerId="LiveId" clId="{DEEC0362-59D9-47C4-8C3C-7B6134F4E7D8}" dt="2019-05-25T17:12:32.987" v="527" actId="164"/>
          <ac:cxnSpMkLst>
            <pc:docMk/>
            <pc:sldMk cId="328569793" sldId="265"/>
            <ac:cxnSpMk id="9" creationId="{97E3DD89-B481-420C-AF31-D3B16E505F99}"/>
          </ac:cxnSpMkLst>
        </pc:cxnChg>
        <pc:cxnChg chg="add mod topLvl">
          <ac:chgData name="Alex Reed" userId="8bc640c57cda25b6" providerId="LiveId" clId="{DEEC0362-59D9-47C4-8C3C-7B6134F4E7D8}" dt="2019-05-25T17:12:32.987" v="527" actId="164"/>
          <ac:cxnSpMkLst>
            <pc:docMk/>
            <pc:sldMk cId="328569793" sldId="265"/>
            <ac:cxnSpMk id="10" creationId="{A5598082-5F19-47BA-AAD7-E1ECE3202029}"/>
          </ac:cxnSpMkLst>
        </pc:cxnChg>
      </pc:sldChg>
      <pc:sldChg chg="new add del">
        <pc:chgData name="Alex Reed" userId="8bc640c57cda25b6" providerId="LiveId" clId="{DEEC0362-59D9-47C4-8C3C-7B6134F4E7D8}" dt="2019-05-25T17:04:13.396" v="460" actId="680"/>
        <pc:sldMkLst>
          <pc:docMk/>
          <pc:sldMk cId="2114754429" sldId="265"/>
        </pc:sldMkLst>
      </pc:sldChg>
      <pc:sldChg chg="modSp add ord">
        <pc:chgData name="Alex Reed" userId="8bc640c57cda25b6" providerId="LiveId" clId="{DEEC0362-59D9-47C4-8C3C-7B6134F4E7D8}" dt="2019-05-25T17:22:10.902" v="1001" actId="20577"/>
        <pc:sldMkLst>
          <pc:docMk/>
          <pc:sldMk cId="2543630420" sldId="266"/>
        </pc:sldMkLst>
        <pc:spChg chg="mod">
          <ac:chgData name="Alex Reed" userId="8bc640c57cda25b6" providerId="LiveId" clId="{DEEC0362-59D9-47C4-8C3C-7B6134F4E7D8}" dt="2019-05-25T17:16:38.652" v="687" actId="20577"/>
          <ac:spMkLst>
            <pc:docMk/>
            <pc:sldMk cId="2543630420" sldId="266"/>
            <ac:spMk id="2" creationId="{AA462C42-B569-401A-B336-75DB83F718A8}"/>
          </ac:spMkLst>
        </pc:spChg>
        <pc:spChg chg="mod">
          <ac:chgData name="Alex Reed" userId="8bc640c57cda25b6" providerId="LiveId" clId="{DEEC0362-59D9-47C4-8C3C-7B6134F4E7D8}" dt="2019-05-25T17:22:10.902" v="1001" actId="20577"/>
          <ac:spMkLst>
            <pc:docMk/>
            <pc:sldMk cId="2543630420" sldId="266"/>
            <ac:spMk id="4" creationId="{0AC2F671-0B48-4A1A-A83E-1F8ACD758D51}"/>
          </ac:spMkLst>
        </pc:spChg>
      </pc:sldChg>
      <pc:sldChg chg="modSp add">
        <pc:chgData name="Alex Reed" userId="8bc640c57cda25b6" providerId="LiveId" clId="{DEEC0362-59D9-47C4-8C3C-7B6134F4E7D8}" dt="2019-05-25T17:23:32.294" v="1034" actId="20577"/>
        <pc:sldMkLst>
          <pc:docMk/>
          <pc:sldMk cId="3822370903" sldId="267"/>
        </pc:sldMkLst>
        <pc:spChg chg="mod">
          <ac:chgData name="Alex Reed" userId="8bc640c57cda25b6" providerId="LiveId" clId="{DEEC0362-59D9-47C4-8C3C-7B6134F4E7D8}" dt="2019-05-25T17:22:38.956" v="1007" actId="20577"/>
          <ac:spMkLst>
            <pc:docMk/>
            <pc:sldMk cId="3822370903" sldId="267"/>
            <ac:spMk id="2" creationId="{AA462C42-B569-401A-B336-75DB83F718A8}"/>
          </ac:spMkLst>
        </pc:spChg>
        <pc:spChg chg="mod">
          <ac:chgData name="Alex Reed" userId="8bc640c57cda25b6" providerId="LiveId" clId="{DEEC0362-59D9-47C4-8C3C-7B6134F4E7D8}" dt="2019-05-25T17:23:32.294" v="1034" actId="20577"/>
          <ac:spMkLst>
            <pc:docMk/>
            <pc:sldMk cId="3822370903" sldId="267"/>
            <ac:spMk id="4" creationId="{0AC2F671-0B48-4A1A-A83E-1F8ACD758D51}"/>
          </ac:spMkLst>
        </pc:spChg>
      </pc:sldChg>
      <pc:sldChg chg="modSp add ord">
        <pc:chgData name="Alex Reed" userId="8bc640c57cda25b6" providerId="LiveId" clId="{DEEC0362-59D9-47C4-8C3C-7B6134F4E7D8}" dt="2019-05-25T17:29:06.065" v="1191" actId="20577"/>
        <pc:sldMkLst>
          <pc:docMk/>
          <pc:sldMk cId="1747302765" sldId="268"/>
        </pc:sldMkLst>
        <pc:spChg chg="mod">
          <ac:chgData name="Alex Reed" userId="8bc640c57cda25b6" providerId="LiveId" clId="{DEEC0362-59D9-47C4-8C3C-7B6134F4E7D8}" dt="2019-05-25T17:25:12.933" v="1047" actId="20577"/>
          <ac:spMkLst>
            <pc:docMk/>
            <pc:sldMk cId="1747302765" sldId="268"/>
            <ac:spMk id="2" creationId="{AA462C42-B569-401A-B336-75DB83F718A8}"/>
          </ac:spMkLst>
        </pc:spChg>
        <pc:spChg chg="mod">
          <ac:chgData name="Alex Reed" userId="8bc640c57cda25b6" providerId="LiveId" clId="{DEEC0362-59D9-47C4-8C3C-7B6134F4E7D8}" dt="2019-05-25T17:29:06.065" v="1191" actId="20577"/>
          <ac:spMkLst>
            <pc:docMk/>
            <pc:sldMk cId="1747302765" sldId="268"/>
            <ac:spMk id="4" creationId="{0AC2F671-0B48-4A1A-A83E-1F8ACD758D51}"/>
          </ac:spMkLst>
        </pc:spChg>
      </pc:sldChg>
      <pc:sldChg chg="delSp modSp add ord">
        <pc:chgData name="Alex Reed" userId="8bc640c57cda25b6" providerId="LiveId" clId="{DEEC0362-59D9-47C4-8C3C-7B6134F4E7D8}" dt="2019-05-25T17:32:14.880" v="1289" actId="20577"/>
        <pc:sldMkLst>
          <pc:docMk/>
          <pc:sldMk cId="2315369030" sldId="269"/>
        </pc:sldMkLst>
        <pc:spChg chg="mod">
          <ac:chgData name="Alex Reed" userId="8bc640c57cda25b6" providerId="LiveId" clId="{DEEC0362-59D9-47C4-8C3C-7B6134F4E7D8}" dt="2019-05-25T17:29:42.515" v="1204" actId="20577"/>
          <ac:spMkLst>
            <pc:docMk/>
            <pc:sldMk cId="2315369030" sldId="269"/>
            <ac:spMk id="2" creationId="{AA462C42-B569-401A-B336-75DB83F718A8}"/>
          </ac:spMkLst>
        </pc:spChg>
        <pc:spChg chg="del">
          <ac:chgData name="Alex Reed" userId="8bc640c57cda25b6" providerId="LiveId" clId="{DEEC0362-59D9-47C4-8C3C-7B6134F4E7D8}" dt="2019-05-25T17:30:06.338" v="1205"/>
          <ac:spMkLst>
            <pc:docMk/>
            <pc:sldMk cId="2315369030" sldId="269"/>
            <ac:spMk id="3" creationId="{BD78EE39-C6C7-4A9E-AB77-0D0E4560AEE2}"/>
          </ac:spMkLst>
        </pc:spChg>
        <pc:spChg chg="mod">
          <ac:chgData name="Alex Reed" userId="8bc640c57cda25b6" providerId="LiveId" clId="{DEEC0362-59D9-47C4-8C3C-7B6134F4E7D8}" dt="2019-05-25T17:32:14.880" v="1289" actId="20577"/>
          <ac:spMkLst>
            <pc:docMk/>
            <pc:sldMk cId="2315369030" sldId="269"/>
            <ac:spMk id="4" creationId="{0AC2F671-0B48-4A1A-A83E-1F8ACD758D51}"/>
          </ac:spMkLst>
        </pc:spChg>
      </pc:sldChg>
      <pc:sldChg chg="addSp modSp add ord">
        <pc:chgData name="Alex Reed" userId="8bc640c57cda25b6" providerId="LiveId" clId="{DEEC0362-59D9-47C4-8C3C-7B6134F4E7D8}" dt="2019-05-25T17:38:00.824" v="1338" actId="113"/>
        <pc:sldMkLst>
          <pc:docMk/>
          <pc:sldMk cId="824026189" sldId="270"/>
        </pc:sldMkLst>
        <pc:spChg chg="mod">
          <ac:chgData name="Alex Reed" userId="8bc640c57cda25b6" providerId="LiveId" clId="{DEEC0362-59D9-47C4-8C3C-7B6134F4E7D8}" dt="2019-05-25T17:35:42.726" v="1311" actId="20577"/>
          <ac:spMkLst>
            <pc:docMk/>
            <pc:sldMk cId="824026189" sldId="270"/>
            <ac:spMk id="2" creationId="{AA462C42-B569-401A-B336-75DB83F718A8}"/>
          </ac:spMkLst>
        </pc:spChg>
        <pc:spChg chg="add mod">
          <ac:chgData name="Alex Reed" userId="8bc640c57cda25b6" providerId="LiveId" clId="{DEEC0362-59D9-47C4-8C3C-7B6134F4E7D8}" dt="2019-05-25T17:37:21.428" v="1336" actId="207"/>
          <ac:spMkLst>
            <pc:docMk/>
            <pc:sldMk cId="824026189" sldId="270"/>
            <ac:spMk id="3" creationId="{F9AFD550-5CBE-433A-A442-B27768BABE88}"/>
          </ac:spMkLst>
        </pc:spChg>
        <pc:spChg chg="mod">
          <ac:chgData name="Alex Reed" userId="8bc640c57cda25b6" providerId="LiveId" clId="{DEEC0362-59D9-47C4-8C3C-7B6134F4E7D8}" dt="2019-05-25T17:38:00.824" v="1338" actId="113"/>
          <ac:spMkLst>
            <pc:docMk/>
            <pc:sldMk cId="824026189" sldId="270"/>
            <ac:spMk id="4" creationId="{0AC2F671-0B48-4A1A-A83E-1F8ACD758D51}"/>
          </ac:spMkLst>
        </pc:spChg>
      </pc:sldChg>
      <pc:sldChg chg="modSp add ord">
        <pc:chgData name="Alex Reed" userId="8bc640c57cda25b6" providerId="LiveId" clId="{DEEC0362-59D9-47C4-8C3C-7B6134F4E7D8}" dt="2019-05-25T17:43:15.838" v="1458" actId="20577"/>
        <pc:sldMkLst>
          <pc:docMk/>
          <pc:sldMk cId="3839670304" sldId="271"/>
        </pc:sldMkLst>
        <pc:spChg chg="mod">
          <ac:chgData name="Alex Reed" userId="8bc640c57cda25b6" providerId="LiveId" clId="{DEEC0362-59D9-47C4-8C3C-7B6134F4E7D8}" dt="2019-05-25T17:42:47.609" v="1444" actId="20577"/>
          <ac:spMkLst>
            <pc:docMk/>
            <pc:sldMk cId="3839670304" sldId="271"/>
            <ac:spMk id="2" creationId="{AA462C42-B569-401A-B336-75DB83F718A8}"/>
          </ac:spMkLst>
        </pc:spChg>
        <pc:spChg chg="mod">
          <ac:chgData name="Alex Reed" userId="8bc640c57cda25b6" providerId="LiveId" clId="{DEEC0362-59D9-47C4-8C3C-7B6134F4E7D8}" dt="2019-05-25T17:43:15.838" v="1458" actId="20577"/>
          <ac:spMkLst>
            <pc:docMk/>
            <pc:sldMk cId="3839670304" sldId="271"/>
            <ac:spMk id="3" creationId="{F2CC69DC-4F61-4322-92E2-6B62F6E1FDE0}"/>
          </ac:spMkLst>
        </pc:spChg>
        <pc:spChg chg="mod">
          <ac:chgData name="Alex Reed" userId="8bc640c57cda25b6" providerId="LiveId" clId="{DEEC0362-59D9-47C4-8C3C-7B6134F4E7D8}" dt="2019-05-25T17:38:40.366" v="1363" actId="1076"/>
          <ac:spMkLst>
            <pc:docMk/>
            <pc:sldMk cId="3839670304" sldId="271"/>
            <ac:spMk id="4" creationId="{0AC2F671-0B48-4A1A-A83E-1F8ACD758D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CFBF-30AF-4413-B10E-870EF50B2C5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F3AE8-C25F-45C5-A3B6-E6BBAAA2C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BD7-A10A-4856-9075-BC0E0777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1BBD-EFB0-4BF4-9112-1A6524A9B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2B27-8194-49F7-997D-7524733A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39D-CAC7-4CAB-A782-77C24979BAFA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BC57-6963-48E4-8FDB-B5529F99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750B-0DCF-46EC-BE3E-968E7749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D2BA-BE54-49C5-BC8F-88030A62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25BC-C04D-4AA4-AF17-9565385C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BE16-A29B-475A-B288-BAB73672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A34E-D8CF-4273-9CDA-AB1AC8D134B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3361-602C-46C0-AF1F-A951B6EA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3304-88F7-48F8-89CD-467AF62F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A662-36A9-405F-9302-B6535EA8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022E-91E5-4D62-9767-642BDE494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4179-A6BD-4245-A945-A49A441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2968-D4AC-4AEB-8F2C-C9A6CEB8BB9F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B18C-B483-471F-B597-CBEB231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0355-0850-494F-9CC7-BADAAC20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88E3-4DF9-413E-947C-64A16D37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8314-3167-4C58-9C8C-7C8CD24BB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F597-7CB9-4EB5-A5C3-4D092D56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628-6582-4C82-9C0F-2AF4E636C687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8E87-BD00-4CC5-95E5-54A1CAD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015B-7140-41A2-8DAD-D429BC7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39F0-9240-4D77-B203-DB120F2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600-61FB-42A7-B081-9F623B0A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66BD-C86E-4FD9-8815-6F6E683D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BB9-DF27-47C1-9F1E-EA3628B7C997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2FA3-4B85-4F76-9E1F-7F779FF8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0383-D763-46F8-8C0A-58737B8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13FB-52B5-42A0-AC5D-9BA8379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635B-0E8D-4958-BEEB-0366287E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BF7F-CF88-42BD-A1E6-30A25E23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997-5607-4E1A-801C-654AF01DB419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7EF9-8887-45E8-B868-43BFE666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99AE-9C91-42F8-B9BF-148FCE4B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E14-E72F-4969-B164-5213B678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93A6-9311-494F-BE56-653B626A5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B50B-B502-4E28-8B3A-35F6B64D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26AB-1B37-41A6-BF5E-448CB3C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26C5-4675-4A6B-9A55-860AB4F755D1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C5220-7647-478C-8FA7-BB3E8E82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75F5-A580-4F8E-B751-EABB369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0A5C-7A89-45CF-8E10-AF3BBBD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E1CF-0ACC-4B58-91FB-56EA8D4E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A778B-140F-41A2-99C6-E7AF2D88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5378-7A92-444E-9B1D-014347D3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2D22D-75FD-49F9-AD0F-D893F31C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A294B-9FBA-404E-94A9-88A4BB3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3B6E-7F9F-40ED-A03B-286E298693C9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5EDA2-7BC0-44A5-834F-3646E5E1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A84FF-D1DC-47D9-8EAD-591598B5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F09-04DE-4627-BA40-C9659903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F80C8-0894-41CA-8D00-3F5CBCBE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FCF3-59C4-4F7E-8B7F-1FCCD48B1CB3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6D7F4-31CE-48AD-B294-FDE396EA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10364-3A82-4D1A-B64B-D7D05291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E2B95-1EC5-49CC-A3EA-266AA7B7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B0A-00A1-4DCF-A722-6046F90FC636}" type="datetime1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E8300-E877-4DF1-98ED-7D638383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8C48-C4D2-4FFA-BF1C-A5C9F97E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97F-F8E0-4EE2-B833-D3BEA87E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29C-0214-4F7B-AA51-EDB28D86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BC3-5924-431E-A78E-54113E54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9E21A-BB8E-4A71-8D44-C0C5C2EF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3F9E-99C2-482C-9166-C806F5CC8AA0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E2EE-3104-4A7C-8C1A-C2DAA68A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C2EC-7D8C-4CBB-AB91-15B8F735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E467-2E45-4C4A-95A9-B5025C2B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A3175-E3C7-4DE8-883F-05B3D351D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F34BD-166D-45C2-B449-97DF60CD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19777-149C-4EEB-8D87-6992D4B0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8AB6-C4A3-4257-B98D-63D78C4BAF6E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5586-01A1-4D43-99E2-D87E37C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D380-3F8A-4231-855F-BA5874F6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6DB21-F6D6-45A3-80A5-1E4D888A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BDB3-91A6-4627-B3EA-ACC92BCF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9430-8245-43D2-8D81-B25A85B7F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4FD9-4364-4972-BCE4-6966700BEF6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2BB0-5831-4F1E-8ED3-AECA5BC5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4DD5-16CC-4D78-B185-62FD1A21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1362-14F2-493E-A18A-47CA62E2E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edge.net/typescript/async-await-in-typescript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Office API Fundamentals</a:t>
            </a:r>
            <a:br>
              <a:rPr lang="en-US" sz="54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Vs. Synchronous</a:t>
            </a:r>
            <a:endParaRPr lang="en-US" sz="5400" b="1" dirty="0">
              <a:solidFill>
                <a:srgbClr val="FF420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 &amp; Await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293"/>
            <a:ext cx="47565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(result);})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(result2)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.catch(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(error)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console.log(error);});</a:t>
            </a: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10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C69DC-4F61-4322-92E2-6B62F6E1FDE0}"/>
              </a:ext>
            </a:extLst>
          </p:cNvPr>
          <p:cNvSpPr/>
          <p:nvPr/>
        </p:nvSpPr>
        <p:spPr>
          <a:xfrm>
            <a:off x="5678648" y="1926293"/>
            <a:ext cx="6096000" cy="445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async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function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(x: number)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setTimeout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(() =&gt; {}, 100);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   return 2 + x;}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async 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(x: number)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setTimeout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(() =&gt; {}, 100);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   return 3 + x;}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async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function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let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startingValue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= 1;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let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firstResult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await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startingValue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let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sz="1100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await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firstResult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    return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;}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100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let promise = </a:t>
            </a:r>
            <a:r>
              <a:rPr lang="en-US" sz="1100" b="1" dirty="0" err="1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sz="1100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promise.then</a:t>
            </a:r>
            <a:r>
              <a:rPr lang="en-US" sz="1100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 =&gt; console.log(result));</a:t>
            </a:r>
          </a:p>
        </p:txBody>
      </p:sp>
    </p:spTree>
    <p:extLst>
      <p:ext uri="{BB962C8B-B14F-4D97-AF65-F5344CB8AC3E}">
        <p14:creationId xmlns:p14="http://schemas.microsoft.com/office/powerpoint/2010/main" val="383967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35754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Vs. Synchronous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Synchronous: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flow of the program happens on a main thread. In some cases we want to have multiple flows in which we spawn more threads that run in parallel.</a:t>
            </a:r>
          </a:p>
          <a:p>
            <a:pPr marL="0" indent="0">
              <a:buNone/>
            </a:pPr>
            <a:endParaRPr lang="en-US" b="1" dirty="0">
              <a:solidFill>
                <a:srgbClr val="FF420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flows can happen at once, there isn’t a main flow that the program follows.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2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Asynchronous Vs. Synchronous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3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DAB90-E550-4A6A-B645-CD7F21F46E88}"/>
              </a:ext>
            </a:extLst>
          </p:cNvPr>
          <p:cNvGrpSpPr/>
          <p:nvPr/>
        </p:nvGrpSpPr>
        <p:grpSpPr>
          <a:xfrm>
            <a:off x="701563" y="1849625"/>
            <a:ext cx="9549784" cy="793955"/>
            <a:chOff x="701563" y="1849625"/>
            <a:chExt cx="9549784" cy="7939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9C3EE5-4081-4678-90EB-57B3192A1860}"/>
                </a:ext>
              </a:extLst>
            </p:cNvPr>
            <p:cNvGrpSpPr/>
            <p:nvPr/>
          </p:nvGrpSpPr>
          <p:grpSpPr>
            <a:xfrm>
              <a:off x="838200" y="2473702"/>
              <a:ext cx="9413147" cy="169878"/>
              <a:chOff x="838200" y="2473702"/>
              <a:chExt cx="9413147" cy="16987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9727188-E7BE-454F-B563-6F51B7CEF7E1}"/>
                  </a:ext>
                </a:extLst>
              </p:cNvPr>
              <p:cNvCxnSpPr/>
              <p:nvPr/>
            </p:nvCxnSpPr>
            <p:spPr>
              <a:xfrm>
                <a:off x="930479" y="2558642"/>
                <a:ext cx="8523214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54AC9E-5896-4095-9D89-2705384B2102}"/>
                  </a:ext>
                </a:extLst>
              </p:cNvPr>
              <p:cNvSpPr/>
              <p:nvPr/>
            </p:nvSpPr>
            <p:spPr>
              <a:xfrm>
                <a:off x="838200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0A9E72-3620-42B2-A8E9-1C0B25A2381B}"/>
                  </a:ext>
                </a:extLst>
              </p:cNvPr>
              <p:cNvSpPr/>
              <p:nvPr/>
            </p:nvSpPr>
            <p:spPr>
              <a:xfrm>
                <a:off x="4555921" y="2473703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A91D7D-7EB0-41DE-BBEE-5D17330AC56D}"/>
                  </a:ext>
                </a:extLst>
              </p:cNvPr>
              <p:cNvSpPr/>
              <p:nvPr/>
            </p:nvSpPr>
            <p:spPr>
              <a:xfrm>
                <a:off x="8951753" y="2473702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468B5C-0E60-49F7-A015-2A293804F8A1}"/>
                </a:ext>
              </a:extLst>
            </p:cNvPr>
            <p:cNvSpPr/>
            <p:nvPr/>
          </p:nvSpPr>
          <p:spPr>
            <a:xfrm>
              <a:off x="701563" y="1849625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Synchronous Single Thread: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26954B-4AD0-49C2-8760-DE4CA280E3BA}"/>
              </a:ext>
            </a:extLst>
          </p:cNvPr>
          <p:cNvGrpSpPr/>
          <p:nvPr/>
        </p:nvGrpSpPr>
        <p:grpSpPr>
          <a:xfrm>
            <a:off x="701563" y="3079205"/>
            <a:ext cx="9549784" cy="1268739"/>
            <a:chOff x="701563" y="3079205"/>
            <a:chExt cx="9549784" cy="126873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5ADF6EF-5EC2-438D-8E31-DAA9D4C06A0A}"/>
                </a:ext>
              </a:extLst>
            </p:cNvPr>
            <p:cNvGrpSpPr/>
            <p:nvPr/>
          </p:nvGrpSpPr>
          <p:grpSpPr>
            <a:xfrm>
              <a:off x="838200" y="3582448"/>
              <a:ext cx="9413147" cy="765496"/>
              <a:chOff x="838200" y="3582447"/>
              <a:chExt cx="9413147" cy="76549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7E3DD89-B481-420C-AF31-D3B16E505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79" y="3667387"/>
                <a:ext cx="6628002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598082-5F19-47BA-AAD7-E1ECE3202029}"/>
                  </a:ext>
                </a:extLst>
              </p:cNvPr>
              <p:cNvCxnSpPr/>
              <p:nvPr/>
            </p:nvCxnSpPr>
            <p:spPr>
              <a:xfrm>
                <a:off x="930479" y="4263005"/>
                <a:ext cx="8523214" cy="0"/>
              </a:xfrm>
              <a:prstGeom prst="straightConnector1">
                <a:avLst/>
              </a:prstGeom>
              <a:ln w="57150">
                <a:solidFill>
                  <a:srgbClr val="FF420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6693C4-4394-47CB-9238-D437F5652CED}"/>
                  </a:ext>
                </a:extLst>
              </p:cNvPr>
              <p:cNvSpPr/>
              <p:nvPr/>
            </p:nvSpPr>
            <p:spPr>
              <a:xfrm>
                <a:off x="838200" y="3582448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FADBDD-C079-43C8-B7D1-AC0B8671F0F7}"/>
                  </a:ext>
                </a:extLst>
              </p:cNvPr>
              <p:cNvSpPr/>
              <p:nvPr/>
            </p:nvSpPr>
            <p:spPr>
              <a:xfrm>
                <a:off x="838200" y="4178066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0C5885-F80B-4D18-8D75-025EFBF2A48D}"/>
                  </a:ext>
                </a:extLst>
              </p:cNvPr>
              <p:cNvSpPr/>
              <p:nvPr/>
            </p:nvSpPr>
            <p:spPr>
              <a:xfrm>
                <a:off x="8951753" y="4178066"/>
                <a:ext cx="822820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92A30F-5C4F-4A20-A91A-017FFC45843D}"/>
                  </a:ext>
                </a:extLst>
              </p:cNvPr>
              <p:cNvSpPr/>
              <p:nvPr/>
            </p:nvSpPr>
            <p:spPr>
              <a:xfrm>
                <a:off x="8951753" y="3582447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E18904-74BE-4D59-BE71-5E587387359C}"/>
                </a:ext>
              </a:extLst>
            </p:cNvPr>
            <p:cNvSpPr/>
            <p:nvPr/>
          </p:nvSpPr>
          <p:spPr>
            <a:xfrm>
              <a:off x="701563" y="3079205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Synchronous Multi Thread: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452EB1-30DB-4064-B1D0-34395CEFAB90}"/>
              </a:ext>
            </a:extLst>
          </p:cNvPr>
          <p:cNvGrpSpPr/>
          <p:nvPr/>
        </p:nvGrpSpPr>
        <p:grpSpPr>
          <a:xfrm>
            <a:off x="701563" y="4898944"/>
            <a:ext cx="8250190" cy="1372469"/>
            <a:chOff x="701563" y="4898944"/>
            <a:chExt cx="8250190" cy="13724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3B953C-2398-488D-8A40-08D248316E6D}"/>
                </a:ext>
              </a:extLst>
            </p:cNvPr>
            <p:cNvGrpSpPr/>
            <p:nvPr/>
          </p:nvGrpSpPr>
          <p:grpSpPr>
            <a:xfrm>
              <a:off x="838200" y="5286812"/>
              <a:ext cx="8113553" cy="984601"/>
              <a:chOff x="838200" y="5286812"/>
              <a:chExt cx="8113553" cy="984601"/>
            </a:xfrm>
          </p:grpSpPr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7A341FD5-C5BA-4CB0-AB35-A5482CB3B602}"/>
                  </a:ext>
                </a:extLst>
              </p:cNvPr>
              <p:cNvSpPr/>
              <p:nvPr/>
            </p:nvSpPr>
            <p:spPr>
              <a:xfrm rot="5400000">
                <a:off x="4437425" y="2311863"/>
                <a:ext cx="236992" cy="6467210"/>
              </a:xfrm>
              <a:prstGeom prst="rightBracket">
                <a:avLst/>
              </a:prstGeom>
              <a:ln w="57150">
                <a:solidFill>
                  <a:srgbClr val="FF42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Bracket 20">
                <a:extLst>
                  <a:ext uri="{FF2B5EF4-FFF2-40B4-BE49-F238E27FC236}">
                    <a16:creationId xmlns:a16="http://schemas.microsoft.com/office/drawing/2014/main" id="{923077E5-F660-46D5-8594-1F3EE3B3F35E}"/>
                  </a:ext>
                </a:extLst>
              </p:cNvPr>
              <p:cNvSpPr/>
              <p:nvPr/>
            </p:nvSpPr>
            <p:spPr>
              <a:xfrm rot="5400000">
                <a:off x="3189743" y="3365155"/>
                <a:ext cx="844440" cy="4968075"/>
              </a:xfrm>
              <a:prstGeom prst="rightBracket">
                <a:avLst/>
              </a:prstGeom>
              <a:ln w="57150">
                <a:solidFill>
                  <a:srgbClr val="FF420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8CCA3FC-BD76-4FE7-8013-D661AC2942E9}"/>
                  </a:ext>
                </a:extLst>
              </p:cNvPr>
              <p:cNvSpPr/>
              <p:nvPr/>
            </p:nvSpPr>
            <p:spPr>
              <a:xfrm>
                <a:off x="7652159" y="5291880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185E6AB-B285-42E6-9CEC-68A0C38459C5}"/>
                  </a:ext>
                </a:extLst>
              </p:cNvPr>
              <p:cNvSpPr/>
              <p:nvPr/>
            </p:nvSpPr>
            <p:spPr>
              <a:xfrm>
                <a:off x="5896598" y="5286812"/>
                <a:ext cx="495656" cy="1698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F82A08A-B1B6-437D-9D61-48A5F8D70FC6}"/>
                  </a:ext>
                </a:extLst>
              </p:cNvPr>
              <p:cNvSpPr/>
              <p:nvPr/>
            </p:nvSpPr>
            <p:spPr>
              <a:xfrm>
                <a:off x="838200" y="5352735"/>
                <a:ext cx="1299594" cy="169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42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604761-63EE-4356-9D64-1255E32DDACF}"/>
                </a:ext>
              </a:extLst>
            </p:cNvPr>
            <p:cNvSpPr/>
            <p:nvPr/>
          </p:nvSpPr>
          <p:spPr>
            <a:xfrm>
              <a:off x="701563" y="4898944"/>
              <a:ext cx="31611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Asynchronous: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Can We Make JavaScript Synchronous?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4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0B9F04-2A1F-4A3D-864E-EEF064B42173}"/>
              </a:ext>
            </a:extLst>
          </p:cNvPr>
          <p:cNvGrpSpPr/>
          <p:nvPr/>
        </p:nvGrpSpPr>
        <p:grpSpPr>
          <a:xfrm>
            <a:off x="1500755" y="2796681"/>
            <a:ext cx="9190489" cy="1264639"/>
            <a:chOff x="930479" y="2542710"/>
            <a:chExt cx="9190489" cy="12646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27DA05-7918-4575-A54E-B1821BB781AD}"/>
                </a:ext>
              </a:extLst>
            </p:cNvPr>
            <p:cNvSpPr/>
            <p:nvPr/>
          </p:nvSpPr>
          <p:spPr>
            <a:xfrm>
              <a:off x="6211698" y="2542710"/>
              <a:ext cx="3909270" cy="1264639"/>
            </a:xfrm>
            <a:prstGeom prst="rect">
              <a:avLst/>
            </a:prstGeom>
            <a:solidFill>
              <a:srgbClr val="FF4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Black" pitchFamily="2" charset="0"/>
                  <a:ea typeface="Roboto Black" pitchFamily="2" charset="0"/>
                </a:rPr>
                <a:t>Promises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A24265-7C90-48D6-A5A6-7646070318A9}"/>
                </a:ext>
              </a:extLst>
            </p:cNvPr>
            <p:cNvSpPr/>
            <p:nvPr/>
          </p:nvSpPr>
          <p:spPr>
            <a:xfrm>
              <a:off x="930479" y="2542710"/>
              <a:ext cx="3909270" cy="1264639"/>
            </a:xfrm>
            <a:prstGeom prst="rect">
              <a:avLst/>
            </a:prstGeom>
            <a:solidFill>
              <a:srgbClr val="FF4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Black" pitchFamily="2" charset="0"/>
                  <a:ea typeface="Roboto Black" pitchFamily="2" charset="0"/>
                </a:rPr>
                <a:t>Callback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37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Callback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 leverages a function that will be executed once a result is ready,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way to know when an async operation has a result.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 either being the data returned or an error that took place during the operation.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function is called a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callback function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5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3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Callback 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(x, </a:t>
            </a: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(y, </a:t>
            </a: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(z)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		// do something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});</a:t>
            </a: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6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promise is an object that wraps an asynchronous operation and notifies when it’s done. Like callbacks, but the important differences are in the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usage of Promises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promise uses its own methods to tell the promise what to do when it was either successful or it failed.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then(…)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For when a successful result is available.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catch(…)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For when something went wrong.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7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0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myAwesomeFunction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mySecondFunction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(result);})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(result2)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return 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myThirdNestedFunction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.then(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</a:t>
            </a:r>
            <a:r>
              <a:rPr lang="en-US" b="1" dirty="0" err="1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finalResult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);})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Source Code Pro Medium" panose="020B050903040302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.catch(</a:t>
            </a:r>
            <a:r>
              <a:rPr lang="en-US" b="1" dirty="0">
                <a:solidFill>
                  <a:srgbClr val="FF4209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(error)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Source Code Pro Medium" panose="020B050903040302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     console.log(error);});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8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42-B569-401A-B336-75DB83F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Async &amp; Await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2F671-0B48-4A1A-A83E-1F8ACD7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async keyword within a TypeScript program lets us define an asynchronous function. We can then call this asynchronous function in such a manner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 its execution becomes synchronous.</a:t>
            </a:r>
          </a:p>
          <a:p>
            <a:pPr marL="0" indent="0">
              <a:buNone/>
            </a:pPr>
            <a:endParaRPr lang="en-US" b="1" dirty="0">
              <a:solidFill>
                <a:srgbClr val="FF420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doing this, we can write code that is far cleaner and more understandable than our chained promise example. It allows us to utilize the </a:t>
            </a:r>
            <a:r>
              <a:rPr lang="en-US" b="1" dirty="0">
                <a:solidFill>
                  <a:srgbClr val="FF420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await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keyword in front of an express that will return a promise and pause the execution of the function until the await-ed promise resolves with a result.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809906-40CE-45DA-B03B-0DF900AA1931}"/>
              </a:ext>
            </a:extLst>
          </p:cNvPr>
          <p:cNvCxnSpPr>
            <a:cxnSpLocks/>
          </p:cNvCxnSpPr>
          <p:nvPr/>
        </p:nvCxnSpPr>
        <p:spPr>
          <a:xfrm flipH="1">
            <a:off x="930479" y="1258350"/>
            <a:ext cx="901886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F59119-1A52-4E2F-B297-5AB31AF0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1362-14F2-493E-A18A-47CA62E2E351}" type="slidenum">
              <a:rPr lang="en-US" sz="1800" smtClean="0">
                <a:solidFill>
                  <a:srgbClr val="FF4209"/>
                </a:solidFill>
                <a:latin typeface="Roboto Black" pitchFamily="2" charset="0"/>
                <a:ea typeface="Roboto Black" pitchFamily="2" charset="0"/>
              </a:rPr>
              <a:t>9</a:t>
            </a:fld>
            <a:endParaRPr lang="en-US" sz="1800" dirty="0">
              <a:solidFill>
                <a:srgbClr val="FF4209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FD550-5CBE-433A-A442-B27768BABE88}"/>
              </a:ext>
            </a:extLst>
          </p:cNvPr>
          <p:cNvSpPr/>
          <p:nvPr/>
        </p:nvSpPr>
        <p:spPr>
          <a:xfrm>
            <a:off x="838200" y="6216432"/>
            <a:ext cx="7349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FF4209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https://tutorialedge.net/typescript/async-await-in-typescript-tutorial/</a:t>
            </a:r>
            <a:endParaRPr lang="en-US" sz="1600" i="1" dirty="0">
              <a:solidFill>
                <a:srgbClr val="FF4209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2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Nova</vt:lpstr>
      <vt:lpstr>Calibri</vt:lpstr>
      <vt:lpstr>Calibri Light</vt:lpstr>
      <vt:lpstr>Roboto</vt:lpstr>
      <vt:lpstr>Roboto Black</vt:lpstr>
      <vt:lpstr>Source Code Pro Medium</vt:lpstr>
      <vt:lpstr>Office Theme</vt:lpstr>
      <vt:lpstr>Office API Fundamentals Asynchronous Vs. Synchronous</vt:lpstr>
      <vt:lpstr>Asynchronous Vs. Synchronous</vt:lpstr>
      <vt:lpstr>Asynchronous Vs. Synchronous</vt:lpstr>
      <vt:lpstr>How Can We Make JavaScript Synchronous?</vt:lpstr>
      <vt:lpstr>Callback Functions</vt:lpstr>
      <vt:lpstr>Callback Hell</vt:lpstr>
      <vt:lpstr>Promises</vt:lpstr>
      <vt:lpstr>Promises</vt:lpstr>
      <vt:lpstr>Async &amp; Await</vt:lpstr>
      <vt:lpstr>Async &amp; Await</vt:lpstr>
      <vt:lpstr>Time to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Office API</dc:title>
  <dc:creator>Alex Reed</dc:creator>
  <cp:lastModifiedBy>Alex Reed</cp:lastModifiedBy>
  <cp:revision>6</cp:revision>
  <dcterms:created xsi:type="dcterms:W3CDTF">2019-05-19T21:35:29Z</dcterms:created>
  <dcterms:modified xsi:type="dcterms:W3CDTF">2019-05-25T17:44:34Z</dcterms:modified>
</cp:coreProperties>
</file>