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5" r:id="rId4"/>
    <p:sldId id="272" r:id="rId5"/>
    <p:sldId id="273" r:id="rId6"/>
    <p:sldId id="274" r:id="rId7"/>
    <p:sldId id="275" r:id="rId8"/>
    <p:sldId id="258"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209"/>
    <a:srgbClr val="FFE5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666289-4B6B-43B0-8B78-9FB101B6FE44}" v="37" dt="2019-05-31T00:54:03.2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Reed" userId="8bc640c57cda25b6" providerId="LiveId" clId="{DEEC0362-59D9-47C4-8C3C-7B6134F4E7D8}"/>
    <pc:docChg chg="custSel modSld">
      <pc:chgData name="Alex Reed" userId="8bc640c57cda25b6" providerId="LiveId" clId="{DEEC0362-59D9-47C4-8C3C-7B6134F4E7D8}" dt="2019-05-25T17:53:03.584" v="193" actId="108"/>
      <pc:docMkLst>
        <pc:docMk/>
      </pc:docMkLst>
      <pc:sldChg chg="modSp">
        <pc:chgData name="Alex Reed" userId="8bc640c57cda25b6" providerId="LiveId" clId="{DEEC0362-59D9-47C4-8C3C-7B6134F4E7D8}" dt="2019-05-25T17:49:50.904" v="46" actId="20577"/>
        <pc:sldMkLst>
          <pc:docMk/>
          <pc:sldMk cId="2647920780" sldId="256"/>
        </pc:sldMkLst>
        <pc:spChg chg="mod">
          <ac:chgData name="Alex Reed" userId="8bc640c57cda25b6" providerId="LiveId" clId="{DEEC0362-59D9-47C4-8C3C-7B6134F4E7D8}" dt="2019-05-25T17:49:50.904" v="46" actId="20577"/>
          <ac:spMkLst>
            <pc:docMk/>
            <pc:sldMk cId="2647920780" sldId="256"/>
            <ac:spMk id="2" creationId="{AA462C42-B569-401A-B336-75DB83F718A8}"/>
          </ac:spMkLst>
        </pc:spChg>
      </pc:sldChg>
      <pc:sldChg chg="addSp modSp">
        <pc:chgData name="Alex Reed" userId="8bc640c57cda25b6" providerId="LiveId" clId="{DEEC0362-59D9-47C4-8C3C-7B6134F4E7D8}" dt="2019-05-25T17:53:03.584" v="193" actId="108"/>
        <pc:sldMkLst>
          <pc:docMk/>
          <pc:sldMk cId="2218552672" sldId="257"/>
        </pc:sldMkLst>
        <pc:spChg chg="mod">
          <ac:chgData name="Alex Reed" userId="8bc640c57cda25b6" providerId="LiveId" clId="{DEEC0362-59D9-47C4-8C3C-7B6134F4E7D8}" dt="2019-05-25T17:49:59.749" v="66" actId="20577"/>
          <ac:spMkLst>
            <pc:docMk/>
            <pc:sldMk cId="2218552672" sldId="257"/>
            <ac:spMk id="2" creationId="{AA462C42-B569-401A-B336-75DB83F718A8}"/>
          </ac:spMkLst>
        </pc:spChg>
        <pc:spChg chg="mod">
          <ac:chgData name="Alex Reed" userId="8bc640c57cda25b6" providerId="LiveId" clId="{DEEC0362-59D9-47C4-8C3C-7B6134F4E7D8}" dt="2019-05-25T17:52:39.931" v="177" actId="14100"/>
          <ac:spMkLst>
            <pc:docMk/>
            <pc:sldMk cId="2218552672" sldId="257"/>
            <ac:spMk id="4" creationId="{0AC2F671-0B48-4A1A-A83E-1F8ACD758D51}"/>
          </ac:spMkLst>
        </pc:spChg>
        <pc:spChg chg="mod">
          <ac:chgData name="Alex Reed" userId="8bc640c57cda25b6" providerId="LiveId" clId="{DEEC0362-59D9-47C4-8C3C-7B6134F4E7D8}" dt="2019-05-25T17:53:03.584" v="193" actId="108"/>
          <ac:spMkLst>
            <pc:docMk/>
            <pc:sldMk cId="2218552672" sldId="257"/>
            <ac:spMk id="10" creationId="{B9C0288C-2C38-4354-9B84-038F2F391834}"/>
          </ac:spMkLst>
        </pc:spChg>
        <pc:spChg chg="mod">
          <ac:chgData name="Alex Reed" userId="8bc640c57cda25b6" providerId="LiveId" clId="{DEEC0362-59D9-47C4-8C3C-7B6134F4E7D8}" dt="2019-05-25T17:52:55.804" v="185" actId="20577"/>
          <ac:spMkLst>
            <pc:docMk/>
            <pc:sldMk cId="2218552672" sldId="257"/>
            <ac:spMk id="11" creationId="{D935BD57-DA17-462E-8F31-4681A001B1F2}"/>
          </ac:spMkLst>
        </pc:spChg>
        <pc:spChg chg="mod">
          <ac:chgData name="Alex Reed" userId="8bc640c57cda25b6" providerId="LiveId" clId="{DEEC0362-59D9-47C4-8C3C-7B6134F4E7D8}" dt="2019-05-25T17:52:52.424" v="182" actId="20577"/>
          <ac:spMkLst>
            <pc:docMk/>
            <pc:sldMk cId="2218552672" sldId="257"/>
            <ac:spMk id="12" creationId="{15E2D529-5E08-4C75-8731-8E71DABA1784}"/>
          </ac:spMkLst>
        </pc:spChg>
        <pc:grpChg chg="add mod">
          <ac:chgData name="Alex Reed" userId="8bc640c57cda25b6" providerId="LiveId" clId="{DEEC0362-59D9-47C4-8C3C-7B6134F4E7D8}" dt="2019-05-25T17:52:49.787" v="179" actId="1076"/>
          <ac:grpSpMkLst>
            <pc:docMk/>
            <pc:sldMk cId="2218552672" sldId="257"/>
            <ac:grpSpMk id="7" creationId="{333ED768-BB6B-44FB-A813-85751082364A}"/>
          </ac:grpSpMkLst>
        </pc:grpChg>
      </pc:sldChg>
    </pc:docChg>
  </pc:docChgLst>
  <pc:docChgLst>
    <pc:chgData name="Alex Reed" userId="8bc640c57cda25b6" providerId="LiveId" clId="{DD666289-4B6B-43B0-8B78-9FB101B6FE44}"/>
    <pc:docChg chg="undo custSel addSld delSld modSld">
      <pc:chgData name="Alex Reed" userId="8bc640c57cda25b6" providerId="LiveId" clId="{DD666289-4B6B-43B0-8B78-9FB101B6FE44}" dt="2019-05-31T00:54:30.745" v="545" actId="478"/>
      <pc:docMkLst>
        <pc:docMk/>
      </pc:docMkLst>
      <pc:sldChg chg="addSp delSp modSp">
        <pc:chgData name="Alex Reed" userId="8bc640c57cda25b6" providerId="LiveId" clId="{DD666289-4B6B-43B0-8B78-9FB101B6FE44}" dt="2019-05-25T18:08:43.942" v="273" actId="2711"/>
        <pc:sldMkLst>
          <pc:docMk/>
          <pc:sldMk cId="328569793" sldId="265"/>
        </pc:sldMkLst>
        <pc:spChg chg="mod">
          <ac:chgData name="Alex Reed" userId="8bc640c57cda25b6" providerId="LiveId" clId="{DD666289-4B6B-43B0-8B78-9FB101B6FE44}" dt="2019-05-25T17:57:25.654" v="2" actId="20577"/>
          <ac:spMkLst>
            <pc:docMk/>
            <pc:sldMk cId="328569793" sldId="265"/>
            <ac:spMk id="2" creationId="{AA462C42-B569-401A-B336-75DB83F718A8}"/>
          </ac:spMkLst>
        </pc:spChg>
        <pc:spChg chg="add del">
          <ac:chgData name="Alex Reed" userId="8bc640c57cda25b6" providerId="LiveId" clId="{DD666289-4B6B-43B0-8B78-9FB101B6FE44}" dt="2019-05-25T17:58:41.260" v="8"/>
          <ac:spMkLst>
            <pc:docMk/>
            <pc:sldMk cId="328569793" sldId="265"/>
            <ac:spMk id="3" creationId="{92C39733-DC14-4384-852A-B3CBD37D8400}"/>
          </ac:spMkLst>
        </pc:spChg>
        <pc:spChg chg="add mod">
          <ac:chgData name="Alex Reed" userId="8bc640c57cda25b6" providerId="LiveId" clId="{DD666289-4B6B-43B0-8B78-9FB101B6FE44}" dt="2019-05-25T18:08:43.942" v="273" actId="2711"/>
          <ac:spMkLst>
            <pc:docMk/>
            <pc:sldMk cId="328569793" sldId="265"/>
            <ac:spMk id="4" creationId="{94CC6BF1-3883-4909-A99F-19D5E7EE67AB}"/>
          </ac:spMkLst>
        </pc:spChg>
        <pc:spChg chg="mod">
          <ac:chgData name="Alex Reed" userId="8bc640c57cda25b6" providerId="LiveId" clId="{DD666289-4B6B-43B0-8B78-9FB101B6FE44}" dt="2019-05-25T17:57:29.262" v="5" actId="6549"/>
          <ac:spMkLst>
            <pc:docMk/>
            <pc:sldMk cId="328569793" sldId="265"/>
            <ac:spMk id="30" creationId="{95604761-63EE-4356-9D64-1255E32DDACF}"/>
          </ac:spMkLst>
        </pc:spChg>
        <pc:spChg chg="add mod">
          <ac:chgData name="Alex Reed" userId="8bc640c57cda25b6" providerId="LiveId" clId="{DD666289-4B6B-43B0-8B78-9FB101B6FE44}" dt="2019-05-25T18:00:36.175" v="39" actId="1076"/>
          <ac:spMkLst>
            <pc:docMk/>
            <pc:sldMk cId="328569793" sldId="265"/>
            <ac:spMk id="34" creationId="{BE852FE9-16F1-4AAA-ABD1-A6C7441BB021}"/>
          </ac:spMkLst>
        </pc:spChg>
        <pc:grpChg chg="del">
          <ac:chgData name="Alex Reed" userId="8bc640c57cda25b6" providerId="LiveId" clId="{DD666289-4B6B-43B0-8B78-9FB101B6FE44}" dt="2019-05-25T17:57:28.422" v="4" actId="478"/>
          <ac:grpSpMkLst>
            <pc:docMk/>
            <pc:sldMk cId="328569793" sldId="265"/>
            <ac:grpSpMk id="31" creationId="{5C26954B-4AD0-49C2-8760-DE4CA280E3BA}"/>
          </ac:grpSpMkLst>
        </pc:grpChg>
        <pc:grpChg chg="del">
          <ac:chgData name="Alex Reed" userId="8bc640c57cda25b6" providerId="LiveId" clId="{DD666289-4B6B-43B0-8B78-9FB101B6FE44}" dt="2019-05-25T17:57:27.574" v="3" actId="478"/>
          <ac:grpSpMkLst>
            <pc:docMk/>
            <pc:sldMk cId="328569793" sldId="265"/>
            <ac:grpSpMk id="32" creationId="{BA5DAB90-E550-4A6A-B645-CD7F21F46E88}"/>
          </ac:grpSpMkLst>
        </pc:grpChg>
        <pc:grpChg chg="del">
          <ac:chgData name="Alex Reed" userId="8bc640c57cda25b6" providerId="LiveId" clId="{DD666289-4B6B-43B0-8B78-9FB101B6FE44}" dt="2019-05-25T17:57:30.553" v="6" actId="478"/>
          <ac:grpSpMkLst>
            <pc:docMk/>
            <pc:sldMk cId="328569793" sldId="265"/>
            <ac:grpSpMk id="33" creationId="{8C452EB1-30DB-4064-B1D0-34395CEFAB90}"/>
          </ac:grpSpMkLst>
        </pc:grpChg>
      </pc:sldChg>
      <pc:sldChg chg="addSp delSp modSp">
        <pc:chgData name="Alex Reed" userId="8bc640c57cda25b6" providerId="LiveId" clId="{DD666289-4B6B-43B0-8B78-9FB101B6FE44}" dt="2019-05-31T00:54:30.745" v="545" actId="478"/>
        <pc:sldMkLst>
          <pc:docMk/>
          <pc:sldMk cId="2543630420" sldId="266"/>
        </pc:sldMkLst>
        <pc:spChg chg="add del mod">
          <ac:chgData name="Alex Reed" userId="8bc640c57cda25b6" providerId="LiveId" clId="{DD666289-4B6B-43B0-8B78-9FB101B6FE44}" dt="2019-05-31T00:54:30.745" v="545" actId="478"/>
          <ac:spMkLst>
            <pc:docMk/>
            <pc:sldMk cId="2543630420" sldId="266"/>
            <ac:spMk id="3" creationId="{D2BE0113-9DC8-4F28-A76D-D8BF23CD9352}"/>
          </ac:spMkLst>
        </pc:spChg>
      </pc:sldChg>
      <pc:sldChg chg="modSp add">
        <pc:chgData name="Alex Reed" userId="8bc640c57cda25b6" providerId="LiveId" clId="{DD666289-4B6B-43B0-8B78-9FB101B6FE44}" dt="2019-05-25T18:02:17.586" v="47" actId="207"/>
        <pc:sldMkLst>
          <pc:docMk/>
          <pc:sldMk cId="2838371243" sldId="272"/>
        </pc:sldMkLst>
        <pc:spChg chg="mod">
          <ac:chgData name="Alex Reed" userId="8bc640c57cda25b6" providerId="LiveId" clId="{DD666289-4B6B-43B0-8B78-9FB101B6FE44}" dt="2019-05-25T18:01:04.258" v="44" actId="20577"/>
          <ac:spMkLst>
            <pc:docMk/>
            <pc:sldMk cId="2838371243" sldId="272"/>
            <ac:spMk id="2" creationId="{AA462C42-B569-401A-B336-75DB83F718A8}"/>
          </ac:spMkLst>
        </pc:spChg>
        <pc:spChg chg="mod">
          <ac:chgData name="Alex Reed" userId="8bc640c57cda25b6" providerId="LiveId" clId="{DD666289-4B6B-43B0-8B78-9FB101B6FE44}" dt="2019-05-25T18:02:17.586" v="47" actId="207"/>
          <ac:spMkLst>
            <pc:docMk/>
            <pc:sldMk cId="2838371243" sldId="272"/>
            <ac:spMk id="4" creationId="{94CC6BF1-3883-4909-A99F-19D5E7EE67AB}"/>
          </ac:spMkLst>
        </pc:spChg>
      </pc:sldChg>
      <pc:sldChg chg="modSp add">
        <pc:chgData name="Alex Reed" userId="8bc640c57cda25b6" providerId="LiveId" clId="{DD666289-4B6B-43B0-8B78-9FB101B6FE44}" dt="2019-05-25T18:04:06.589" v="63" actId="20577"/>
        <pc:sldMkLst>
          <pc:docMk/>
          <pc:sldMk cId="371405331" sldId="273"/>
        </pc:sldMkLst>
        <pc:spChg chg="mod">
          <ac:chgData name="Alex Reed" userId="8bc640c57cda25b6" providerId="LiveId" clId="{DD666289-4B6B-43B0-8B78-9FB101B6FE44}" dt="2019-05-25T18:02:29.989" v="54" actId="20577"/>
          <ac:spMkLst>
            <pc:docMk/>
            <pc:sldMk cId="371405331" sldId="273"/>
            <ac:spMk id="2" creationId="{AA462C42-B569-401A-B336-75DB83F718A8}"/>
          </ac:spMkLst>
        </pc:spChg>
        <pc:spChg chg="mod">
          <ac:chgData name="Alex Reed" userId="8bc640c57cda25b6" providerId="LiveId" clId="{DD666289-4B6B-43B0-8B78-9FB101B6FE44}" dt="2019-05-25T18:03:46.700" v="57" actId="2711"/>
          <ac:spMkLst>
            <pc:docMk/>
            <pc:sldMk cId="371405331" sldId="273"/>
            <ac:spMk id="4" creationId="{94CC6BF1-3883-4909-A99F-19D5E7EE67AB}"/>
          </ac:spMkLst>
        </pc:spChg>
        <pc:spChg chg="mod">
          <ac:chgData name="Alex Reed" userId="8bc640c57cda25b6" providerId="LiveId" clId="{DD666289-4B6B-43B0-8B78-9FB101B6FE44}" dt="2019-05-25T18:04:06.589" v="63" actId="20577"/>
          <ac:spMkLst>
            <pc:docMk/>
            <pc:sldMk cId="371405331" sldId="273"/>
            <ac:spMk id="34" creationId="{BE852FE9-16F1-4AAA-ABD1-A6C7441BB021}"/>
          </ac:spMkLst>
        </pc:spChg>
      </pc:sldChg>
      <pc:sldChg chg="addSp delSp modSp add">
        <pc:chgData name="Alex Reed" userId="8bc640c57cda25b6" providerId="LiveId" clId="{DD666289-4B6B-43B0-8B78-9FB101B6FE44}" dt="2019-05-25T18:11:34.670" v="298" actId="2711"/>
        <pc:sldMkLst>
          <pc:docMk/>
          <pc:sldMk cId="1988458630" sldId="274"/>
        </pc:sldMkLst>
        <pc:spChg chg="mod">
          <ac:chgData name="Alex Reed" userId="8bc640c57cda25b6" providerId="LiveId" clId="{DD666289-4B6B-43B0-8B78-9FB101B6FE44}" dt="2019-05-25T18:06:46.589" v="92" actId="20577"/>
          <ac:spMkLst>
            <pc:docMk/>
            <pc:sldMk cId="1988458630" sldId="274"/>
            <ac:spMk id="2" creationId="{AA462C42-B569-401A-B336-75DB83F718A8}"/>
          </ac:spMkLst>
        </pc:spChg>
        <pc:spChg chg="del">
          <ac:chgData name="Alex Reed" userId="8bc640c57cda25b6" providerId="LiveId" clId="{DD666289-4B6B-43B0-8B78-9FB101B6FE44}" dt="2019-05-25T18:06:51.827" v="94" actId="478"/>
          <ac:spMkLst>
            <pc:docMk/>
            <pc:sldMk cId="1988458630" sldId="274"/>
            <ac:spMk id="4" creationId="{94CC6BF1-3883-4909-A99F-19D5E7EE67AB}"/>
          </ac:spMkLst>
        </pc:spChg>
        <pc:spChg chg="del">
          <ac:chgData name="Alex Reed" userId="8bc640c57cda25b6" providerId="LiveId" clId="{DD666289-4B6B-43B0-8B78-9FB101B6FE44}" dt="2019-05-25T18:06:49.343" v="93" actId="478"/>
          <ac:spMkLst>
            <pc:docMk/>
            <pc:sldMk cId="1988458630" sldId="274"/>
            <ac:spMk id="34" creationId="{BE852FE9-16F1-4AAA-ABD1-A6C7441BB021}"/>
          </ac:spMkLst>
        </pc:spChg>
        <pc:graphicFrameChg chg="add mod modGraphic">
          <ac:chgData name="Alex Reed" userId="8bc640c57cda25b6" providerId="LiveId" clId="{DD666289-4B6B-43B0-8B78-9FB101B6FE44}" dt="2019-05-25T18:11:34.670" v="298" actId="2711"/>
          <ac:graphicFrameMkLst>
            <pc:docMk/>
            <pc:sldMk cId="1988458630" sldId="274"/>
            <ac:graphicFrameMk id="3" creationId="{87BB4623-10ED-4529-9608-1388CB2EF584}"/>
          </ac:graphicFrameMkLst>
        </pc:graphicFrameChg>
      </pc:sldChg>
      <pc:sldChg chg="addSp delSp modSp add">
        <pc:chgData name="Alex Reed" userId="8bc640c57cda25b6" providerId="LiveId" clId="{DD666289-4B6B-43B0-8B78-9FB101B6FE44}" dt="2019-05-25T18:31:13.283" v="539"/>
        <pc:sldMkLst>
          <pc:docMk/>
          <pc:sldMk cId="2246007636" sldId="275"/>
        </pc:sldMkLst>
        <pc:spChg chg="del mod">
          <ac:chgData name="Alex Reed" userId="8bc640c57cda25b6" providerId="LiveId" clId="{DD666289-4B6B-43B0-8B78-9FB101B6FE44}" dt="2019-05-25T18:22:21.883" v="466" actId="478"/>
          <ac:spMkLst>
            <pc:docMk/>
            <pc:sldMk cId="2246007636" sldId="275"/>
            <ac:spMk id="2" creationId="{AA462C42-B569-401A-B336-75DB83F718A8}"/>
          </ac:spMkLst>
        </pc:spChg>
        <pc:spChg chg="add del mod">
          <ac:chgData name="Alex Reed" userId="8bc640c57cda25b6" providerId="LiveId" clId="{DD666289-4B6B-43B0-8B78-9FB101B6FE44}" dt="2019-05-25T18:22:23.926" v="467" actId="478"/>
          <ac:spMkLst>
            <pc:docMk/>
            <pc:sldMk cId="2246007636" sldId="275"/>
            <ac:spMk id="5" creationId="{B2D59176-9380-4C80-A9B4-73E9CEB8BA2B}"/>
          </ac:spMkLst>
        </pc:spChg>
        <pc:spChg chg="mod">
          <ac:chgData name="Alex Reed" userId="8bc640c57cda25b6" providerId="LiveId" clId="{DD666289-4B6B-43B0-8B78-9FB101B6FE44}" dt="2019-05-25T18:29:46.551" v="528" actId="1076"/>
          <ac:spMkLst>
            <pc:docMk/>
            <pc:sldMk cId="2246007636" sldId="275"/>
            <ac:spMk id="8" creationId="{9BF59119-1A52-4E2F-B297-5AB31AF07D67}"/>
          </ac:spMkLst>
        </pc:spChg>
        <pc:graphicFrameChg chg="mod modGraphic">
          <ac:chgData name="Alex Reed" userId="8bc640c57cda25b6" providerId="LiveId" clId="{DD666289-4B6B-43B0-8B78-9FB101B6FE44}" dt="2019-05-25T18:31:13.283" v="539"/>
          <ac:graphicFrameMkLst>
            <pc:docMk/>
            <pc:sldMk cId="2246007636" sldId="275"/>
            <ac:graphicFrameMk id="3" creationId="{87BB4623-10ED-4529-9608-1388CB2EF584}"/>
          </ac:graphicFrameMkLst>
        </pc:graphicFrameChg>
        <pc:cxnChg chg="del">
          <ac:chgData name="Alex Reed" userId="8bc640c57cda25b6" providerId="LiveId" clId="{DD666289-4B6B-43B0-8B78-9FB101B6FE44}" dt="2019-05-25T18:22:20.435" v="465" actId="478"/>
          <ac:cxnSpMkLst>
            <pc:docMk/>
            <pc:sldMk cId="2246007636" sldId="275"/>
            <ac:cxnSpMk id="6" creationId="{30809906-40CE-45DA-B03B-0DF900AA1931}"/>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CFBF-30AF-4413-B10E-870EF50B2C56}" type="datetimeFigureOut">
              <a:rPr lang="en-US" smtClean="0"/>
              <a:t>5/30/2019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2F3AE8-C25F-45C5-A3B6-E6BBAAA2C24E}" type="slidenum">
              <a:rPr lang="en-US" smtClean="0"/>
              <a:t>‹#›</a:t>
            </a:fld>
            <a:endParaRPr lang="en-US"/>
          </a:p>
        </p:txBody>
      </p:sp>
    </p:spTree>
    <p:extLst>
      <p:ext uri="{BB962C8B-B14F-4D97-AF65-F5344CB8AC3E}">
        <p14:creationId xmlns:p14="http://schemas.microsoft.com/office/powerpoint/2010/main" val="1088848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2FBD7-A10A-4856-9075-BC0E0777D6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961BBD-EFB0-4BF4-9112-1A6524A9B6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9A2B27-8194-49F7-997D-7524733A1F98}"/>
              </a:ext>
            </a:extLst>
          </p:cNvPr>
          <p:cNvSpPr>
            <a:spLocks noGrp="1"/>
          </p:cNvSpPr>
          <p:nvPr>
            <p:ph type="dt" sz="half" idx="10"/>
          </p:nvPr>
        </p:nvSpPr>
        <p:spPr/>
        <p:txBody>
          <a:bodyPr/>
          <a:lstStyle/>
          <a:p>
            <a:fld id="{3673C39D-CAC7-4CAB-A782-77C24979BAFA}" type="datetime1">
              <a:rPr lang="en-US" smtClean="0"/>
              <a:t>5/30/2019</a:t>
            </a:fld>
            <a:endParaRPr lang="en-US"/>
          </a:p>
        </p:txBody>
      </p:sp>
      <p:sp>
        <p:nvSpPr>
          <p:cNvPr id="5" name="Footer Placeholder 4">
            <a:extLst>
              <a:ext uri="{FF2B5EF4-FFF2-40B4-BE49-F238E27FC236}">
                <a16:creationId xmlns:a16="http://schemas.microsoft.com/office/drawing/2014/main" id="{D240BC57-6963-48E4-8FDB-B5529F992D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F2750B-0DCF-46EC-BE3E-968E7749AF3F}"/>
              </a:ext>
            </a:extLst>
          </p:cNvPr>
          <p:cNvSpPr>
            <a:spLocks noGrp="1"/>
          </p:cNvSpPr>
          <p:nvPr>
            <p:ph type="sldNum" sz="quarter" idx="12"/>
          </p:nvPr>
        </p:nvSpPr>
        <p:spPr/>
        <p:txBody>
          <a:bodyPr/>
          <a:lstStyle/>
          <a:p>
            <a:fld id="{1EE21362-14F2-493E-A18A-47CA62E2E351}" type="slidenum">
              <a:rPr lang="en-US" smtClean="0"/>
              <a:t>‹#›</a:t>
            </a:fld>
            <a:endParaRPr lang="en-US"/>
          </a:p>
        </p:txBody>
      </p:sp>
    </p:spTree>
    <p:extLst>
      <p:ext uri="{BB962C8B-B14F-4D97-AF65-F5344CB8AC3E}">
        <p14:creationId xmlns:p14="http://schemas.microsoft.com/office/powerpoint/2010/main" val="3626496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5D2BA-BE54-49C5-BC8F-88030A621E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7D25BC-C04D-4AA4-AF17-9565385C74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3FBE16-A29B-475A-B288-BAB7367228E2}"/>
              </a:ext>
            </a:extLst>
          </p:cNvPr>
          <p:cNvSpPr>
            <a:spLocks noGrp="1"/>
          </p:cNvSpPr>
          <p:nvPr>
            <p:ph type="dt" sz="half" idx="10"/>
          </p:nvPr>
        </p:nvSpPr>
        <p:spPr/>
        <p:txBody>
          <a:bodyPr/>
          <a:lstStyle/>
          <a:p>
            <a:fld id="{6DD8A34E-D8CF-4273-9CDA-AB1AC8D134BB}" type="datetime1">
              <a:rPr lang="en-US" smtClean="0"/>
              <a:t>5/30/2019</a:t>
            </a:fld>
            <a:endParaRPr lang="en-US"/>
          </a:p>
        </p:txBody>
      </p:sp>
      <p:sp>
        <p:nvSpPr>
          <p:cNvPr id="5" name="Footer Placeholder 4">
            <a:extLst>
              <a:ext uri="{FF2B5EF4-FFF2-40B4-BE49-F238E27FC236}">
                <a16:creationId xmlns:a16="http://schemas.microsoft.com/office/drawing/2014/main" id="{10C43361-602C-46C0-AF1F-A951B6EAE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383304-88F7-48F8-89CD-467AF62FD479}"/>
              </a:ext>
            </a:extLst>
          </p:cNvPr>
          <p:cNvSpPr>
            <a:spLocks noGrp="1"/>
          </p:cNvSpPr>
          <p:nvPr>
            <p:ph type="sldNum" sz="quarter" idx="12"/>
          </p:nvPr>
        </p:nvSpPr>
        <p:spPr/>
        <p:txBody>
          <a:bodyPr/>
          <a:lstStyle/>
          <a:p>
            <a:fld id="{1EE21362-14F2-493E-A18A-47CA62E2E351}" type="slidenum">
              <a:rPr lang="en-US" smtClean="0"/>
              <a:t>‹#›</a:t>
            </a:fld>
            <a:endParaRPr lang="en-US"/>
          </a:p>
        </p:txBody>
      </p:sp>
    </p:spTree>
    <p:extLst>
      <p:ext uri="{BB962C8B-B14F-4D97-AF65-F5344CB8AC3E}">
        <p14:creationId xmlns:p14="http://schemas.microsoft.com/office/powerpoint/2010/main" val="269350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AEA662-36A9-405F-9302-B6535EA8DC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C4022E-91E5-4D62-9767-642BDE4941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564179-A6BD-4245-A945-A49A44148818}"/>
              </a:ext>
            </a:extLst>
          </p:cNvPr>
          <p:cNvSpPr>
            <a:spLocks noGrp="1"/>
          </p:cNvSpPr>
          <p:nvPr>
            <p:ph type="dt" sz="half" idx="10"/>
          </p:nvPr>
        </p:nvSpPr>
        <p:spPr/>
        <p:txBody>
          <a:bodyPr/>
          <a:lstStyle/>
          <a:p>
            <a:fld id="{56052968-D4AC-4AEB-8F2C-C9A6CEB8BB9F}" type="datetime1">
              <a:rPr lang="en-US" smtClean="0"/>
              <a:t>5/30/2019</a:t>
            </a:fld>
            <a:endParaRPr lang="en-US"/>
          </a:p>
        </p:txBody>
      </p:sp>
      <p:sp>
        <p:nvSpPr>
          <p:cNvPr id="5" name="Footer Placeholder 4">
            <a:extLst>
              <a:ext uri="{FF2B5EF4-FFF2-40B4-BE49-F238E27FC236}">
                <a16:creationId xmlns:a16="http://schemas.microsoft.com/office/drawing/2014/main" id="{5C4FB18C-B483-471F-B597-CBEB231621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300355-0850-494F-9CC7-BADAAC2073A0}"/>
              </a:ext>
            </a:extLst>
          </p:cNvPr>
          <p:cNvSpPr>
            <a:spLocks noGrp="1"/>
          </p:cNvSpPr>
          <p:nvPr>
            <p:ph type="sldNum" sz="quarter" idx="12"/>
          </p:nvPr>
        </p:nvSpPr>
        <p:spPr/>
        <p:txBody>
          <a:bodyPr/>
          <a:lstStyle/>
          <a:p>
            <a:fld id="{1EE21362-14F2-493E-A18A-47CA62E2E351}" type="slidenum">
              <a:rPr lang="en-US" smtClean="0"/>
              <a:t>‹#›</a:t>
            </a:fld>
            <a:endParaRPr lang="en-US"/>
          </a:p>
        </p:txBody>
      </p:sp>
    </p:spTree>
    <p:extLst>
      <p:ext uri="{BB962C8B-B14F-4D97-AF65-F5344CB8AC3E}">
        <p14:creationId xmlns:p14="http://schemas.microsoft.com/office/powerpoint/2010/main" val="750189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188E3-4DF9-413E-947C-64A16D372988}"/>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53458314-3167-4C58-9C8C-7C8CD24BB54E}"/>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C5F597-7CB9-4EB5-A5C3-4D092D561436}"/>
              </a:ext>
            </a:extLst>
          </p:cNvPr>
          <p:cNvSpPr>
            <a:spLocks noGrp="1"/>
          </p:cNvSpPr>
          <p:nvPr>
            <p:ph type="dt" sz="half" idx="10"/>
          </p:nvPr>
        </p:nvSpPr>
        <p:spPr/>
        <p:txBody>
          <a:bodyPr/>
          <a:lstStyle/>
          <a:p>
            <a:fld id="{72998628-6582-4C82-9C0F-2AF4E636C687}" type="datetime1">
              <a:rPr lang="en-US" smtClean="0"/>
              <a:t>5/30/2019</a:t>
            </a:fld>
            <a:endParaRPr lang="en-US"/>
          </a:p>
        </p:txBody>
      </p:sp>
      <p:sp>
        <p:nvSpPr>
          <p:cNvPr id="5" name="Footer Placeholder 4">
            <a:extLst>
              <a:ext uri="{FF2B5EF4-FFF2-40B4-BE49-F238E27FC236}">
                <a16:creationId xmlns:a16="http://schemas.microsoft.com/office/drawing/2014/main" id="{58B28E87-BD00-4CC5-95E5-54A1CAD4DC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A9015B-7140-41A2-8DAD-D429BC783B07}"/>
              </a:ext>
            </a:extLst>
          </p:cNvPr>
          <p:cNvSpPr>
            <a:spLocks noGrp="1"/>
          </p:cNvSpPr>
          <p:nvPr>
            <p:ph type="sldNum" sz="quarter" idx="12"/>
          </p:nvPr>
        </p:nvSpPr>
        <p:spPr/>
        <p:txBody>
          <a:bodyPr/>
          <a:lstStyle/>
          <a:p>
            <a:fld id="{1EE21362-14F2-493E-A18A-47CA62E2E351}" type="slidenum">
              <a:rPr lang="en-US" smtClean="0"/>
              <a:t>‹#›</a:t>
            </a:fld>
            <a:endParaRPr lang="en-US"/>
          </a:p>
        </p:txBody>
      </p:sp>
    </p:spTree>
    <p:extLst>
      <p:ext uri="{BB962C8B-B14F-4D97-AF65-F5344CB8AC3E}">
        <p14:creationId xmlns:p14="http://schemas.microsoft.com/office/powerpoint/2010/main" val="186862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139F0-9240-4D77-B203-DB120F2F43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6F9600-61FB-42A7-B081-9F623B0A8D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E066BD-C86E-4FD9-8815-6F6E683DEBC4}"/>
              </a:ext>
            </a:extLst>
          </p:cNvPr>
          <p:cNvSpPr>
            <a:spLocks noGrp="1"/>
          </p:cNvSpPr>
          <p:nvPr>
            <p:ph type="dt" sz="half" idx="10"/>
          </p:nvPr>
        </p:nvSpPr>
        <p:spPr/>
        <p:txBody>
          <a:bodyPr/>
          <a:lstStyle/>
          <a:p>
            <a:fld id="{A9D84BB9-DF27-47C1-9F1E-EA3628B7C997}" type="datetime1">
              <a:rPr lang="en-US" smtClean="0"/>
              <a:t>5/30/2019</a:t>
            </a:fld>
            <a:endParaRPr lang="en-US"/>
          </a:p>
        </p:txBody>
      </p:sp>
      <p:sp>
        <p:nvSpPr>
          <p:cNvPr id="5" name="Footer Placeholder 4">
            <a:extLst>
              <a:ext uri="{FF2B5EF4-FFF2-40B4-BE49-F238E27FC236}">
                <a16:creationId xmlns:a16="http://schemas.microsoft.com/office/drawing/2014/main" id="{06722FA3-4B85-4F76-9E1F-7F779FF81E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740383-D763-46F8-8C0A-58737B884A8B}"/>
              </a:ext>
            </a:extLst>
          </p:cNvPr>
          <p:cNvSpPr>
            <a:spLocks noGrp="1"/>
          </p:cNvSpPr>
          <p:nvPr>
            <p:ph type="sldNum" sz="quarter" idx="12"/>
          </p:nvPr>
        </p:nvSpPr>
        <p:spPr/>
        <p:txBody>
          <a:bodyPr/>
          <a:lstStyle/>
          <a:p>
            <a:fld id="{1EE21362-14F2-493E-A18A-47CA62E2E351}" type="slidenum">
              <a:rPr lang="en-US" smtClean="0"/>
              <a:t>‹#›</a:t>
            </a:fld>
            <a:endParaRPr lang="en-US"/>
          </a:p>
        </p:txBody>
      </p:sp>
    </p:spTree>
    <p:extLst>
      <p:ext uri="{BB962C8B-B14F-4D97-AF65-F5344CB8AC3E}">
        <p14:creationId xmlns:p14="http://schemas.microsoft.com/office/powerpoint/2010/main" val="3682132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A13FB-52B5-42A0-AC5D-9BA8379E8D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CC635B-0E8D-4958-BEEB-0366287E4C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CDBF7F-CF88-42BD-A1E6-30A25E236C88}"/>
              </a:ext>
            </a:extLst>
          </p:cNvPr>
          <p:cNvSpPr>
            <a:spLocks noGrp="1"/>
          </p:cNvSpPr>
          <p:nvPr>
            <p:ph type="dt" sz="half" idx="10"/>
          </p:nvPr>
        </p:nvSpPr>
        <p:spPr/>
        <p:txBody>
          <a:bodyPr/>
          <a:lstStyle/>
          <a:p>
            <a:fld id="{A4C34997-5607-4E1A-801C-654AF01DB419}" type="datetime1">
              <a:rPr lang="en-US" smtClean="0"/>
              <a:t>5/30/2019</a:t>
            </a:fld>
            <a:endParaRPr lang="en-US"/>
          </a:p>
        </p:txBody>
      </p:sp>
      <p:sp>
        <p:nvSpPr>
          <p:cNvPr id="5" name="Footer Placeholder 4">
            <a:extLst>
              <a:ext uri="{FF2B5EF4-FFF2-40B4-BE49-F238E27FC236}">
                <a16:creationId xmlns:a16="http://schemas.microsoft.com/office/drawing/2014/main" id="{1E8F7EF9-8887-45E8-B868-43BFE6666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3699AE-9C91-42F8-B9BF-148FCE4B3C8C}"/>
              </a:ext>
            </a:extLst>
          </p:cNvPr>
          <p:cNvSpPr>
            <a:spLocks noGrp="1"/>
          </p:cNvSpPr>
          <p:nvPr>
            <p:ph type="sldNum" sz="quarter" idx="12"/>
          </p:nvPr>
        </p:nvSpPr>
        <p:spPr/>
        <p:txBody>
          <a:bodyPr/>
          <a:lstStyle/>
          <a:p>
            <a:fld id="{1EE21362-14F2-493E-A18A-47CA62E2E351}" type="slidenum">
              <a:rPr lang="en-US" smtClean="0"/>
              <a:t>‹#›</a:t>
            </a:fld>
            <a:endParaRPr lang="en-US"/>
          </a:p>
        </p:txBody>
      </p:sp>
    </p:spTree>
    <p:extLst>
      <p:ext uri="{BB962C8B-B14F-4D97-AF65-F5344CB8AC3E}">
        <p14:creationId xmlns:p14="http://schemas.microsoft.com/office/powerpoint/2010/main" val="2482814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72E14-E72F-4969-B164-5213B6784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A393A6-9311-494F-BE56-653B626A53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5BB50B-B502-4E28-8B3A-35F6B64D2C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2226AB-1B37-41A6-BF5E-448CB3CB2E3D}"/>
              </a:ext>
            </a:extLst>
          </p:cNvPr>
          <p:cNvSpPr>
            <a:spLocks noGrp="1"/>
          </p:cNvSpPr>
          <p:nvPr>
            <p:ph type="dt" sz="half" idx="10"/>
          </p:nvPr>
        </p:nvSpPr>
        <p:spPr/>
        <p:txBody>
          <a:bodyPr/>
          <a:lstStyle/>
          <a:p>
            <a:fld id="{E37326C5-4675-4A6B-9A55-860AB4F755D1}" type="datetime1">
              <a:rPr lang="en-US" smtClean="0"/>
              <a:t>5/30/2019</a:t>
            </a:fld>
            <a:endParaRPr lang="en-US"/>
          </a:p>
        </p:txBody>
      </p:sp>
      <p:sp>
        <p:nvSpPr>
          <p:cNvPr id="6" name="Footer Placeholder 5">
            <a:extLst>
              <a:ext uri="{FF2B5EF4-FFF2-40B4-BE49-F238E27FC236}">
                <a16:creationId xmlns:a16="http://schemas.microsoft.com/office/drawing/2014/main" id="{69DC5220-7647-478C-8FA7-BB3E8E8215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3975F5-A580-4F8E-B751-EABB3694C901}"/>
              </a:ext>
            </a:extLst>
          </p:cNvPr>
          <p:cNvSpPr>
            <a:spLocks noGrp="1"/>
          </p:cNvSpPr>
          <p:nvPr>
            <p:ph type="sldNum" sz="quarter" idx="12"/>
          </p:nvPr>
        </p:nvSpPr>
        <p:spPr/>
        <p:txBody>
          <a:bodyPr/>
          <a:lstStyle/>
          <a:p>
            <a:fld id="{1EE21362-14F2-493E-A18A-47CA62E2E351}" type="slidenum">
              <a:rPr lang="en-US" smtClean="0"/>
              <a:t>‹#›</a:t>
            </a:fld>
            <a:endParaRPr lang="en-US"/>
          </a:p>
        </p:txBody>
      </p:sp>
    </p:spTree>
    <p:extLst>
      <p:ext uri="{BB962C8B-B14F-4D97-AF65-F5344CB8AC3E}">
        <p14:creationId xmlns:p14="http://schemas.microsoft.com/office/powerpoint/2010/main" val="167083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0A5C-7A89-45CF-8E10-AF3BBBDBF1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B4E1CF-0ACC-4B58-91FB-56EA8D4E68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5A778B-140F-41A2-99C6-E7AF2D88B1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C85378-7A92-444E-9B1D-014347D3BA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C2D22D-75FD-49F9-AD0F-D893F31C52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DA294B-9FBA-404E-94A9-88A4BB3E4785}"/>
              </a:ext>
            </a:extLst>
          </p:cNvPr>
          <p:cNvSpPr>
            <a:spLocks noGrp="1"/>
          </p:cNvSpPr>
          <p:nvPr>
            <p:ph type="dt" sz="half" idx="10"/>
          </p:nvPr>
        </p:nvSpPr>
        <p:spPr/>
        <p:txBody>
          <a:bodyPr/>
          <a:lstStyle/>
          <a:p>
            <a:fld id="{3D873B6E-7F9F-40ED-A03B-286E298693C9}" type="datetime1">
              <a:rPr lang="en-US" smtClean="0"/>
              <a:t>5/30/2019</a:t>
            </a:fld>
            <a:endParaRPr lang="en-US"/>
          </a:p>
        </p:txBody>
      </p:sp>
      <p:sp>
        <p:nvSpPr>
          <p:cNvPr id="8" name="Footer Placeholder 7">
            <a:extLst>
              <a:ext uri="{FF2B5EF4-FFF2-40B4-BE49-F238E27FC236}">
                <a16:creationId xmlns:a16="http://schemas.microsoft.com/office/drawing/2014/main" id="{30B5EDA2-7BC0-44A5-834F-3646E5E18F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6A84FF-D1DC-47D9-8EAD-591598B50C66}"/>
              </a:ext>
            </a:extLst>
          </p:cNvPr>
          <p:cNvSpPr>
            <a:spLocks noGrp="1"/>
          </p:cNvSpPr>
          <p:nvPr>
            <p:ph type="sldNum" sz="quarter" idx="12"/>
          </p:nvPr>
        </p:nvSpPr>
        <p:spPr/>
        <p:txBody>
          <a:bodyPr/>
          <a:lstStyle/>
          <a:p>
            <a:fld id="{1EE21362-14F2-493E-A18A-47CA62E2E351}" type="slidenum">
              <a:rPr lang="en-US" smtClean="0"/>
              <a:t>‹#›</a:t>
            </a:fld>
            <a:endParaRPr lang="en-US"/>
          </a:p>
        </p:txBody>
      </p:sp>
    </p:spTree>
    <p:extLst>
      <p:ext uri="{BB962C8B-B14F-4D97-AF65-F5344CB8AC3E}">
        <p14:creationId xmlns:p14="http://schemas.microsoft.com/office/powerpoint/2010/main" val="554380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9F09-04DE-4627-BA40-C965990382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3F80C8-0894-41CA-8D00-3F5CBCBE3A38}"/>
              </a:ext>
            </a:extLst>
          </p:cNvPr>
          <p:cNvSpPr>
            <a:spLocks noGrp="1"/>
          </p:cNvSpPr>
          <p:nvPr>
            <p:ph type="dt" sz="half" idx="10"/>
          </p:nvPr>
        </p:nvSpPr>
        <p:spPr/>
        <p:txBody>
          <a:bodyPr/>
          <a:lstStyle/>
          <a:p>
            <a:fld id="{CC98FCF3-59C4-4F7E-8B7F-1FCCD48B1CB3}" type="datetime1">
              <a:rPr lang="en-US" smtClean="0"/>
              <a:t>5/30/2019</a:t>
            </a:fld>
            <a:endParaRPr lang="en-US"/>
          </a:p>
        </p:txBody>
      </p:sp>
      <p:sp>
        <p:nvSpPr>
          <p:cNvPr id="4" name="Footer Placeholder 3">
            <a:extLst>
              <a:ext uri="{FF2B5EF4-FFF2-40B4-BE49-F238E27FC236}">
                <a16:creationId xmlns:a16="http://schemas.microsoft.com/office/drawing/2014/main" id="{AE86D7F4-31CE-48AD-B294-FDE396EA52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B10364-3A82-4D1A-B64B-D7D05291C7A3}"/>
              </a:ext>
            </a:extLst>
          </p:cNvPr>
          <p:cNvSpPr>
            <a:spLocks noGrp="1"/>
          </p:cNvSpPr>
          <p:nvPr>
            <p:ph type="sldNum" sz="quarter" idx="12"/>
          </p:nvPr>
        </p:nvSpPr>
        <p:spPr/>
        <p:txBody>
          <a:bodyPr/>
          <a:lstStyle/>
          <a:p>
            <a:fld id="{1EE21362-14F2-493E-A18A-47CA62E2E351}" type="slidenum">
              <a:rPr lang="en-US" smtClean="0"/>
              <a:t>‹#›</a:t>
            </a:fld>
            <a:endParaRPr lang="en-US"/>
          </a:p>
        </p:txBody>
      </p:sp>
    </p:spTree>
    <p:extLst>
      <p:ext uri="{BB962C8B-B14F-4D97-AF65-F5344CB8AC3E}">
        <p14:creationId xmlns:p14="http://schemas.microsoft.com/office/powerpoint/2010/main" val="3410293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BE2B95-1EC5-49CC-A3EA-266AA7B736B1}"/>
              </a:ext>
            </a:extLst>
          </p:cNvPr>
          <p:cNvSpPr>
            <a:spLocks noGrp="1"/>
          </p:cNvSpPr>
          <p:nvPr>
            <p:ph type="dt" sz="half" idx="10"/>
          </p:nvPr>
        </p:nvSpPr>
        <p:spPr/>
        <p:txBody>
          <a:bodyPr/>
          <a:lstStyle/>
          <a:p>
            <a:fld id="{7145BB0A-00A1-4DCF-A722-6046F90FC636}" type="datetime1">
              <a:rPr lang="en-US" smtClean="0"/>
              <a:t>5/30/2019</a:t>
            </a:fld>
            <a:endParaRPr lang="en-US"/>
          </a:p>
        </p:txBody>
      </p:sp>
      <p:sp>
        <p:nvSpPr>
          <p:cNvPr id="3" name="Footer Placeholder 2">
            <a:extLst>
              <a:ext uri="{FF2B5EF4-FFF2-40B4-BE49-F238E27FC236}">
                <a16:creationId xmlns:a16="http://schemas.microsoft.com/office/drawing/2014/main" id="{DAEE8300-E877-4DF1-98ED-7D63838366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B48C48-C4D2-4FFA-BF1C-A5C9F97E8ACD}"/>
              </a:ext>
            </a:extLst>
          </p:cNvPr>
          <p:cNvSpPr>
            <a:spLocks noGrp="1"/>
          </p:cNvSpPr>
          <p:nvPr>
            <p:ph type="sldNum" sz="quarter" idx="12"/>
          </p:nvPr>
        </p:nvSpPr>
        <p:spPr/>
        <p:txBody>
          <a:bodyPr/>
          <a:lstStyle/>
          <a:p>
            <a:fld id="{1EE21362-14F2-493E-A18A-47CA62E2E351}" type="slidenum">
              <a:rPr lang="en-US" smtClean="0"/>
              <a:t>‹#›</a:t>
            </a:fld>
            <a:endParaRPr lang="en-US"/>
          </a:p>
        </p:txBody>
      </p:sp>
    </p:spTree>
    <p:extLst>
      <p:ext uri="{BB962C8B-B14F-4D97-AF65-F5344CB8AC3E}">
        <p14:creationId xmlns:p14="http://schemas.microsoft.com/office/powerpoint/2010/main" val="127997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B497F-F8E0-4EE2-B833-D3BEA87E0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2BE29C-0214-4F7B-AA51-EDB28D86D9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313BC3-5924-431E-A78E-54113E5449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D9E21A-BB8E-4A71-8D44-C0C5C2EF75AD}"/>
              </a:ext>
            </a:extLst>
          </p:cNvPr>
          <p:cNvSpPr>
            <a:spLocks noGrp="1"/>
          </p:cNvSpPr>
          <p:nvPr>
            <p:ph type="dt" sz="half" idx="10"/>
          </p:nvPr>
        </p:nvSpPr>
        <p:spPr/>
        <p:txBody>
          <a:bodyPr/>
          <a:lstStyle/>
          <a:p>
            <a:fld id="{EE793F9E-99C2-482C-9166-C806F5CC8AA0}" type="datetime1">
              <a:rPr lang="en-US" smtClean="0"/>
              <a:t>5/30/2019</a:t>
            </a:fld>
            <a:endParaRPr lang="en-US"/>
          </a:p>
        </p:txBody>
      </p:sp>
      <p:sp>
        <p:nvSpPr>
          <p:cNvPr id="6" name="Footer Placeholder 5">
            <a:extLst>
              <a:ext uri="{FF2B5EF4-FFF2-40B4-BE49-F238E27FC236}">
                <a16:creationId xmlns:a16="http://schemas.microsoft.com/office/drawing/2014/main" id="{BBE5E2EE-3104-4A7C-8C1A-C2DAA68A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58C2EC-7D8C-4CBB-AB91-15B8F7358FF1}"/>
              </a:ext>
            </a:extLst>
          </p:cNvPr>
          <p:cNvSpPr>
            <a:spLocks noGrp="1"/>
          </p:cNvSpPr>
          <p:nvPr>
            <p:ph type="sldNum" sz="quarter" idx="12"/>
          </p:nvPr>
        </p:nvSpPr>
        <p:spPr/>
        <p:txBody>
          <a:bodyPr/>
          <a:lstStyle/>
          <a:p>
            <a:fld id="{1EE21362-14F2-493E-A18A-47CA62E2E351}" type="slidenum">
              <a:rPr lang="en-US" smtClean="0"/>
              <a:t>‹#›</a:t>
            </a:fld>
            <a:endParaRPr lang="en-US"/>
          </a:p>
        </p:txBody>
      </p:sp>
    </p:spTree>
    <p:extLst>
      <p:ext uri="{BB962C8B-B14F-4D97-AF65-F5344CB8AC3E}">
        <p14:creationId xmlns:p14="http://schemas.microsoft.com/office/powerpoint/2010/main" val="12975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4E467-2E45-4C4A-95A9-B5025C2BE2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8A3175-E3C7-4DE8-883F-05B3D351D8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DF34BD-166D-45C2-B449-97DF60CDA5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A19777-149C-4EEB-8D87-6992D4B0D690}"/>
              </a:ext>
            </a:extLst>
          </p:cNvPr>
          <p:cNvSpPr>
            <a:spLocks noGrp="1"/>
          </p:cNvSpPr>
          <p:nvPr>
            <p:ph type="dt" sz="half" idx="10"/>
          </p:nvPr>
        </p:nvSpPr>
        <p:spPr/>
        <p:txBody>
          <a:bodyPr/>
          <a:lstStyle/>
          <a:p>
            <a:fld id="{DA5F8AB6-C4A3-4257-B98D-63D78C4BAF6E}" type="datetime1">
              <a:rPr lang="en-US" smtClean="0"/>
              <a:t>5/30/2019</a:t>
            </a:fld>
            <a:endParaRPr lang="en-US"/>
          </a:p>
        </p:txBody>
      </p:sp>
      <p:sp>
        <p:nvSpPr>
          <p:cNvPr id="6" name="Footer Placeholder 5">
            <a:extLst>
              <a:ext uri="{FF2B5EF4-FFF2-40B4-BE49-F238E27FC236}">
                <a16:creationId xmlns:a16="http://schemas.microsoft.com/office/drawing/2014/main" id="{DD005586-01A1-4D43-99E2-D87E37C936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2CD380-3F8A-4231-855F-BA5874F63AED}"/>
              </a:ext>
            </a:extLst>
          </p:cNvPr>
          <p:cNvSpPr>
            <a:spLocks noGrp="1"/>
          </p:cNvSpPr>
          <p:nvPr>
            <p:ph type="sldNum" sz="quarter" idx="12"/>
          </p:nvPr>
        </p:nvSpPr>
        <p:spPr/>
        <p:txBody>
          <a:bodyPr/>
          <a:lstStyle/>
          <a:p>
            <a:fld id="{1EE21362-14F2-493E-A18A-47CA62E2E351}" type="slidenum">
              <a:rPr lang="en-US" smtClean="0"/>
              <a:t>‹#›</a:t>
            </a:fld>
            <a:endParaRPr lang="en-US"/>
          </a:p>
        </p:txBody>
      </p:sp>
    </p:spTree>
    <p:extLst>
      <p:ext uri="{BB962C8B-B14F-4D97-AF65-F5344CB8AC3E}">
        <p14:creationId xmlns:p14="http://schemas.microsoft.com/office/powerpoint/2010/main" val="205953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6DB21-F6D6-45A3-80A5-1E4D888AF2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77BDB3-91A6-4627-B3EA-ACC92BCF23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C59430-8245-43D2-8D81-B25A85B7FB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184FD9-4364-4972-BCE4-6966700BEF6B}" type="datetime1">
              <a:rPr lang="en-US" smtClean="0"/>
              <a:t>5/30/2019</a:t>
            </a:fld>
            <a:endParaRPr lang="en-US"/>
          </a:p>
        </p:txBody>
      </p:sp>
      <p:sp>
        <p:nvSpPr>
          <p:cNvPr id="5" name="Footer Placeholder 4">
            <a:extLst>
              <a:ext uri="{FF2B5EF4-FFF2-40B4-BE49-F238E27FC236}">
                <a16:creationId xmlns:a16="http://schemas.microsoft.com/office/drawing/2014/main" id="{BA122BB0-5831-4F1E-8ED3-AECA5BC50B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704DD5-16CC-4D78-B185-62FD1A2178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E21362-14F2-493E-A18A-47CA62E2E351}" type="slidenum">
              <a:rPr lang="en-US" smtClean="0"/>
              <a:t>‹#›</a:t>
            </a:fld>
            <a:endParaRPr lang="en-US"/>
          </a:p>
        </p:txBody>
      </p:sp>
    </p:spTree>
    <p:extLst>
      <p:ext uri="{BB962C8B-B14F-4D97-AF65-F5344CB8AC3E}">
        <p14:creationId xmlns:p14="http://schemas.microsoft.com/office/powerpoint/2010/main" val="327112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2C42-B569-401A-B336-75DB83F718A8}"/>
              </a:ext>
            </a:extLst>
          </p:cNvPr>
          <p:cNvSpPr>
            <a:spLocks noGrp="1"/>
          </p:cNvSpPr>
          <p:nvPr>
            <p:ph type="ctrTitle"/>
          </p:nvPr>
        </p:nvSpPr>
        <p:spPr>
          <a:xfrm>
            <a:off x="0" y="2235200"/>
            <a:ext cx="12192000" cy="2387600"/>
          </a:xfrm>
        </p:spPr>
        <p:txBody>
          <a:bodyPr anchor="ctr">
            <a:normAutofit/>
          </a:bodyPr>
          <a:lstStyle/>
          <a:p>
            <a:r>
              <a:rPr lang="en-US" sz="5400" b="1" dirty="0">
                <a:solidFill>
                  <a:srgbClr val="FF4209"/>
                </a:solidFill>
                <a:latin typeface="Roboto" panose="02000000000000000000" pitchFamily="2" charset="0"/>
                <a:ea typeface="Roboto" panose="02000000000000000000" pitchFamily="2" charset="0"/>
                <a:cs typeface="Roboto" panose="02000000000000000000" pitchFamily="2" charset="0"/>
              </a:rPr>
              <a:t>Office API Fundamentals</a:t>
            </a:r>
            <a:br>
              <a:rPr lang="en-US" sz="5400" b="1" dirty="0">
                <a:solidFill>
                  <a:srgbClr val="FF4209"/>
                </a:solidFill>
                <a:latin typeface="Roboto" panose="02000000000000000000" pitchFamily="2" charset="0"/>
                <a:ea typeface="Roboto" panose="02000000000000000000" pitchFamily="2" charset="0"/>
                <a:cs typeface="Roboto" panose="02000000000000000000" pitchFamily="2" charset="0"/>
              </a:rPr>
            </a:br>
            <a:r>
              <a:rPr lang="en-US" sz="5400" b="1" dirty="0">
                <a:solidFill>
                  <a:schemeClr val="bg1"/>
                </a:solidFill>
                <a:latin typeface="Roboto" panose="02000000000000000000" pitchFamily="2" charset="0"/>
                <a:ea typeface="Roboto" panose="02000000000000000000" pitchFamily="2" charset="0"/>
                <a:cs typeface="Roboto" panose="02000000000000000000" pitchFamily="2" charset="0"/>
              </a:rPr>
              <a:t>Variable Declaration &amp; Data Types</a:t>
            </a:r>
            <a:endParaRPr lang="en-US" sz="5400" b="1" dirty="0">
              <a:solidFill>
                <a:srgbClr val="FF4209"/>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64792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2C42-B569-401A-B336-75DB83F718A8}"/>
              </a:ext>
            </a:extLst>
          </p:cNvPr>
          <p:cNvSpPr>
            <a:spLocks noGrp="1"/>
          </p:cNvSpPr>
          <p:nvPr>
            <p:ph type="title"/>
          </p:nvPr>
        </p:nvSpPr>
        <p:spPr>
          <a:xfrm>
            <a:off x="838200" y="365126"/>
            <a:ext cx="10515600" cy="893224"/>
          </a:xfrm>
        </p:spPr>
        <p:txBody>
          <a:bodyPr anchor="ctr">
            <a:normAutofit/>
          </a:bodyPr>
          <a:lstStyle/>
          <a:p>
            <a:r>
              <a:rPr lang="en-US" sz="4000" b="1" dirty="0">
                <a:solidFill>
                  <a:srgbClr val="FF4209"/>
                </a:solidFill>
                <a:latin typeface="Roboto" panose="02000000000000000000" pitchFamily="2" charset="0"/>
                <a:ea typeface="Roboto" panose="02000000000000000000" pitchFamily="2" charset="0"/>
                <a:cs typeface="Roboto" panose="02000000000000000000" pitchFamily="2" charset="0"/>
              </a:rPr>
              <a:t>Callback Hell</a:t>
            </a:r>
          </a:p>
        </p:txBody>
      </p:sp>
      <p:sp>
        <p:nvSpPr>
          <p:cNvPr id="4" name="Content Placeholder 3">
            <a:extLst>
              <a:ext uri="{FF2B5EF4-FFF2-40B4-BE49-F238E27FC236}">
                <a16:creationId xmlns:a16="http://schemas.microsoft.com/office/drawing/2014/main" id="{0AC2F671-0B48-4A1A-A83E-1F8ACD758D51}"/>
              </a:ext>
            </a:extLst>
          </p:cNvPr>
          <p:cNvSpPr>
            <a:spLocks noGrp="1"/>
          </p:cNvSpPr>
          <p:nvPr>
            <p:ph idx="1"/>
          </p:nvPr>
        </p:nvSpPr>
        <p:spPr/>
        <p:txBody>
          <a:bodyPr>
            <a:normAutofit/>
          </a:bodyPr>
          <a:lstStyle/>
          <a:p>
            <a:pPr marL="0" indent="0">
              <a:buNone/>
            </a:pPr>
            <a:r>
              <a:rPr lang="en-US" dirty="0" err="1">
                <a:solidFill>
                  <a:schemeClr val="bg1"/>
                </a:solidFill>
                <a:latin typeface="Source Code Pro Medium" panose="020B0509030403020204" pitchFamily="49" charset="0"/>
                <a:ea typeface="Roboto" panose="02000000000000000000" pitchFamily="2" charset="0"/>
                <a:cs typeface="Roboto" panose="02000000000000000000" pitchFamily="2" charset="0"/>
              </a:rPr>
              <a:t>myAwesomeFunction</a:t>
            </a:r>
            <a:r>
              <a:rPr lang="en-US" dirty="0">
                <a:solidFill>
                  <a:schemeClr val="bg1"/>
                </a:solidFill>
                <a:latin typeface="Source Code Pro Medium" panose="020B0509030403020204" pitchFamily="49" charset="0"/>
                <a:ea typeface="Roboto" panose="02000000000000000000" pitchFamily="2" charset="0"/>
                <a:cs typeface="Roboto" panose="02000000000000000000" pitchFamily="2" charset="0"/>
              </a:rPr>
              <a:t>(</a:t>
            </a:r>
            <a:r>
              <a:rPr lang="en-US" dirty="0">
                <a:solidFill>
                  <a:srgbClr val="FF4209"/>
                </a:solidFill>
                <a:latin typeface="Source Code Pro Medium" panose="020B0509030403020204" pitchFamily="49" charset="0"/>
                <a:ea typeface="Roboto" panose="02000000000000000000" pitchFamily="2" charset="0"/>
                <a:cs typeface="Roboto" panose="02000000000000000000" pitchFamily="2" charset="0"/>
              </a:rPr>
              <a:t>function</a:t>
            </a:r>
            <a:r>
              <a:rPr lang="en-US" dirty="0">
                <a:solidFill>
                  <a:schemeClr val="bg1"/>
                </a:solidFill>
                <a:latin typeface="Source Code Pro Medium" panose="020B0509030403020204" pitchFamily="49" charset="0"/>
                <a:ea typeface="Roboto" panose="02000000000000000000" pitchFamily="2" charset="0"/>
                <a:cs typeface="Roboto" panose="02000000000000000000" pitchFamily="2" charset="0"/>
              </a:rPr>
              <a:t>(x) {</a:t>
            </a:r>
          </a:p>
          <a:p>
            <a:pPr marL="0" indent="0">
              <a:buNone/>
            </a:pPr>
            <a:r>
              <a:rPr lang="en-US" dirty="0">
                <a:solidFill>
                  <a:schemeClr val="bg1"/>
                </a:solidFill>
                <a:latin typeface="Source Code Pro Medium" panose="020B0509030403020204" pitchFamily="49" charset="0"/>
                <a:ea typeface="Roboto" panose="02000000000000000000" pitchFamily="2" charset="0"/>
                <a:cs typeface="Roboto" panose="02000000000000000000" pitchFamily="2" charset="0"/>
              </a:rPr>
              <a:t>  </a:t>
            </a:r>
            <a:r>
              <a:rPr lang="en-US" dirty="0" err="1">
                <a:solidFill>
                  <a:schemeClr val="bg1"/>
                </a:solidFill>
                <a:latin typeface="Source Code Pro Medium" panose="020B0509030403020204" pitchFamily="49" charset="0"/>
                <a:ea typeface="Roboto" panose="02000000000000000000" pitchFamily="2" charset="0"/>
                <a:cs typeface="Roboto" panose="02000000000000000000" pitchFamily="2" charset="0"/>
              </a:rPr>
              <a:t>mySecondFunction</a:t>
            </a:r>
            <a:r>
              <a:rPr lang="en-US" dirty="0">
                <a:solidFill>
                  <a:schemeClr val="bg1"/>
                </a:solidFill>
                <a:latin typeface="Source Code Pro Medium" panose="020B0509030403020204" pitchFamily="49" charset="0"/>
                <a:ea typeface="Roboto" panose="02000000000000000000" pitchFamily="2" charset="0"/>
                <a:cs typeface="Roboto" panose="02000000000000000000" pitchFamily="2" charset="0"/>
              </a:rPr>
              <a:t>(x, </a:t>
            </a:r>
            <a:r>
              <a:rPr lang="en-US" dirty="0">
                <a:solidFill>
                  <a:srgbClr val="FF4209"/>
                </a:solidFill>
                <a:latin typeface="Source Code Pro Medium" panose="020B0509030403020204" pitchFamily="49" charset="0"/>
                <a:ea typeface="Roboto" panose="02000000000000000000" pitchFamily="2" charset="0"/>
                <a:cs typeface="Roboto" panose="02000000000000000000" pitchFamily="2" charset="0"/>
              </a:rPr>
              <a:t>function</a:t>
            </a:r>
            <a:r>
              <a:rPr lang="en-US" dirty="0">
                <a:solidFill>
                  <a:schemeClr val="bg1"/>
                </a:solidFill>
                <a:latin typeface="Source Code Pro Medium" panose="020B0509030403020204" pitchFamily="49" charset="0"/>
                <a:ea typeface="Roboto" panose="02000000000000000000" pitchFamily="2" charset="0"/>
                <a:cs typeface="Roboto" panose="02000000000000000000" pitchFamily="2" charset="0"/>
              </a:rPr>
              <a:t>(y) {</a:t>
            </a:r>
          </a:p>
          <a:p>
            <a:pPr marL="0" indent="0">
              <a:buNone/>
            </a:pPr>
            <a:r>
              <a:rPr lang="en-US" dirty="0">
                <a:solidFill>
                  <a:schemeClr val="bg1"/>
                </a:solidFill>
                <a:latin typeface="Source Code Pro Medium" panose="020B0509030403020204" pitchFamily="49" charset="0"/>
                <a:ea typeface="Roboto" panose="02000000000000000000" pitchFamily="2" charset="0"/>
                <a:cs typeface="Roboto" panose="02000000000000000000" pitchFamily="2" charset="0"/>
              </a:rPr>
              <a:t>    </a:t>
            </a:r>
            <a:r>
              <a:rPr lang="en-US" dirty="0" err="1">
                <a:solidFill>
                  <a:schemeClr val="bg1"/>
                </a:solidFill>
                <a:latin typeface="Source Code Pro Medium" panose="020B0509030403020204" pitchFamily="49" charset="0"/>
                <a:ea typeface="Roboto" panose="02000000000000000000" pitchFamily="2" charset="0"/>
                <a:cs typeface="Roboto" panose="02000000000000000000" pitchFamily="2" charset="0"/>
              </a:rPr>
              <a:t>myThirdNestedFunction</a:t>
            </a:r>
            <a:r>
              <a:rPr lang="en-US" dirty="0">
                <a:solidFill>
                  <a:schemeClr val="bg1"/>
                </a:solidFill>
                <a:latin typeface="Source Code Pro Medium" panose="020B0509030403020204" pitchFamily="49" charset="0"/>
                <a:ea typeface="Roboto" panose="02000000000000000000" pitchFamily="2" charset="0"/>
                <a:cs typeface="Roboto" panose="02000000000000000000" pitchFamily="2" charset="0"/>
              </a:rPr>
              <a:t>(y, </a:t>
            </a:r>
            <a:r>
              <a:rPr lang="en-US" dirty="0">
                <a:solidFill>
                  <a:srgbClr val="FF4209"/>
                </a:solidFill>
                <a:latin typeface="Source Code Pro Medium" panose="020B0509030403020204" pitchFamily="49" charset="0"/>
                <a:ea typeface="Roboto" panose="02000000000000000000" pitchFamily="2" charset="0"/>
                <a:cs typeface="Roboto" panose="02000000000000000000" pitchFamily="2" charset="0"/>
              </a:rPr>
              <a:t>function</a:t>
            </a:r>
            <a:r>
              <a:rPr lang="en-US" dirty="0">
                <a:solidFill>
                  <a:schemeClr val="bg1"/>
                </a:solidFill>
                <a:latin typeface="Source Code Pro Medium" panose="020B0509030403020204" pitchFamily="49" charset="0"/>
                <a:ea typeface="Roboto" panose="02000000000000000000" pitchFamily="2" charset="0"/>
                <a:cs typeface="Roboto" panose="02000000000000000000" pitchFamily="2" charset="0"/>
              </a:rPr>
              <a:t>(z) {</a:t>
            </a:r>
          </a:p>
          <a:p>
            <a:pPr marL="0" indent="0">
              <a:buNone/>
            </a:pPr>
            <a:r>
              <a:rPr lang="en-US" dirty="0">
                <a:solidFill>
                  <a:schemeClr val="bg1"/>
                </a:solidFill>
                <a:latin typeface="Source Code Pro Medium" panose="020B0509030403020204" pitchFamily="49" charset="0"/>
                <a:ea typeface="Roboto" panose="02000000000000000000" pitchFamily="2" charset="0"/>
                <a:cs typeface="Roboto" panose="02000000000000000000" pitchFamily="2" charset="0"/>
              </a:rPr>
              <a:t>		// do something</a:t>
            </a:r>
          </a:p>
          <a:p>
            <a:pPr marL="0" indent="0">
              <a:buNone/>
            </a:pPr>
            <a:r>
              <a:rPr lang="en-US" dirty="0">
                <a:solidFill>
                  <a:schemeClr val="bg1"/>
                </a:solidFill>
                <a:latin typeface="Source Code Pro Medium" panose="020B0509030403020204" pitchFamily="49" charset="0"/>
                <a:ea typeface="Roboto" panose="02000000000000000000" pitchFamily="2" charset="0"/>
                <a:cs typeface="Roboto" panose="02000000000000000000" pitchFamily="2" charset="0"/>
              </a:rPr>
              <a:t>    });</a:t>
            </a:r>
          </a:p>
          <a:p>
            <a:pPr marL="0" indent="0">
              <a:buNone/>
            </a:pPr>
            <a:r>
              <a:rPr lang="en-US" dirty="0">
                <a:solidFill>
                  <a:schemeClr val="bg1"/>
                </a:solidFill>
                <a:latin typeface="Source Code Pro Medium" panose="020B0509030403020204" pitchFamily="49" charset="0"/>
                <a:ea typeface="Roboto" panose="02000000000000000000" pitchFamily="2" charset="0"/>
                <a:cs typeface="Roboto" panose="02000000000000000000" pitchFamily="2" charset="0"/>
              </a:rPr>
              <a:t>  });</a:t>
            </a:r>
          </a:p>
          <a:p>
            <a:pPr marL="0" indent="0">
              <a:buNone/>
            </a:pPr>
            <a:r>
              <a:rPr lang="en-US" dirty="0">
                <a:solidFill>
                  <a:schemeClr val="bg1"/>
                </a:solidFill>
                <a:latin typeface="Source Code Pro Medium" panose="020B0509030403020204" pitchFamily="49" charset="0"/>
                <a:ea typeface="Roboto" panose="02000000000000000000" pitchFamily="2" charset="0"/>
                <a:cs typeface="Roboto" panose="02000000000000000000" pitchFamily="2" charset="0"/>
              </a:rPr>
              <a:t>});</a:t>
            </a:r>
            <a:endParaRPr lang="en-US" b="1" dirty="0">
              <a:solidFill>
                <a:schemeClr val="bg1"/>
              </a:solidFill>
              <a:latin typeface="Source Code Pro Medium" panose="020B0509030403020204" pitchFamily="49" charset="0"/>
              <a:ea typeface="Roboto" panose="02000000000000000000" pitchFamily="2" charset="0"/>
              <a:cs typeface="Roboto" panose="02000000000000000000" pitchFamily="2" charset="0"/>
            </a:endParaRPr>
          </a:p>
        </p:txBody>
      </p:sp>
      <p:cxnSp>
        <p:nvCxnSpPr>
          <p:cNvPr id="6" name="Straight Connector 5">
            <a:extLst>
              <a:ext uri="{FF2B5EF4-FFF2-40B4-BE49-F238E27FC236}">
                <a16:creationId xmlns:a16="http://schemas.microsoft.com/office/drawing/2014/main" id="{30809906-40CE-45DA-B03B-0DF900AA1931}"/>
              </a:ext>
            </a:extLst>
          </p:cNvPr>
          <p:cNvCxnSpPr>
            <a:cxnSpLocks/>
          </p:cNvCxnSpPr>
          <p:nvPr/>
        </p:nvCxnSpPr>
        <p:spPr>
          <a:xfrm flipH="1">
            <a:off x="930479" y="1258350"/>
            <a:ext cx="901886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9BF59119-1A52-4E2F-B297-5AB31AF07D67}"/>
              </a:ext>
            </a:extLst>
          </p:cNvPr>
          <p:cNvSpPr>
            <a:spLocks noGrp="1"/>
          </p:cNvSpPr>
          <p:nvPr>
            <p:ph type="sldNum" sz="quarter" idx="12"/>
          </p:nvPr>
        </p:nvSpPr>
        <p:spPr/>
        <p:txBody>
          <a:bodyPr/>
          <a:lstStyle/>
          <a:p>
            <a:fld id="{1EE21362-14F2-493E-A18A-47CA62E2E351}" type="slidenum">
              <a:rPr lang="en-US" sz="1800" smtClean="0">
                <a:solidFill>
                  <a:srgbClr val="FF4209"/>
                </a:solidFill>
                <a:latin typeface="Roboto Black" pitchFamily="2" charset="0"/>
                <a:ea typeface="Roboto Black" pitchFamily="2" charset="0"/>
              </a:rPr>
              <a:t>10</a:t>
            </a:fld>
            <a:endParaRPr lang="en-US" sz="1800" dirty="0">
              <a:solidFill>
                <a:srgbClr val="FF4209"/>
              </a:solidFill>
              <a:latin typeface="Roboto Black" pitchFamily="2" charset="0"/>
              <a:ea typeface="Roboto Black" pitchFamily="2" charset="0"/>
            </a:endParaRPr>
          </a:p>
        </p:txBody>
      </p:sp>
    </p:spTree>
    <p:extLst>
      <p:ext uri="{BB962C8B-B14F-4D97-AF65-F5344CB8AC3E}">
        <p14:creationId xmlns:p14="http://schemas.microsoft.com/office/powerpoint/2010/main" val="3822370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2C42-B569-401A-B336-75DB83F718A8}"/>
              </a:ext>
            </a:extLst>
          </p:cNvPr>
          <p:cNvSpPr>
            <a:spLocks noGrp="1"/>
          </p:cNvSpPr>
          <p:nvPr>
            <p:ph type="title"/>
          </p:nvPr>
        </p:nvSpPr>
        <p:spPr>
          <a:xfrm>
            <a:off x="838200" y="365126"/>
            <a:ext cx="10515600" cy="893224"/>
          </a:xfrm>
        </p:spPr>
        <p:txBody>
          <a:bodyPr anchor="ctr">
            <a:normAutofit/>
          </a:bodyPr>
          <a:lstStyle/>
          <a:p>
            <a:r>
              <a:rPr lang="en-US" sz="4000" b="1" dirty="0">
                <a:solidFill>
                  <a:srgbClr val="FF4209"/>
                </a:solidFill>
                <a:latin typeface="Roboto" panose="02000000000000000000" pitchFamily="2" charset="0"/>
                <a:ea typeface="Roboto" panose="02000000000000000000" pitchFamily="2" charset="0"/>
                <a:cs typeface="Roboto" panose="02000000000000000000" pitchFamily="2" charset="0"/>
              </a:rPr>
              <a:t>Variable Declaration</a:t>
            </a:r>
          </a:p>
        </p:txBody>
      </p:sp>
      <p:sp>
        <p:nvSpPr>
          <p:cNvPr id="4" name="Content Placeholder 3">
            <a:extLst>
              <a:ext uri="{FF2B5EF4-FFF2-40B4-BE49-F238E27FC236}">
                <a16:creationId xmlns:a16="http://schemas.microsoft.com/office/drawing/2014/main" id="{0AC2F671-0B48-4A1A-A83E-1F8ACD758D51}"/>
              </a:ext>
            </a:extLst>
          </p:cNvPr>
          <p:cNvSpPr>
            <a:spLocks noGrp="1"/>
          </p:cNvSpPr>
          <p:nvPr>
            <p:ph idx="1"/>
          </p:nvPr>
        </p:nvSpPr>
        <p:spPr>
          <a:xfrm>
            <a:off x="838200" y="1825625"/>
            <a:ext cx="10515600" cy="1387354"/>
          </a:xfrm>
        </p:spPr>
        <p:txBody>
          <a:bodyPr>
            <a:normAutofit/>
          </a:bodyPr>
          <a:lstStyle/>
          <a:p>
            <a:pPr marL="0" indent="0">
              <a:buNone/>
            </a:pP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There are three keywords we can use to declare variables in TypeScript.</a:t>
            </a:r>
          </a:p>
          <a:p>
            <a:pPr marL="0" indent="0">
              <a:buNone/>
            </a:pPr>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cxnSp>
        <p:nvCxnSpPr>
          <p:cNvPr id="6" name="Straight Connector 5">
            <a:extLst>
              <a:ext uri="{FF2B5EF4-FFF2-40B4-BE49-F238E27FC236}">
                <a16:creationId xmlns:a16="http://schemas.microsoft.com/office/drawing/2014/main" id="{30809906-40CE-45DA-B03B-0DF900AA1931}"/>
              </a:ext>
            </a:extLst>
          </p:cNvPr>
          <p:cNvCxnSpPr>
            <a:cxnSpLocks/>
          </p:cNvCxnSpPr>
          <p:nvPr/>
        </p:nvCxnSpPr>
        <p:spPr>
          <a:xfrm flipH="1">
            <a:off x="930479" y="1258350"/>
            <a:ext cx="901886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9BF59119-1A52-4E2F-B297-5AB31AF07D67}"/>
              </a:ext>
            </a:extLst>
          </p:cNvPr>
          <p:cNvSpPr>
            <a:spLocks noGrp="1"/>
          </p:cNvSpPr>
          <p:nvPr>
            <p:ph type="sldNum" sz="quarter" idx="12"/>
          </p:nvPr>
        </p:nvSpPr>
        <p:spPr/>
        <p:txBody>
          <a:bodyPr/>
          <a:lstStyle/>
          <a:p>
            <a:fld id="{1EE21362-14F2-493E-A18A-47CA62E2E351}" type="slidenum">
              <a:rPr lang="en-US" sz="1800" smtClean="0">
                <a:solidFill>
                  <a:srgbClr val="FF4209"/>
                </a:solidFill>
                <a:latin typeface="Roboto Black" pitchFamily="2" charset="0"/>
                <a:ea typeface="Roboto Black" pitchFamily="2" charset="0"/>
              </a:rPr>
              <a:t>2</a:t>
            </a:fld>
            <a:endParaRPr lang="en-US" sz="1800" dirty="0">
              <a:solidFill>
                <a:srgbClr val="FF4209"/>
              </a:solidFill>
              <a:latin typeface="Roboto Black" pitchFamily="2" charset="0"/>
              <a:ea typeface="Roboto Black" pitchFamily="2" charset="0"/>
            </a:endParaRPr>
          </a:p>
        </p:txBody>
      </p:sp>
      <p:grpSp>
        <p:nvGrpSpPr>
          <p:cNvPr id="7" name="Group 6">
            <a:extLst>
              <a:ext uri="{FF2B5EF4-FFF2-40B4-BE49-F238E27FC236}">
                <a16:creationId xmlns:a16="http://schemas.microsoft.com/office/drawing/2014/main" id="{333ED768-BB6B-44FB-A813-85751082364A}"/>
              </a:ext>
            </a:extLst>
          </p:cNvPr>
          <p:cNvGrpSpPr/>
          <p:nvPr/>
        </p:nvGrpSpPr>
        <p:grpSpPr>
          <a:xfrm>
            <a:off x="1123251" y="3553382"/>
            <a:ext cx="9190489" cy="2802968"/>
            <a:chOff x="1500755" y="2796680"/>
            <a:chExt cx="9190489" cy="2802968"/>
          </a:xfrm>
        </p:grpSpPr>
        <p:grpSp>
          <p:nvGrpSpPr>
            <p:cNvPr id="9" name="Group 8">
              <a:extLst>
                <a:ext uri="{FF2B5EF4-FFF2-40B4-BE49-F238E27FC236}">
                  <a16:creationId xmlns:a16="http://schemas.microsoft.com/office/drawing/2014/main" id="{85D404BB-8DC2-4812-923B-D2076BDAA0D9}"/>
                </a:ext>
              </a:extLst>
            </p:cNvPr>
            <p:cNvGrpSpPr/>
            <p:nvPr/>
          </p:nvGrpSpPr>
          <p:grpSpPr>
            <a:xfrm>
              <a:off x="1500755" y="2796680"/>
              <a:ext cx="9190489" cy="1264639"/>
              <a:chOff x="930479" y="2542710"/>
              <a:chExt cx="9190489" cy="1264639"/>
            </a:xfrm>
          </p:grpSpPr>
          <p:sp>
            <p:nvSpPr>
              <p:cNvPr id="11" name="Rectangle 10">
                <a:extLst>
                  <a:ext uri="{FF2B5EF4-FFF2-40B4-BE49-F238E27FC236}">
                    <a16:creationId xmlns:a16="http://schemas.microsoft.com/office/drawing/2014/main" id="{D935BD57-DA17-462E-8F31-4681A001B1F2}"/>
                  </a:ext>
                </a:extLst>
              </p:cNvPr>
              <p:cNvSpPr/>
              <p:nvPr/>
            </p:nvSpPr>
            <p:spPr>
              <a:xfrm>
                <a:off x="6211698" y="2542710"/>
                <a:ext cx="3909270" cy="1264639"/>
              </a:xfrm>
              <a:prstGeom prst="rect">
                <a:avLst/>
              </a:prstGeom>
              <a:solidFill>
                <a:srgbClr val="FF42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Black" pitchFamily="2" charset="0"/>
                    <a:ea typeface="Roboto Black" pitchFamily="2" charset="0"/>
                  </a:rPr>
                  <a:t>var</a:t>
                </a:r>
              </a:p>
            </p:txBody>
          </p:sp>
          <p:sp>
            <p:nvSpPr>
              <p:cNvPr id="12" name="Rectangle 11">
                <a:extLst>
                  <a:ext uri="{FF2B5EF4-FFF2-40B4-BE49-F238E27FC236}">
                    <a16:creationId xmlns:a16="http://schemas.microsoft.com/office/drawing/2014/main" id="{15E2D529-5E08-4C75-8731-8E71DABA1784}"/>
                  </a:ext>
                </a:extLst>
              </p:cNvPr>
              <p:cNvSpPr/>
              <p:nvPr/>
            </p:nvSpPr>
            <p:spPr>
              <a:xfrm>
                <a:off x="930479" y="2542710"/>
                <a:ext cx="3909270" cy="1264639"/>
              </a:xfrm>
              <a:prstGeom prst="rect">
                <a:avLst/>
              </a:prstGeom>
              <a:solidFill>
                <a:srgbClr val="FF42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Black" pitchFamily="2" charset="0"/>
                    <a:ea typeface="Roboto Black" pitchFamily="2" charset="0"/>
                  </a:rPr>
                  <a:t>let</a:t>
                </a:r>
              </a:p>
            </p:txBody>
          </p:sp>
        </p:grpSp>
        <p:sp>
          <p:nvSpPr>
            <p:cNvPr id="10" name="Rectangle 9">
              <a:extLst>
                <a:ext uri="{FF2B5EF4-FFF2-40B4-BE49-F238E27FC236}">
                  <a16:creationId xmlns:a16="http://schemas.microsoft.com/office/drawing/2014/main" id="{B9C0288C-2C38-4354-9B84-038F2F391834}"/>
                </a:ext>
              </a:extLst>
            </p:cNvPr>
            <p:cNvSpPr/>
            <p:nvPr/>
          </p:nvSpPr>
          <p:spPr>
            <a:xfrm>
              <a:off x="4141364" y="4335009"/>
              <a:ext cx="3909270" cy="1264639"/>
            </a:xfrm>
            <a:prstGeom prst="rect">
              <a:avLst/>
            </a:prstGeom>
            <a:solidFill>
              <a:srgbClr val="FF42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Black" pitchFamily="2" charset="0"/>
                  <a:ea typeface="Roboto Black" pitchFamily="2" charset="0"/>
                </a:rPr>
                <a:t>const</a:t>
              </a:r>
            </a:p>
          </p:txBody>
        </p:sp>
      </p:grpSp>
    </p:spTree>
    <p:extLst>
      <p:ext uri="{BB962C8B-B14F-4D97-AF65-F5344CB8AC3E}">
        <p14:creationId xmlns:p14="http://schemas.microsoft.com/office/powerpoint/2010/main" val="221855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2C42-B569-401A-B336-75DB83F718A8}"/>
              </a:ext>
            </a:extLst>
          </p:cNvPr>
          <p:cNvSpPr>
            <a:spLocks noGrp="1"/>
          </p:cNvSpPr>
          <p:nvPr>
            <p:ph type="title"/>
          </p:nvPr>
        </p:nvSpPr>
        <p:spPr>
          <a:xfrm>
            <a:off x="838200" y="365126"/>
            <a:ext cx="10515600" cy="893224"/>
          </a:xfrm>
        </p:spPr>
        <p:txBody>
          <a:bodyPr anchor="ctr">
            <a:normAutofit/>
          </a:bodyPr>
          <a:lstStyle/>
          <a:p>
            <a:r>
              <a:rPr lang="en-US" sz="4000" b="1" dirty="0">
                <a:solidFill>
                  <a:srgbClr val="FF4209"/>
                </a:solidFill>
                <a:latin typeface="Roboto" panose="02000000000000000000" pitchFamily="2" charset="0"/>
                <a:ea typeface="Roboto" panose="02000000000000000000" pitchFamily="2" charset="0"/>
                <a:cs typeface="Roboto" panose="02000000000000000000" pitchFamily="2" charset="0"/>
              </a:rPr>
              <a:t>VAR</a:t>
            </a:r>
          </a:p>
        </p:txBody>
      </p:sp>
      <p:cxnSp>
        <p:nvCxnSpPr>
          <p:cNvPr id="6" name="Straight Connector 5">
            <a:extLst>
              <a:ext uri="{FF2B5EF4-FFF2-40B4-BE49-F238E27FC236}">
                <a16:creationId xmlns:a16="http://schemas.microsoft.com/office/drawing/2014/main" id="{30809906-40CE-45DA-B03B-0DF900AA1931}"/>
              </a:ext>
            </a:extLst>
          </p:cNvPr>
          <p:cNvCxnSpPr>
            <a:cxnSpLocks/>
          </p:cNvCxnSpPr>
          <p:nvPr/>
        </p:nvCxnSpPr>
        <p:spPr>
          <a:xfrm flipH="1">
            <a:off x="930479" y="1258350"/>
            <a:ext cx="901886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9BF59119-1A52-4E2F-B297-5AB31AF07D67}"/>
              </a:ext>
            </a:extLst>
          </p:cNvPr>
          <p:cNvSpPr>
            <a:spLocks noGrp="1"/>
          </p:cNvSpPr>
          <p:nvPr>
            <p:ph type="sldNum" sz="quarter" idx="12"/>
          </p:nvPr>
        </p:nvSpPr>
        <p:spPr/>
        <p:txBody>
          <a:bodyPr/>
          <a:lstStyle/>
          <a:p>
            <a:fld id="{1EE21362-14F2-493E-A18A-47CA62E2E351}" type="slidenum">
              <a:rPr lang="en-US" sz="1800" smtClean="0">
                <a:solidFill>
                  <a:srgbClr val="FF4209"/>
                </a:solidFill>
                <a:latin typeface="Roboto Black" pitchFamily="2" charset="0"/>
                <a:ea typeface="Roboto Black" pitchFamily="2" charset="0"/>
              </a:rPr>
              <a:t>3</a:t>
            </a:fld>
            <a:endParaRPr lang="en-US" sz="1800" dirty="0">
              <a:solidFill>
                <a:srgbClr val="FF4209"/>
              </a:solidFill>
              <a:latin typeface="Roboto Black" pitchFamily="2" charset="0"/>
              <a:ea typeface="Roboto Black" pitchFamily="2" charset="0"/>
            </a:endParaRPr>
          </a:p>
        </p:txBody>
      </p:sp>
      <p:sp>
        <p:nvSpPr>
          <p:cNvPr id="4" name="Rectangle 3">
            <a:extLst>
              <a:ext uri="{FF2B5EF4-FFF2-40B4-BE49-F238E27FC236}">
                <a16:creationId xmlns:a16="http://schemas.microsoft.com/office/drawing/2014/main" id="{94CC6BF1-3883-4909-A99F-19D5E7EE67AB}"/>
              </a:ext>
            </a:extLst>
          </p:cNvPr>
          <p:cNvSpPr/>
          <p:nvPr/>
        </p:nvSpPr>
        <p:spPr>
          <a:xfrm>
            <a:off x="930479" y="3908878"/>
            <a:ext cx="9857763" cy="1569660"/>
          </a:xfrm>
          <a:prstGeom prst="rect">
            <a:avLst/>
          </a:prstGeom>
        </p:spPr>
        <p:txBody>
          <a:bodyPr wrap="square">
            <a:spAutoFit/>
          </a:bodyPr>
          <a:lstStyle/>
          <a:p>
            <a:r>
              <a:rPr lang="en-US" sz="2400" dirty="0">
                <a:solidFill>
                  <a:srgbClr val="FF4209"/>
                </a:solidFill>
                <a:latin typeface="Source Code Pro" panose="020B0509030403020204" pitchFamily="49" charset="0"/>
                <a:ea typeface="Roboto" panose="02000000000000000000" pitchFamily="2" charset="0"/>
                <a:cs typeface="Roboto" panose="02000000000000000000" pitchFamily="2" charset="0"/>
              </a:rPr>
              <a:t>var</a:t>
            </a:r>
            <a:r>
              <a:rPr lang="en-US" sz="2400" dirty="0">
                <a:solidFill>
                  <a:srgbClr val="FF4209"/>
                </a:solidFill>
                <a:latin typeface="Roboto" panose="02000000000000000000" pitchFamily="2" charset="0"/>
                <a:ea typeface="Roboto" panose="02000000000000000000" pitchFamily="2" charset="0"/>
                <a:cs typeface="Roboto" panose="02000000000000000000" pitchFamily="2" charset="0"/>
              </a:rPr>
              <a:t> </a:t>
            </a:r>
            <a:r>
              <a:rPr lang="en-US" sz="2400" dirty="0">
                <a:solidFill>
                  <a:schemeClr val="bg1"/>
                </a:solidFill>
                <a:latin typeface="Roboto" panose="02000000000000000000" pitchFamily="2" charset="0"/>
                <a:ea typeface="Roboto" panose="02000000000000000000" pitchFamily="2" charset="0"/>
                <a:cs typeface="Roboto" panose="02000000000000000000" pitchFamily="2" charset="0"/>
              </a:rPr>
              <a:t>declarations are accessible anywhere within their containing function, module, namespace, or global scope regardless of the containing block. Some people call this var-scoping or function-scoping. There are a lot of flaws with using </a:t>
            </a:r>
            <a:r>
              <a:rPr lang="en-US" sz="2400" dirty="0">
                <a:solidFill>
                  <a:srgbClr val="FF4209"/>
                </a:solidFill>
                <a:latin typeface="Source Code Pro" panose="020B0509030403020204" pitchFamily="49" charset="0"/>
                <a:ea typeface="Roboto" panose="02000000000000000000" pitchFamily="2" charset="0"/>
                <a:cs typeface="Roboto" panose="02000000000000000000" pitchFamily="2" charset="0"/>
              </a:rPr>
              <a:t>var</a:t>
            </a:r>
            <a:r>
              <a:rPr lang="en-US" sz="2400" dirty="0">
                <a:solidFill>
                  <a:schemeClr val="bg1"/>
                </a:solidFill>
                <a:latin typeface="Roboto" panose="02000000000000000000" pitchFamily="2" charset="0"/>
                <a:ea typeface="Roboto" panose="02000000000000000000" pitchFamily="2" charset="0"/>
                <a:cs typeface="Roboto" panose="02000000000000000000" pitchFamily="2" charset="0"/>
              </a:rPr>
              <a:t>.</a:t>
            </a:r>
          </a:p>
        </p:txBody>
      </p:sp>
      <p:sp>
        <p:nvSpPr>
          <p:cNvPr id="34" name="Rectangle 33">
            <a:extLst>
              <a:ext uri="{FF2B5EF4-FFF2-40B4-BE49-F238E27FC236}">
                <a16:creationId xmlns:a16="http://schemas.microsoft.com/office/drawing/2014/main" id="{BE852FE9-16F1-4AAA-ABD1-A6C7441BB021}"/>
              </a:ext>
            </a:extLst>
          </p:cNvPr>
          <p:cNvSpPr/>
          <p:nvPr/>
        </p:nvSpPr>
        <p:spPr>
          <a:xfrm>
            <a:off x="930479" y="2352781"/>
            <a:ext cx="9773873" cy="461665"/>
          </a:xfrm>
          <a:prstGeom prst="rect">
            <a:avLst/>
          </a:prstGeom>
        </p:spPr>
        <p:txBody>
          <a:bodyPr wrap="square">
            <a:spAutoFit/>
          </a:bodyPr>
          <a:lstStyle/>
          <a:p>
            <a:r>
              <a:rPr lang="en-US" sz="2400" b="1" dirty="0">
                <a:solidFill>
                  <a:srgbClr val="FF4209"/>
                </a:solidFill>
                <a:latin typeface="Source Code Pro" panose="020B0509030403020204" pitchFamily="49" charset="0"/>
                <a:ea typeface="Roboto" panose="02000000000000000000" pitchFamily="2" charset="0"/>
                <a:cs typeface="Roboto" panose="02000000000000000000" pitchFamily="2" charset="0"/>
              </a:rPr>
              <a:t>var a = 10;</a:t>
            </a:r>
          </a:p>
        </p:txBody>
      </p:sp>
    </p:spTree>
    <p:extLst>
      <p:ext uri="{BB962C8B-B14F-4D97-AF65-F5344CB8AC3E}">
        <p14:creationId xmlns:p14="http://schemas.microsoft.com/office/powerpoint/2010/main" val="328569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2C42-B569-401A-B336-75DB83F718A8}"/>
              </a:ext>
            </a:extLst>
          </p:cNvPr>
          <p:cNvSpPr>
            <a:spLocks noGrp="1"/>
          </p:cNvSpPr>
          <p:nvPr>
            <p:ph type="title"/>
          </p:nvPr>
        </p:nvSpPr>
        <p:spPr>
          <a:xfrm>
            <a:off x="838200" y="365126"/>
            <a:ext cx="10515600" cy="893224"/>
          </a:xfrm>
        </p:spPr>
        <p:txBody>
          <a:bodyPr anchor="ctr">
            <a:normAutofit/>
          </a:bodyPr>
          <a:lstStyle/>
          <a:p>
            <a:r>
              <a:rPr lang="en-US" sz="4000" b="1" dirty="0">
                <a:solidFill>
                  <a:srgbClr val="FF4209"/>
                </a:solidFill>
                <a:latin typeface="Roboto" panose="02000000000000000000" pitchFamily="2" charset="0"/>
                <a:ea typeface="Roboto" panose="02000000000000000000" pitchFamily="2" charset="0"/>
                <a:cs typeface="Roboto" panose="02000000000000000000" pitchFamily="2" charset="0"/>
              </a:rPr>
              <a:t>LET</a:t>
            </a:r>
          </a:p>
        </p:txBody>
      </p:sp>
      <p:cxnSp>
        <p:nvCxnSpPr>
          <p:cNvPr id="6" name="Straight Connector 5">
            <a:extLst>
              <a:ext uri="{FF2B5EF4-FFF2-40B4-BE49-F238E27FC236}">
                <a16:creationId xmlns:a16="http://schemas.microsoft.com/office/drawing/2014/main" id="{30809906-40CE-45DA-B03B-0DF900AA1931}"/>
              </a:ext>
            </a:extLst>
          </p:cNvPr>
          <p:cNvCxnSpPr>
            <a:cxnSpLocks/>
          </p:cNvCxnSpPr>
          <p:nvPr/>
        </p:nvCxnSpPr>
        <p:spPr>
          <a:xfrm flipH="1">
            <a:off x="930479" y="1258350"/>
            <a:ext cx="901886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9BF59119-1A52-4E2F-B297-5AB31AF07D67}"/>
              </a:ext>
            </a:extLst>
          </p:cNvPr>
          <p:cNvSpPr>
            <a:spLocks noGrp="1"/>
          </p:cNvSpPr>
          <p:nvPr>
            <p:ph type="sldNum" sz="quarter" idx="12"/>
          </p:nvPr>
        </p:nvSpPr>
        <p:spPr/>
        <p:txBody>
          <a:bodyPr/>
          <a:lstStyle/>
          <a:p>
            <a:fld id="{1EE21362-14F2-493E-A18A-47CA62E2E351}" type="slidenum">
              <a:rPr lang="en-US" sz="1800" smtClean="0">
                <a:solidFill>
                  <a:srgbClr val="FF4209"/>
                </a:solidFill>
                <a:latin typeface="Roboto Black" pitchFamily="2" charset="0"/>
                <a:ea typeface="Roboto Black" pitchFamily="2" charset="0"/>
              </a:rPr>
              <a:t>4</a:t>
            </a:fld>
            <a:endParaRPr lang="en-US" sz="1800" dirty="0">
              <a:solidFill>
                <a:srgbClr val="FF4209"/>
              </a:solidFill>
              <a:latin typeface="Roboto Black" pitchFamily="2" charset="0"/>
              <a:ea typeface="Roboto Black" pitchFamily="2" charset="0"/>
            </a:endParaRPr>
          </a:p>
        </p:txBody>
      </p:sp>
      <p:sp>
        <p:nvSpPr>
          <p:cNvPr id="4" name="Rectangle 3">
            <a:extLst>
              <a:ext uri="{FF2B5EF4-FFF2-40B4-BE49-F238E27FC236}">
                <a16:creationId xmlns:a16="http://schemas.microsoft.com/office/drawing/2014/main" id="{94CC6BF1-3883-4909-A99F-19D5E7EE67AB}"/>
              </a:ext>
            </a:extLst>
          </p:cNvPr>
          <p:cNvSpPr/>
          <p:nvPr/>
        </p:nvSpPr>
        <p:spPr>
          <a:xfrm>
            <a:off x="930479" y="3908878"/>
            <a:ext cx="9857763" cy="1569660"/>
          </a:xfrm>
          <a:prstGeom prst="rect">
            <a:avLst/>
          </a:prstGeom>
        </p:spPr>
        <p:txBody>
          <a:bodyPr wrap="square">
            <a:spAutoFit/>
          </a:bodyPr>
          <a:lstStyle/>
          <a:p>
            <a:r>
              <a:rPr lang="en-US" sz="2400" dirty="0">
                <a:solidFill>
                  <a:schemeClr val="bg1"/>
                </a:solidFill>
                <a:latin typeface="Roboto" panose="02000000000000000000" pitchFamily="2" charset="0"/>
                <a:ea typeface="Roboto" panose="02000000000000000000" pitchFamily="2" charset="0"/>
                <a:cs typeface="Roboto" panose="02000000000000000000" pitchFamily="2" charset="0"/>
              </a:rPr>
              <a:t>When a variable is declared using </a:t>
            </a:r>
            <a:r>
              <a:rPr lang="en-US" sz="2400" dirty="0">
                <a:solidFill>
                  <a:srgbClr val="FF4209"/>
                </a:solidFill>
                <a:latin typeface="Source Code Pro" panose="020B0509030403020204" pitchFamily="49" charset="0"/>
                <a:ea typeface="Roboto" panose="02000000000000000000" pitchFamily="2" charset="0"/>
                <a:cs typeface="Roboto" panose="02000000000000000000" pitchFamily="2" charset="0"/>
              </a:rPr>
              <a:t>let</a:t>
            </a:r>
            <a:r>
              <a:rPr lang="en-US" sz="2400" dirty="0">
                <a:solidFill>
                  <a:schemeClr val="bg1"/>
                </a:solidFill>
                <a:latin typeface="Roboto" panose="02000000000000000000" pitchFamily="2" charset="0"/>
                <a:ea typeface="Roboto" panose="02000000000000000000" pitchFamily="2" charset="0"/>
                <a:cs typeface="Roboto" panose="02000000000000000000" pitchFamily="2" charset="0"/>
              </a:rPr>
              <a:t>, it uses what some call lexical-scoping or block-scoping. Unlike variables declared with </a:t>
            </a:r>
            <a:r>
              <a:rPr lang="en-US" sz="2400" dirty="0">
                <a:solidFill>
                  <a:srgbClr val="FF4209"/>
                </a:solidFill>
                <a:latin typeface="Source Code Pro" panose="020B0509030403020204" pitchFamily="49" charset="0"/>
                <a:ea typeface="Roboto" panose="02000000000000000000" pitchFamily="2" charset="0"/>
                <a:cs typeface="Roboto" panose="02000000000000000000" pitchFamily="2" charset="0"/>
              </a:rPr>
              <a:t>var</a:t>
            </a:r>
            <a:r>
              <a:rPr lang="en-US" sz="2400" dirty="0">
                <a:solidFill>
                  <a:schemeClr val="bg1"/>
                </a:solidFill>
                <a:latin typeface="Roboto" panose="02000000000000000000" pitchFamily="2" charset="0"/>
                <a:ea typeface="Roboto" panose="02000000000000000000" pitchFamily="2" charset="0"/>
                <a:cs typeface="Roboto" panose="02000000000000000000" pitchFamily="2" charset="0"/>
              </a:rPr>
              <a:t> whose scopes leak out to their containing function, block-scoped variables are not visible outside of their nearest containing block or for-loop.</a:t>
            </a:r>
          </a:p>
        </p:txBody>
      </p:sp>
      <p:sp>
        <p:nvSpPr>
          <p:cNvPr id="34" name="Rectangle 33">
            <a:extLst>
              <a:ext uri="{FF2B5EF4-FFF2-40B4-BE49-F238E27FC236}">
                <a16:creationId xmlns:a16="http://schemas.microsoft.com/office/drawing/2014/main" id="{BE852FE9-16F1-4AAA-ABD1-A6C7441BB021}"/>
              </a:ext>
            </a:extLst>
          </p:cNvPr>
          <p:cNvSpPr/>
          <p:nvPr/>
        </p:nvSpPr>
        <p:spPr>
          <a:xfrm>
            <a:off x="930479" y="2352781"/>
            <a:ext cx="9773873" cy="461665"/>
          </a:xfrm>
          <a:prstGeom prst="rect">
            <a:avLst/>
          </a:prstGeom>
        </p:spPr>
        <p:txBody>
          <a:bodyPr wrap="square">
            <a:spAutoFit/>
          </a:bodyPr>
          <a:lstStyle/>
          <a:p>
            <a:r>
              <a:rPr lang="en-US" sz="2400" b="1" dirty="0">
                <a:solidFill>
                  <a:srgbClr val="FF4209"/>
                </a:solidFill>
                <a:latin typeface="Source Code Pro" panose="020B0509030403020204" pitchFamily="49" charset="0"/>
                <a:ea typeface="Roboto" panose="02000000000000000000" pitchFamily="2" charset="0"/>
                <a:cs typeface="Roboto" panose="02000000000000000000" pitchFamily="2" charset="0"/>
              </a:rPr>
              <a:t>let hello = "Hello!";</a:t>
            </a:r>
          </a:p>
        </p:txBody>
      </p:sp>
    </p:spTree>
    <p:extLst>
      <p:ext uri="{BB962C8B-B14F-4D97-AF65-F5344CB8AC3E}">
        <p14:creationId xmlns:p14="http://schemas.microsoft.com/office/powerpoint/2010/main" val="2838371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2C42-B569-401A-B336-75DB83F718A8}"/>
              </a:ext>
            </a:extLst>
          </p:cNvPr>
          <p:cNvSpPr>
            <a:spLocks noGrp="1"/>
          </p:cNvSpPr>
          <p:nvPr>
            <p:ph type="title"/>
          </p:nvPr>
        </p:nvSpPr>
        <p:spPr>
          <a:xfrm>
            <a:off x="838200" y="365126"/>
            <a:ext cx="10515600" cy="893224"/>
          </a:xfrm>
        </p:spPr>
        <p:txBody>
          <a:bodyPr anchor="ctr">
            <a:normAutofit/>
          </a:bodyPr>
          <a:lstStyle/>
          <a:p>
            <a:r>
              <a:rPr lang="en-US" sz="4000" b="1" dirty="0">
                <a:solidFill>
                  <a:srgbClr val="FF4209"/>
                </a:solidFill>
                <a:latin typeface="Roboto" panose="02000000000000000000" pitchFamily="2" charset="0"/>
                <a:ea typeface="Roboto" panose="02000000000000000000" pitchFamily="2" charset="0"/>
                <a:cs typeface="Roboto" panose="02000000000000000000" pitchFamily="2" charset="0"/>
              </a:rPr>
              <a:t>CONST</a:t>
            </a:r>
          </a:p>
        </p:txBody>
      </p:sp>
      <p:cxnSp>
        <p:nvCxnSpPr>
          <p:cNvPr id="6" name="Straight Connector 5">
            <a:extLst>
              <a:ext uri="{FF2B5EF4-FFF2-40B4-BE49-F238E27FC236}">
                <a16:creationId xmlns:a16="http://schemas.microsoft.com/office/drawing/2014/main" id="{30809906-40CE-45DA-B03B-0DF900AA1931}"/>
              </a:ext>
            </a:extLst>
          </p:cNvPr>
          <p:cNvCxnSpPr>
            <a:cxnSpLocks/>
          </p:cNvCxnSpPr>
          <p:nvPr/>
        </p:nvCxnSpPr>
        <p:spPr>
          <a:xfrm flipH="1">
            <a:off x="930479" y="1258350"/>
            <a:ext cx="901886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9BF59119-1A52-4E2F-B297-5AB31AF07D67}"/>
              </a:ext>
            </a:extLst>
          </p:cNvPr>
          <p:cNvSpPr>
            <a:spLocks noGrp="1"/>
          </p:cNvSpPr>
          <p:nvPr>
            <p:ph type="sldNum" sz="quarter" idx="12"/>
          </p:nvPr>
        </p:nvSpPr>
        <p:spPr/>
        <p:txBody>
          <a:bodyPr/>
          <a:lstStyle/>
          <a:p>
            <a:fld id="{1EE21362-14F2-493E-A18A-47CA62E2E351}" type="slidenum">
              <a:rPr lang="en-US" sz="1800" smtClean="0">
                <a:solidFill>
                  <a:srgbClr val="FF4209"/>
                </a:solidFill>
                <a:latin typeface="Roboto Black" pitchFamily="2" charset="0"/>
                <a:ea typeface="Roboto Black" pitchFamily="2" charset="0"/>
              </a:rPr>
              <a:t>5</a:t>
            </a:fld>
            <a:endParaRPr lang="en-US" sz="1800" dirty="0">
              <a:solidFill>
                <a:srgbClr val="FF4209"/>
              </a:solidFill>
              <a:latin typeface="Roboto Black" pitchFamily="2" charset="0"/>
              <a:ea typeface="Roboto Black" pitchFamily="2" charset="0"/>
            </a:endParaRPr>
          </a:p>
        </p:txBody>
      </p:sp>
      <p:sp>
        <p:nvSpPr>
          <p:cNvPr id="4" name="Rectangle 3">
            <a:extLst>
              <a:ext uri="{FF2B5EF4-FFF2-40B4-BE49-F238E27FC236}">
                <a16:creationId xmlns:a16="http://schemas.microsoft.com/office/drawing/2014/main" id="{94CC6BF1-3883-4909-A99F-19D5E7EE67AB}"/>
              </a:ext>
            </a:extLst>
          </p:cNvPr>
          <p:cNvSpPr/>
          <p:nvPr/>
        </p:nvSpPr>
        <p:spPr>
          <a:xfrm>
            <a:off x="930479" y="3908878"/>
            <a:ext cx="9857763" cy="1200329"/>
          </a:xfrm>
          <a:prstGeom prst="rect">
            <a:avLst/>
          </a:prstGeom>
        </p:spPr>
        <p:txBody>
          <a:bodyPr wrap="square">
            <a:spAutoFit/>
          </a:bodyPr>
          <a:lstStyle/>
          <a:p>
            <a:r>
              <a:rPr lang="en-US" sz="2400" dirty="0">
                <a:solidFill>
                  <a:schemeClr val="bg1"/>
                </a:solidFill>
                <a:latin typeface="Roboto" panose="02000000000000000000" pitchFamily="2" charset="0"/>
                <a:ea typeface="Roboto" panose="02000000000000000000" pitchFamily="2" charset="0"/>
                <a:cs typeface="Roboto" panose="02000000000000000000" pitchFamily="2" charset="0"/>
              </a:rPr>
              <a:t>They are like </a:t>
            </a:r>
            <a:r>
              <a:rPr lang="en-US" sz="2400" dirty="0">
                <a:solidFill>
                  <a:srgbClr val="FF4209"/>
                </a:solidFill>
                <a:latin typeface="Source Code Pro" panose="020B0509030403020204" pitchFamily="49" charset="0"/>
                <a:ea typeface="Roboto" panose="02000000000000000000" pitchFamily="2" charset="0"/>
                <a:cs typeface="Roboto" panose="02000000000000000000" pitchFamily="2" charset="0"/>
              </a:rPr>
              <a:t>let</a:t>
            </a:r>
            <a:r>
              <a:rPr lang="en-US" sz="2400" dirty="0">
                <a:solidFill>
                  <a:schemeClr val="bg1"/>
                </a:solidFill>
                <a:latin typeface="Roboto" panose="02000000000000000000" pitchFamily="2" charset="0"/>
                <a:ea typeface="Roboto" panose="02000000000000000000" pitchFamily="2" charset="0"/>
                <a:cs typeface="Roboto" panose="02000000000000000000" pitchFamily="2" charset="0"/>
              </a:rPr>
              <a:t> declarations but, as their name implies, their value cannot be changed once they are bound. In other words, they have the same scoping rules as </a:t>
            </a:r>
            <a:r>
              <a:rPr lang="en-US" sz="2400" dirty="0">
                <a:solidFill>
                  <a:srgbClr val="FF4209"/>
                </a:solidFill>
                <a:latin typeface="Source Code Pro" panose="020B0509030403020204" pitchFamily="49" charset="0"/>
                <a:ea typeface="Roboto" panose="02000000000000000000" pitchFamily="2" charset="0"/>
                <a:cs typeface="Roboto" panose="02000000000000000000" pitchFamily="2" charset="0"/>
              </a:rPr>
              <a:t>let</a:t>
            </a:r>
            <a:r>
              <a:rPr lang="en-US" sz="2400" dirty="0">
                <a:solidFill>
                  <a:schemeClr val="bg1"/>
                </a:solidFill>
                <a:latin typeface="Roboto" panose="02000000000000000000" pitchFamily="2" charset="0"/>
                <a:ea typeface="Roboto" panose="02000000000000000000" pitchFamily="2" charset="0"/>
                <a:cs typeface="Roboto" panose="02000000000000000000" pitchFamily="2" charset="0"/>
              </a:rPr>
              <a:t>, but you can’t re-assign to them.</a:t>
            </a:r>
          </a:p>
        </p:txBody>
      </p:sp>
      <p:sp>
        <p:nvSpPr>
          <p:cNvPr id="34" name="Rectangle 33">
            <a:extLst>
              <a:ext uri="{FF2B5EF4-FFF2-40B4-BE49-F238E27FC236}">
                <a16:creationId xmlns:a16="http://schemas.microsoft.com/office/drawing/2014/main" id="{BE852FE9-16F1-4AAA-ABD1-A6C7441BB021}"/>
              </a:ext>
            </a:extLst>
          </p:cNvPr>
          <p:cNvSpPr/>
          <p:nvPr/>
        </p:nvSpPr>
        <p:spPr>
          <a:xfrm>
            <a:off x="930479" y="2352781"/>
            <a:ext cx="9773873" cy="461665"/>
          </a:xfrm>
          <a:prstGeom prst="rect">
            <a:avLst/>
          </a:prstGeom>
        </p:spPr>
        <p:txBody>
          <a:bodyPr wrap="square">
            <a:spAutoFit/>
          </a:bodyPr>
          <a:lstStyle/>
          <a:p>
            <a:r>
              <a:rPr lang="en-US" sz="2400" b="1" dirty="0">
                <a:solidFill>
                  <a:srgbClr val="FF4209"/>
                </a:solidFill>
                <a:latin typeface="Source Code Pro" panose="020B0509030403020204" pitchFamily="49" charset="0"/>
                <a:ea typeface="Roboto" panose="02000000000000000000" pitchFamily="2" charset="0"/>
                <a:cs typeface="Roboto" panose="02000000000000000000" pitchFamily="2" charset="0"/>
              </a:rPr>
              <a:t>const </a:t>
            </a:r>
            <a:r>
              <a:rPr lang="en-US" sz="2400" b="1" dirty="0" err="1">
                <a:solidFill>
                  <a:srgbClr val="FF4209"/>
                </a:solidFill>
                <a:latin typeface="Source Code Pro" panose="020B0509030403020204" pitchFamily="49" charset="0"/>
                <a:ea typeface="Roboto" panose="02000000000000000000" pitchFamily="2" charset="0"/>
                <a:cs typeface="Roboto" panose="02000000000000000000" pitchFamily="2" charset="0"/>
              </a:rPr>
              <a:t>myAge</a:t>
            </a:r>
            <a:r>
              <a:rPr lang="en-US" sz="2400" b="1" dirty="0">
                <a:solidFill>
                  <a:srgbClr val="FF4209"/>
                </a:solidFill>
                <a:latin typeface="Source Code Pro" panose="020B0509030403020204" pitchFamily="49" charset="0"/>
                <a:ea typeface="Roboto" panose="02000000000000000000" pitchFamily="2" charset="0"/>
                <a:cs typeface="Roboto" panose="02000000000000000000" pitchFamily="2" charset="0"/>
              </a:rPr>
              <a:t> = 9;</a:t>
            </a:r>
          </a:p>
        </p:txBody>
      </p:sp>
    </p:spTree>
    <p:extLst>
      <p:ext uri="{BB962C8B-B14F-4D97-AF65-F5344CB8AC3E}">
        <p14:creationId xmlns:p14="http://schemas.microsoft.com/office/powerpoint/2010/main" val="371405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2C42-B569-401A-B336-75DB83F718A8}"/>
              </a:ext>
            </a:extLst>
          </p:cNvPr>
          <p:cNvSpPr>
            <a:spLocks noGrp="1"/>
          </p:cNvSpPr>
          <p:nvPr>
            <p:ph type="title"/>
          </p:nvPr>
        </p:nvSpPr>
        <p:spPr>
          <a:xfrm>
            <a:off x="838200" y="365126"/>
            <a:ext cx="10515600" cy="893224"/>
          </a:xfrm>
        </p:spPr>
        <p:txBody>
          <a:bodyPr anchor="ctr">
            <a:normAutofit/>
          </a:bodyPr>
          <a:lstStyle/>
          <a:p>
            <a:r>
              <a:rPr lang="en-US" sz="4000" b="1" dirty="0">
                <a:solidFill>
                  <a:srgbClr val="FF4209"/>
                </a:solidFill>
                <a:latin typeface="Roboto" panose="02000000000000000000" pitchFamily="2" charset="0"/>
                <a:ea typeface="Roboto" panose="02000000000000000000" pitchFamily="2" charset="0"/>
                <a:cs typeface="Roboto" panose="02000000000000000000" pitchFamily="2" charset="0"/>
              </a:rPr>
              <a:t>VAR vs LET vs CONST</a:t>
            </a:r>
          </a:p>
        </p:txBody>
      </p:sp>
      <p:cxnSp>
        <p:nvCxnSpPr>
          <p:cNvPr id="6" name="Straight Connector 5">
            <a:extLst>
              <a:ext uri="{FF2B5EF4-FFF2-40B4-BE49-F238E27FC236}">
                <a16:creationId xmlns:a16="http://schemas.microsoft.com/office/drawing/2014/main" id="{30809906-40CE-45DA-B03B-0DF900AA1931}"/>
              </a:ext>
            </a:extLst>
          </p:cNvPr>
          <p:cNvCxnSpPr>
            <a:cxnSpLocks/>
          </p:cNvCxnSpPr>
          <p:nvPr/>
        </p:nvCxnSpPr>
        <p:spPr>
          <a:xfrm flipH="1">
            <a:off x="930479" y="1258350"/>
            <a:ext cx="901886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9BF59119-1A52-4E2F-B297-5AB31AF07D67}"/>
              </a:ext>
            </a:extLst>
          </p:cNvPr>
          <p:cNvSpPr>
            <a:spLocks noGrp="1"/>
          </p:cNvSpPr>
          <p:nvPr>
            <p:ph type="sldNum" sz="quarter" idx="12"/>
          </p:nvPr>
        </p:nvSpPr>
        <p:spPr/>
        <p:txBody>
          <a:bodyPr/>
          <a:lstStyle/>
          <a:p>
            <a:fld id="{1EE21362-14F2-493E-A18A-47CA62E2E351}" type="slidenum">
              <a:rPr lang="en-US" sz="1800" smtClean="0">
                <a:solidFill>
                  <a:srgbClr val="FF4209"/>
                </a:solidFill>
                <a:latin typeface="Roboto Black" pitchFamily="2" charset="0"/>
                <a:ea typeface="Roboto Black" pitchFamily="2" charset="0"/>
              </a:rPr>
              <a:t>6</a:t>
            </a:fld>
            <a:endParaRPr lang="en-US" sz="1800" dirty="0">
              <a:solidFill>
                <a:srgbClr val="FF4209"/>
              </a:solidFill>
              <a:latin typeface="Roboto Black" pitchFamily="2" charset="0"/>
              <a:ea typeface="Roboto Black" pitchFamily="2" charset="0"/>
            </a:endParaRPr>
          </a:p>
        </p:txBody>
      </p:sp>
      <p:graphicFrame>
        <p:nvGraphicFramePr>
          <p:cNvPr id="3" name="Table 4">
            <a:extLst>
              <a:ext uri="{FF2B5EF4-FFF2-40B4-BE49-F238E27FC236}">
                <a16:creationId xmlns:a16="http://schemas.microsoft.com/office/drawing/2014/main" id="{87BB4623-10ED-4529-9608-1388CB2EF584}"/>
              </a:ext>
            </a:extLst>
          </p:cNvPr>
          <p:cNvGraphicFramePr>
            <a:graphicFrameLocks noGrp="1"/>
          </p:cNvGraphicFramePr>
          <p:nvPr>
            <p:extLst>
              <p:ext uri="{D42A27DB-BD31-4B8C-83A1-F6EECF244321}">
                <p14:modId xmlns:p14="http://schemas.microsoft.com/office/powerpoint/2010/main" val="2667656942"/>
              </p:ext>
            </p:extLst>
          </p:nvPr>
        </p:nvGraphicFramePr>
        <p:xfrm>
          <a:off x="930479" y="2729368"/>
          <a:ext cx="9018864" cy="2172745"/>
        </p:xfrm>
        <a:graphic>
          <a:graphicData uri="http://schemas.openxmlformats.org/drawingml/2006/table">
            <a:tbl>
              <a:tblPr firstRow="1" bandRow="1">
                <a:tableStyleId>{5C22544A-7EE6-4342-B048-85BDC9FD1C3A}</a:tableStyleId>
              </a:tblPr>
              <a:tblGrid>
                <a:gridCol w="2254716">
                  <a:extLst>
                    <a:ext uri="{9D8B030D-6E8A-4147-A177-3AD203B41FA5}">
                      <a16:colId xmlns:a16="http://schemas.microsoft.com/office/drawing/2014/main" val="3787087330"/>
                    </a:ext>
                  </a:extLst>
                </a:gridCol>
                <a:gridCol w="2254716">
                  <a:extLst>
                    <a:ext uri="{9D8B030D-6E8A-4147-A177-3AD203B41FA5}">
                      <a16:colId xmlns:a16="http://schemas.microsoft.com/office/drawing/2014/main" val="1962939822"/>
                    </a:ext>
                  </a:extLst>
                </a:gridCol>
                <a:gridCol w="2254716">
                  <a:extLst>
                    <a:ext uri="{9D8B030D-6E8A-4147-A177-3AD203B41FA5}">
                      <a16:colId xmlns:a16="http://schemas.microsoft.com/office/drawing/2014/main" val="2586401555"/>
                    </a:ext>
                  </a:extLst>
                </a:gridCol>
                <a:gridCol w="2254716">
                  <a:extLst>
                    <a:ext uri="{9D8B030D-6E8A-4147-A177-3AD203B41FA5}">
                      <a16:colId xmlns:a16="http://schemas.microsoft.com/office/drawing/2014/main" val="421983366"/>
                    </a:ext>
                  </a:extLst>
                </a:gridCol>
              </a:tblGrid>
              <a:tr h="556492">
                <a:tc>
                  <a:txBody>
                    <a:bodyPr/>
                    <a:lstStyle/>
                    <a:p>
                      <a:endParaRPr lang="en-US" dirty="0">
                        <a:latin typeface="Roboto Thin" panose="02000000000000000000" pitchFamily="2" charset="0"/>
                        <a:ea typeface="Roboto Thin" panose="02000000000000000000" pitchFamily="2" charset="0"/>
                        <a:cs typeface="Roboto" panose="02000000000000000000" pitchFamily="2"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4209"/>
                    </a:solidFill>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VAR</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4209"/>
                    </a:solidFill>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LET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4209"/>
                    </a:solidFill>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CONST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4209"/>
                    </a:solidFill>
                  </a:tcPr>
                </a:tc>
                <a:extLst>
                  <a:ext uri="{0D108BD9-81ED-4DB2-BD59-A6C34878D82A}">
                    <a16:rowId xmlns:a16="http://schemas.microsoft.com/office/drawing/2014/main" val="2794267669"/>
                  </a:ext>
                </a:extLst>
              </a:tr>
              <a:tr h="538751">
                <a:tc>
                  <a:txBody>
                    <a:bodyPr/>
                    <a:lstStyle/>
                    <a:p>
                      <a:r>
                        <a:rPr lang="en-US" b="1" dirty="0">
                          <a:latin typeface="Roboto Thin" panose="02000000000000000000" pitchFamily="2" charset="0"/>
                          <a:ea typeface="Roboto Thin" panose="02000000000000000000" pitchFamily="2" charset="0"/>
                          <a:cs typeface="Roboto" panose="02000000000000000000" pitchFamily="2" charset="0"/>
                        </a:rPr>
                        <a:t>Scope</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E5DD"/>
                    </a:solidFill>
                  </a:tcPr>
                </a:tc>
                <a:tc>
                  <a:txBody>
                    <a:bodyPr/>
                    <a:lstStyle/>
                    <a:p>
                      <a:pPr algn="ctr"/>
                      <a:r>
                        <a:rPr lang="en-US" dirty="0">
                          <a:latin typeface="Roboto Thin" panose="02000000000000000000" pitchFamily="2" charset="0"/>
                          <a:ea typeface="Roboto Thin" panose="02000000000000000000" pitchFamily="2" charset="0"/>
                          <a:cs typeface="Roboto" panose="02000000000000000000" pitchFamily="2" charset="0"/>
                        </a:rPr>
                        <a:t>Global</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E5DD"/>
                    </a:solidFill>
                  </a:tcPr>
                </a:tc>
                <a:tc>
                  <a:txBody>
                    <a:bodyPr/>
                    <a:lstStyle/>
                    <a:p>
                      <a:pPr algn="ctr"/>
                      <a:r>
                        <a:rPr lang="en-US" dirty="0">
                          <a:latin typeface="Roboto Thin" panose="02000000000000000000" pitchFamily="2" charset="0"/>
                          <a:ea typeface="Roboto Thin" panose="02000000000000000000" pitchFamily="2" charset="0"/>
                          <a:cs typeface="Roboto" panose="02000000000000000000" pitchFamily="2" charset="0"/>
                        </a:rPr>
                        <a:t>Block-Scoping</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E5DD"/>
                    </a:solidFill>
                  </a:tcPr>
                </a:tc>
                <a:tc>
                  <a:txBody>
                    <a:bodyPr/>
                    <a:lstStyle/>
                    <a:p>
                      <a:pPr algn="ctr"/>
                      <a:r>
                        <a:rPr lang="en-US" dirty="0">
                          <a:latin typeface="Roboto Thin" panose="02000000000000000000" pitchFamily="2" charset="0"/>
                          <a:ea typeface="Roboto Thin" panose="02000000000000000000" pitchFamily="2" charset="0"/>
                          <a:cs typeface="Roboto" panose="02000000000000000000" pitchFamily="2" charset="0"/>
                        </a:rPr>
                        <a:t>Block-Scoping</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E5DD"/>
                    </a:solidFill>
                  </a:tcPr>
                </a:tc>
                <a:extLst>
                  <a:ext uri="{0D108BD9-81ED-4DB2-BD59-A6C34878D82A}">
                    <a16:rowId xmlns:a16="http://schemas.microsoft.com/office/drawing/2014/main" val="3102538817"/>
                  </a:ext>
                </a:extLst>
              </a:tr>
              <a:tr h="538751">
                <a:tc>
                  <a:txBody>
                    <a:bodyPr/>
                    <a:lstStyle/>
                    <a:p>
                      <a:r>
                        <a:rPr lang="en-US" b="1" dirty="0">
                          <a:latin typeface="Roboto Thin" panose="02000000000000000000" pitchFamily="2" charset="0"/>
                          <a:ea typeface="Roboto Thin" panose="02000000000000000000" pitchFamily="2" charset="0"/>
                          <a:cs typeface="Roboto" panose="02000000000000000000" pitchFamily="2" charset="0"/>
                        </a:rPr>
                        <a:t>Can be Changed?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a:latin typeface="Roboto Thin" panose="02000000000000000000" pitchFamily="2" charset="0"/>
                          <a:ea typeface="Roboto Thin" panose="02000000000000000000" pitchFamily="2" charset="0"/>
                          <a:cs typeface="Roboto" panose="02000000000000000000" pitchFamily="2" charset="0"/>
                        </a:rPr>
                        <a:t>Yes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a:latin typeface="Roboto Thin" panose="02000000000000000000" pitchFamily="2" charset="0"/>
                          <a:ea typeface="Roboto Thin" panose="02000000000000000000" pitchFamily="2" charset="0"/>
                          <a:cs typeface="Roboto" panose="02000000000000000000" pitchFamily="2" charset="0"/>
                        </a:rPr>
                        <a:t>Yes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a:latin typeface="Roboto Thin" panose="02000000000000000000" pitchFamily="2" charset="0"/>
                          <a:ea typeface="Roboto Thin" panose="02000000000000000000" pitchFamily="2" charset="0"/>
                          <a:cs typeface="Roboto" panose="02000000000000000000" pitchFamily="2" charset="0"/>
                        </a:rPr>
                        <a:t>No</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17349382"/>
                  </a:ext>
                </a:extLst>
              </a:tr>
              <a:tr h="538751">
                <a:tc>
                  <a:txBody>
                    <a:bodyPr/>
                    <a:lstStyle/>
                    <a:p>
                      <a:r>
                        <a:rPr lang="en-US" b="1" dirty="0">
                          <a:latin typeface="Roboto Thin" panose="02000000000000000000" pitchFamily="2" charset="0"/>
                          <a:ea typeface="Roboto Thin" panose="02000000000000000000" pitchFamily="2" charset="0"/>
                          <a:cs typeface="Roboto" panose="02000000000000000000" pitchFamily="2" charset="0"/>
                        </a:rPr>
                        <a:t>Should you use?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E5DD"/>
                    </a:solidFill>
                  </a:tcPr>
                </a:tc>
                <a:tc>
                  <a:txBody>
                    <a:bodyPr/>
                    <a:lstStyle/>
                    <a:p>
                      <a:pPr algn="ctr"/>
                      <a:r>
                        <a:rPr lang="en-US" dirty="0">
                          <a:latin typeface="Roboto Thin" panose="02000000000000000000" pitchFamily="2" charset="0"/>
                          <a:ea typeface="Roboto Thin" panose="02000000000000000000" pitchFamily="2" charset="0"/>
                          <a:cs typeface="Roboto" panose="02000000000000000000" pitchFamily="2" charset="0"/>
                        </a:rPr>
                        <a:t>No</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E5DD"/>
                    </a:solidFill>
                  </a:tcPr>
                </a:tc>
                <a:tc>
                  <a:txBody>
                    <a:bodyPr/>
                    <a:lstStyle/>
                    <a:p>
                      <a:pPr algn="ctr"/>
                      <a:r>
                        <a:rPr lang="en-US" dirty="0">
                          <a:latin typeface="Roboto Thin" panose="02000000000000000000" pitchFamily="2" charset="0"/>
                          <a:ea typeface="Roboto Thin" panose="02000000000000000000" pitchFamily="2" charset="0"/>
                          <a:cs typeface="Roboto" panose="02000000000000000000" pitchFamily="2" charset="0"/>
                        </a:rPr>
                        <a:t>Yes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E5DD"/>
                    </a:solidFill>
                  </a:tcPr>
                </a:tc>
                <a:tc>
                  <a:txBody>
                    <a:bodyPr/>
                    <a:lstStyle/>
                    <a:p>
                      <a:pPr algn="ctr"/>
                      <a:r>
                        <a:rPr lang="en-US" dirty="0">
                          <a:latin typeface="Roboto Thin" panose="02000000000000000000" pitchFamily="2" charset="0"/>
                          <a:ea typeface="Roboto Thin" panose="02000000000000000000" pitchFamily="2" charset="0"/>
                          <a:cs typeface="Roboto" panose="02000000000000000000" pitchFamily="2" charset="0"/>
                        </a:rPr>
                        <a:t>Yes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E5DD"/>
                    </a:solidFill>
                  </a:tcPr>
                </a:tc>
                <a:extLst>
                  <a:ext uri="{0D108BD9-81ED-4DB2-BD59-A6C34878D82A}">
                    <a16:rowId xmlns:a16="http://schemas.microsoft.com/office/drawing/2014/main" val="3219790320"/>
                  </a:ext>
                </a:extLst>
              </a:tr>
            </a:tbl>
          </a:graphicData>
        </a:graphic>
      </p:graphicFrame>
    </p:spTree>
    <p:extLst>
      <p:ext uri="{BB962C8B-B14F-4D97-AF65-F5344CB8AC3E}">
        <p14:creationId xmlns:p14="http://schemas.microsoft.com/office/powerpoint/2010/main" val="1988458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BF59119-1A52-4E2F-B297-5AB31AF07D67}"/>
              </a:ext>
            </a:extLst>
          </p:cNvPr>
          <p:cNvSpPr>
            <a:spLocks noGrp="1"/>
          </p:cNvSpPr>
          <p:nvPr>
            <p:ph type="sldNum" sz="quarter" idx="12"/>
          </p:nvPr>
        </p:nvSpPr>
        <p:spPr>
          <a:xfrm>
            <a:off x="8610600" y="6356350"/>
            <a:ext cx="2743200" cy="365125"/>
          </a:xfrm>
        </p:spPr>
        <p:txBody>
          <a:bodyPr/>
          <a:lstStyle/>
          <a:p>
            <a:fld id="{1EE21362-14F2-493E-A18A-47CA62E2E351}" type="slidenum">
              <a:rPr lang="en-US" sz="1800" smtClean="0">
                <a:solidFill>
                  <a:srgbClr val="FF4209"/>
                </a:solidFill>
                <a:latin typeface="Roboto Black" pitchFamily="2" charset="0"/>
                <a:ea typeface="Roboto Black" pitchFamily="2" charset="0"/>
              </a:rPr>
              <a:t>7</a:t>
            </a:fld>
            <a:endParaRPr lang="en-US" sz="1800" dirty="0">
              <a:solidFill>
                <a:srgbClr val="FF4209"/>
              </a:solidFill>
              <a:latin typeface="Roboto Black" pitchFamily="2" charset="0"/>
              <a:ea typeface="Roboto Black" pitchFamily="2" charset="0"/>
            </a:endParaRPr>
          </a:p>
        </p:txBody>
      </p:sp>
      <p:graphicFrame>
        <p:nvGraphicFramePr>
          <p:cNvPr id="3" name="Table 4">
            <a:extLst>
              <a:ext uri="{FF2B5EF4-FFF2-40B4-BE49-F238E27FC236}">
                <a16:creationId xmlns:a16="http://schemas.microsoft.com/office/drawing/2014/main" id="{87BB4623-10ED-4529-9608-1388CB2EF584}"/>
              </a:ext>
            </a:extLst>
          </p:cNvPr>
          <p:cNvGraphicFramePr>
            <a:graphicFrameLocks noGrp="1"/>
          </p:cNvGraphicFramePr>
          <p:nvPr>
            <p:extLst>
              <p:ext uri="{D42A27DB-BD31-4B8C-83A1-F6EECF244321}">
                <p14:modId xmlns:p14="http://schemas.microsoft.com/office/powerpoint/2010/main" val="4127466209"/>
              </p:ext>
            </p:extLst>
          </p:nvPr>
        </p:nvGraphicFramePr>
        <p:xfrm>
          <a:off x="838200" y="136525"/>
          <a:ext cx="10707149" cy="6583680"/>
        </p:xfrm>
        <a:graphic>
          <a:graphicData uri="http://schemas.openxmlformats.org/drawingml/2006/table">
            <a:tbl>
              <a:tblPr firstRow="1" bandRow="1">
                <a:tableStyleId>{5C22544A-7EE6-4342-B048-85BDC9FD1C3A}</a:tableStyleId>
              </a:tblPr>
              <a:tblGrid>
                <a:gridCol w="1867795">
                  <a:extLst>
                    <a:ext uri="{9D8B030D-6E8A-4147-A177-3AD203B41FA5}">
                      <a16:colId xmlns:a16="http://schemas.microsoft.com/office/drawing/2014/main" val="3787087330"/>
                    </a:ext>
                  </a:extLst>
                </a:gridCol>
                <a:gridCol w="5119139">
                  <a:extLst>
                    <a:ext uri="{9D8B030D-6E8A-4147-A177-3AD203B41FA5}">
                      <a16:colId xmlns:a16="http://schemas.microsoft.com/office/drawing/2014/main" val="1962939822"/>
                    </a:ext>
                  </a:extLst>
                </a:gridCol>
                <a:gridCol w="3720215">
                  <a:extLst>
                    <a:ext uri="{9D8B030D-6E8A-4147-A177-3AD203B41FA5}">
                      <a16:colId xmlns:a16="http://schemas.microsoft.com/office/drawing/2014/main" val="2124701515"/>
                    </a:ext>
                  </a:extLst>
                </a:gridCol>
              </a:tblGrid>
              <a:tr h="548640">
                <a:tc>
                  <a:txBody>
                    <a:bodyPr/>
                    <a:lstStyle/>
                    <a:p>
                      <a:endParaRPr lang="en-US" sz="1200" dirty="0">
                        <a:latin typeface="Roboto Medium" pitchFamily="2" charset="0"/>
                        <a:ea typeface="Roboto Medium" pitchFamily="2" charset="0"/>
                        <a:cs typeface="Roboto" panose="02000000000000000000" pitchFamily="2"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4209"/>
                    </a:solidFill>
                  </a:tcPr>
                </a:tc>
                <a:tc>
                  <a:txBody>
                    <a:bodyPr/>
                    <a:lstStyle/>
                    <a:p>
                      <a:pPr algn="ctr"/>
                      <a:r>
                        <a:rPr lang="en-US" sz="1200" dirty="0">
                          <a:latin typeface="Roboto Medium" pitchFamily="2" charset="0"/>
                          <a:ea typeface="Roboto Medium" pitchFamily="2" charset="0"/>
                          <a:cs typeface="Roboto" panose="02000000000000000000" pitchFamily="2" charset="0"/>
                        </a:rPr>
                        <a:t>Desc</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4209"/>
                    </a:solidFill>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Declaration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4209"/>
                    </a:solidFill>
                  </a:tcPr>
                </a:tc>
                <a:extLst>
                  <a:ext uri="{0D108BD9-81ED-4DB2-BD59-A6C34878D82A}">
                    <a16:rowId xmlns:a16="http://schemas.microsoft.com/office/drawing/2014/main" val="2794267669"/>
                  </a:ext>
                </a:extLst>
              </a:tr>
              <a:tr h="548640">
                <a:tc>
                  <a:txBody>
                    <a:bodyPr/>
                    <a:lstStyle/>
                    <a:p>
                      <a:r>
                        <a:rPr lang="en-US" sz="1050" b="1" dirty="0">
                          <a:latin typeface="Roboto Medium" pitchFamily="2" charset="0"/>
                          <a:ea typeface="Roboto Medium" pitchFamily="2" charset="0"/>
                          <a:cs typeface="Roboto" panose="02000000000000000000" pitchFamily="2" charset="0"/>
                        </a:rPr>
                        <a:t>Number</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E5DD"/>
                    </a:solidFill>
                  </a:tcPr>
                </a:tc>
                <a:tc>
                  <a:txBody>
                    <a:bodyPr/>
                    <a:lstStyle/>
                    <a:p>
                      <a:pPr algn="l"/>
                      <a:r>
                        <a:rPr lang="en-US" sz="1000" dirty="0">
                          <a:latin typeface="Roboto Medium" pitchFamily="2" charset="0"/>
                          <a:ea typeface="Roboto Medium" pitchFamily="2" charset="0"/>
                          <a:cs typeface="Roboto" panose="02000000000000000000" pitchFamily="2" charset="0"/>
                        </a:rPr>
                        <a:t>As in JavaScript, all numbers in TypeScript are floating point values. These floating-point numbers get the type number. </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E5DD"/>
                    </a:solidFill>
                  </a:tcPr>
                </a:tc>
                <a:tc>
                  <a:txBody>
                    <a:bodyPr/>
                    <a:lstStyle/>
                    <a:p>
                      <a:pPr algn="l"/>
                      <a:r>
                        <a:rPr lang="en-US" sz="1100" dirty="0">
                          <a:latin typeface="Source Code Pro" panose="020B0509030403020204" pitchFamily="49" charset="0"/>
                          <a:ea typeface="Roboto Thin" panose="02000000000000000000" pitchFamily="2" charset="0"/>
                          <a:cs typeface="Roboto" panose="02000000000000000000" pitchFamily="2" charset="0"/>
                        </a:rPr>
                        <a:t>let decimal: number = 6;</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E5DD"/>
                    </a:solidFill>
                  </a:tcPr>
                </a:tc>
                <a:extLst>
                  <a:ext uri="{0D108BD9-81ED-4DB2-BD59-A6C34878D82A}">
                    <a16:rowId xmlns:a16="http://schemas.microsoft.com/office/drawing/2014/main" val="3102538817"/>
                  </a:ext>
                </a:extLst>
              </a:tr>
              <a:tr h="548640">
                <a:tc>
                  <a:txBody>
                    <a:bodyPr/>
                    <a:lstStyle/>
                    <a:p>
                      <a:r>
                        <a:rPr lang="en-US" sz="1050" b="1" dirty="0">
                          <a:latin typeface="Roboto Medium" pitchFamily="2" charset="0"/>
                          <a:ea typeface="Roboto Medium" pitchFamily="2" charset="0"/>
                          <a:cs typeface="Roboto" panose="02000000000000000000" pitchFamily="2" charset="0"/>
                        </a:rPr>
                        <a:t>String</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sz="1000" dirty="0">
                          <a:latin typeface="Roboto Medium" pitchFamily="2" charset="0"/>
                          <a:ea typeface="Roboto Medium" pitchFamily="2" charset="0"/>
                          <a:cs typeface="Roboto" panose="02000000000000000000" pitchFamily="2" charset="0"/>
                        </a:rPr>
                        <a:t>As in other languages, we use the type string to refer to these textual datatypes.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sz="1100" dirty="0">
                          <a:latin typeface="Source Code Pro" panose="020B0509030403020204" pitchFamily="49" charset="0"/>
                          <a:ea typeface="Roboto Thin" panose="02000000000000000000" pitchFamily="2" charset="0"/>
                          <a:cs typeface="Roboto" panose="02000000000000000000" pitchFamily="2" charset="0"/>
                        </a:rPr>
                        <a:t>let color: string = "blue"; </a:t>
                      </a:r>
                    </a:p>
                    <a:p>
                      <a:pPr algn="l"/>
                      <a:r>
                        <a:rPr lang="en-US" sz="1100" dirty="0">
                          <a:latin typeface="Source Code Pro" panose="020B0509030403020204" pitchFamily="49" charset="0"/>
                          <a:ea typeface="Roboto Thin" panose="02000000000000000000" pitchFamily="2" charset="0"/>
                          <a:cs typeface="Roboto" panose="02000000000000000000" pitchFamily="2" charset="0"/>
                        </a:rPr>
                        <a:t>color = 'red';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17349382"/>
                  </a:ext>
                </a:extLst>
              </a:tr>
              <a:tr h="548640">
                <a:tc>
                  <a:txBody>
                    <a:bodyPr/>
                    <a:lstStyle/>
                    <a:p>
                      <a:r>
                        <a:rPr lang="en-US" sz="1050" b="1" dirty="0">
                          <a:latin typeface="Roboto Medium" pitchFamily="2" charset="0"/>
                          <a:ea typeface="Roboto Medium" pitchFamily="2" charset="0"/>
                          <a:cs typeface="Roboto" panose="02000000000000000000" pitchFamily="2" charset="0"/>
                        </a:rPr>
                        <a:t>Boolean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E5DD"/>
                    </a:solidFill>
                  </a:tcPr>
                </a:tc>
                <a:tc>
                  <a:txBody>
                    <a:bodyPr/>
                    <a:lstStyle/>
                    <a:p>
                      <a:pPr algn="l"/>
                      <a:r>
                        <a:rPr lang="en-US" sz="1000" dirty="0">
                          <a:latin typeface="Roboto Medium" pitchFamily="2" charset="0"/>
                          <a:ea typeface="Roboto Medium" pitchFamily="2" charset="0"/>
                          <a:cs typeface="Roboto" panose="02000000000000000000" pitchFamily="2" charset="0"/>
                        </a:rPr>
                        <a:t>The most basic datatype is the simple true/false value.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E5DD"/>
                    </a:solidFill>
                  </a:tcPr>
                </a:tc>
                <a:tc>
                  <a:txBody>
                    <a:bodyPr/>
                    <a:lstStyle/>
                    <a:p>
                      <a:pPr algn="l"/>
                      <a:r>
                        <a:rPr lang="en-US" sz="1100" dirty="0">
                          <a:latin typeface="Source Code Pro" panose="020B0509030403020204" pitchFamily="49" charset="0"/>
                          <a:ea typeface="Roboto Thin" panose="02000000000000000000" pitchFamily="2" charset="0"/>
                          <a:cs typeface="Roboto" panose="02000000000000000000" pitchFamily="2" charset="0"/>
                        </a:rPr>
                        <a:t>let </a:t>
                      </a:r>
                      <a:r>
                        <a:rPr lang="en-US" sz="1100" dirty="0" err="1">
                          <a:latin typeface="Source Code Pro" panose="020B0509030403020204" pitchFamily="49" charset="0"/>
                          <a:ea typeface="Roboto Thin" panose="02000000000000000000" pitchFamily="2" charset="0"/>
                          <a:cs typeface="Roboto" panose="02000000000000000000" pitchFamily="2" charset="0"/>
                        </a:rPr>
                        <a:t>isDone</a:t>
                      </a:r>
                      <a:r>
                        <a:rPr lang="en-US" sz="1100" dirty="0">
                          <a:latin typeface="Source Code Pro" panose="020B0509030403020204" pitchFamily="49" charset="0"/>
                          <a:ea typeface="Roboto Thin" panose="02000000000000000000" pitchFamily="2" charset="0"/>
                          <a:cs typeface="Roboto" panose="02000000000000000000" pitchFamily="2" charset="0"/>
                        </a:rPr>
                        <a:t>: </a:t>
                      </a:r>
                      <a:r>
                        <a:rPr lang="en-US" sz="1100" dirty="0" err="1">
                          <a:latin typeface="Source Code Pro" panose="020B0509030403020204" pitchFamily="49" charset="0"/>
                          <a:ea typeface="Roboto Thin" panose="02000000000000000000" pitchFamily="2" charset="0"/>
                          <a:cs typeface="Roboto" panose="02000000000000000000" pitchFamily="2" charset="0"/>
                        </a:rPr>
                        <a:t>boolean</a:t>
                      </a:r>
                      <a:r>
                        <a:rPr lang="en-US" sz="1100" dirty="0">
                          <a:latin typeface="Source Code Pro" panose="020B0509030403020204" pitchFamily="49" charset="0"/>
                          <a:ea typeface="Roboto Thin" panose="02000000000000000000" pitchFamily="2" charset="0"/>
                          <a:cs typeface="Roboto" panose="02000000000000000000" pitchFamily="2" charset="0"/>
                        </a:rPr>
                        <a:t> = false;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E5DD"/>
                    </a:solidFill>
                  </a:tcPr>
                </a:tc>
                <a:extLst>
                  <a:ext uri="{0D108BD9-81ED-4DB2-BD59-A6C34878D82A}">
                    <a16:rowId xmlns:a16="http://schemas.microsoft.com/office/drawing/2014/main" val="3219790320"/>
                  </a:ext>
                </a:extLst>
              </a:tr>
              <a:tr h="548640">
                <a:tc>
                  <a:txBody>
                    <a:bodyPr/>
                    <a:lstStyle/>
                    <a:p>
                      <a:r>
                        <a:rPr lang="en-US" sz="1050" b="1" dirty="0">
                          <a:latin typeface="Roboto Medium" pitchFamily="2" charset="0"/>
                          <a:ea typeface="Roboto Medium" pitchFamily="2" charset="0"/>
                          <a:cs typeface="Roboto" panose="02000000000000000000" pitchFamily="2" charset="0"/>
                        </a:rPr>
                        <a:t>Object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endParaRPr lang="en-US" sz="1000" dirty="0">
                        <a:latin typeface="Roboto Medium" pitchFamily="2" charset="0"/>
                        <a:ea typeface="Roboto Medium" pitchFamily="2" charset="0"/>
                        <a:cs typeface="Roboto" panose="02000000000000000000" pitchFamily="2"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endParaRPr lang="en-US" sz="1100" dirty="0">
                        <a:latin typeface="Source Code Pro" panose="020B0509030403020204" pitchFamily="49" charset="0"/>
                        <a:ea typeface="Roboto Thin" panose="02000000000000000000" pitchFamily="2" charset="0"/>
                        <a:cs typeface="Roboto" panose="02000000000000000000" pitchFamily="2"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6881338"/>
                  </a:ext>
                </a:extLst>
              </a:tr>
              <a:tr h="548640">
                <a:tc>
                  <a:txBody>
                    <a:bodyPr/>
                    <a:lstStyle/>
                    <a:p>
                      <a:r>
                        <a:rPr lang="en-US" sz="1050" b="1" dirty="0">
                          <a:latin typeface="Roboto Medium" pitchFamily="2" charset="0"/>
                          <a:ea typeface="Roboto Medium" pitchFamily="2" charset="0"/>
                          <a:cs typeface="Roboto" panose="02000000000000000000" pitchFamily="2" charset="0"/>
                        </a:rPr>
                        <a:t>Any</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E5DD"/>
                    </a:solidFill>
                  </a:tcPr>
                </a:tc>
                <a:tc>
                  <a:txBody>
                    <a:bodyPr/>
                    <a:lstStyle/>
                    <a:p>
                      <a:pPr algn="l"/>
                      <a:r>
                        <a:rPr lang="en-US" sz="1000" dirty="0">
                          <a:latin typeface="Roboto Medium" pitchFamily="2" charset="0"/>
                          <a:ea typeface="Roboto Medium" pitchFamily="2" charset="0"/>
                          <a:cs typeface="Roboto" panose="02000000000000000000" pitchFamily="2" charset="0"/>
                        </a:rPr>
                        <a:t>We may need to describe the type of variables that we do not know when we are writing an application. These values may come from dynamic content, e.g. from the user or a 3rd party library.</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E5DD"/>
                    </a:solidFill>
                  </a:tcPr>
                </a:tc>
                <a:tc>
                  <a:txBody>
                    <a:bodyPr/>
                    <a:lstStyle/>
                    <a:p>
                      <a:pPr algn="l"/>
                      <a:endParaRPr lang="en-US" sz="1100" dirty="0">
                        <a:latin typeface="Source Code Pro" panose="020B0509030403020204" pitchFamily="49" charset="0"/>
                        <a:ea typeface="Roboto Thin" panose="02000000000000000000" pitchFamily="2" charset="0"/>
                        <a:cs typeface="Roboto" panose="02000000000000000000" pitchFamily="2"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E5DD"/>
                    </a:solidFill>
                  </a:tcPr>
                </a:tc>
                <a:extLst>
                  <a:ext uri="{0D108BD9-81ED-4DB2-BD59-A6C34878D82A}">
                    <a16:rowId xmlns:a16="http://schemas.microsoft.com/office/drawing/2014/main" val="209033341"/>
                  </a:ext>
                </a:extLst>
              </a:tr>
              <a:tr h="548640">
                <a:tc>
                  <a:txBody>
                    <a:bodyPr/>
                    <a:lstStyle/>
                    <a:p>
                      <a:r>
                        <a:rPr lang="en-US" sz="1050" b="1" dirty="0">
                          <a:latin typeface="Roboto Medium" pitchFamily="2" charset="0"/>
                          <a:ea typeface="Roboto Medium" pitchFamily="2" charset="0"/>
                          <a:cs typeface="Roboto" panose="02000000000000000000" pitchFamily="2" charset="0"/>
                        </a:rPr>
                        <a:t>Array</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sz="1000" dirty="0">
                          <a:latin typeface="Roboto Medium" pitchFamily="2" charset="0"/>
                          <a:ea typeface="Roboto Medium" pitchFamily="2" charset="0"/>
                          <a:cs typeface="Roboto" panose="02000000000000000000" pitchFamily="2" charset="0"/>
                        </a:rPr>
                        <a:t>A collection of values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sz="1100" dirty="0">
                          <a:latin typeface="Source Code Pro" panose="020B0509030403020204" pitchFamily="49" charset="0"/>
                          <a:ea typeface="Roboto Thin" panose="02000000000000000000" pitchFamily="2" charset="0"/>
                          <a:cs typeface="Roboto" panose="02000000000000000000" pitchFamily="2" charset="0"/>
                        </a:rPr>
                        <a:t>let list: number[] = [1, 2, 3];</a:t>
                      </a:r>
                    </a:p>
                    <a:p>
                      <a:pPr algn="l"/>
                      <a:r>
                        <a:rPr lang="en-US" sz="1100" dirty="0">
                          <a:latin typeface="Source Code Pro" panose="020B0509030403020204" pitchFamily="49" charset="0"/>
                          <a:ea typeface="Roboto Thin" panose="02000000000000000000" pitchFamily="2" charset="0"/>
                          <a:cs typeface="Roboto" panose="02000000000000000000" pitchFamily="2" charset="0"/>
                        </a:rPr>
                        <a:t>let list: Array&lt;number&gt; = [1, 2, 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31643197"/>
                  </a:ext>
                </a:extLst>
              </a:tr>
              <a:tr h="548640">
                <a:tc>
                  <a:txBody>
                    <a:bodyPr/>
                    <a:lstStyle/>
                    <a:p>
                      <a:r>
                        <a:rPr lang="en-US" sz="1050" b="1" dirty="0">
                          <a:latin typeface="Roboto Medium" pitchFamily="2" charset="0"/>
                          <a:ea typeface="Roboto Medium" pitchFamily="2" charset="0"/>
                          <a:cs typeface="Roboto" panose="02000000000000000000" pitchFamily="2" charset="0"/>
                        </a:rPr>
                        <a:t>Tuple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E5DD"/>
                    </a:solidFill>
                  </a:tcPr>
                </a:tc>
                <a:tc>
                  <a:txBody>
                    <a:bodyPr/>
                    <a:lstStyle/>
                    <a:p>
                      <a:pPr algn="l"/>
                      <a:r>
                        <a:rPr lang="en-US" sz="1000" dirty="0">
                          <a:latin typeface="Roboto Medium" pitchFamily="2" charset="0"/>
                          <a:ea typeface="Roboto Medium" pitchFamily="2" charset="0"/>
                          <a:cs typeface="Roboto" panose="02000000000000000000" pitchFamily="2" charset="0"/>
                        </a:rPr>
                        <a:t>Tuple types allow you to express an array where the type of a fixed number of elements is known but need not be the same.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E5DD"/>
                    </a:solidFill>
                  </a:tcPr>
                </a:tc>
                <a:tc>
                  <a:txBody>
                    <a:bodyPr/>
                    <a:lstStyle/>
                    <a:p>
                      <a:pPr algn="l"/>
                      <a:r>
                        <a:rPr lang="en-US" sz="1100" dirty="0">
                          <a:latin typeface="Source Code Pro" panose="020B0509030403020204" pitchFamily="49" charset="0"/>
                          <a:ea typeface="Roboto Thin" panose="02000000000000000000" pitchFamily="2" charset="0"/>
                          <a:cs typeface="Roboto" panose="02000000000000000000" pitchFamily="2" charset="0"/>
                        </a:rPr>
                        <a:t>let x: [string, number];</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E5DD"/>
                    </a:solidFill>
                  </a:tcPr>
                </a:tc>
                <a:extLst>
                  <a:ext uri="{0D108BD9-81ED-4DB2-BD59-A6C34878D82A}">
                    <a16:rowId xmlns:a16="http://schemas.microsoft.com/office/drawing/2014/main" val="1981095452"/>
                  </a:ext>
                </a:extLst>
              </a:tr>
              <a:tr h="548640">
                <a:tc>
                  <a:txBody>
                    <a:bodyPr/>
                    <a:lstStyle/>
                    <a:p>
                      <a:r>
                        <a:rPr lang="en-US" sz="1050" b="1" dirty="0" err="1">
                          <a:latin typeface="Roboto Medium" pitchFamily="2" charset="0"/>
                          <a:ea typeface="Roboto Medium" pitchFamily="2" charset="0"/>
                          <a:cs typeface="Roboto" panose="02000000000000000000" pitchFamily="2" charset="0"/>
                        </a:rPr>
                        <a:t>Enum</a:t>
                      </a:r>
                      <a:endParaRPr lang="en-US" sz="1050" b="1" dirty="0">
                        <a:latin typeface="Roboto Medium" pitchFamily="2" charset="0"/>
                        <a:ea typeface="Roboto Medium" pitchFamily="2" charset="0"/>
                        <a:cs typeface="Roboto" panose="02000000000000000000" pitchFamily="2"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sz="1000" dirty="0">
                          <a:latin typeface="Roboto Medium" pitchFamily="2" charset="0"/>
                          <a:ea typeface="Roboto Medium" pitchFamily="2" charset="0"/>
                          <a:cs typeface="Roboto" panose="02000000000000000000" pitchFamily="2" charset="0"/>
                        </a:rPr>
                        <a:t>A helpful addition to the standard set of datatypes from JavaScript is the </a:t>
                      </a:r>
                      <a:r>
                        <a:rPr lang="en-US" sz="1000" dirty="0" err="1">
                          <a:latin typeface="Roboto Medium" pitchFamily="2" charset="0"/>
                          <a:ea typeface="Roboto Medium" pitchFamily="2" charset="0"/>
                          <a:cs typeface="Roboto" panose="02000000000000000000" pitchFamily="2" charset="0"/>
                        </a:rPr>
                        <a:t>enum</a:t>
                      </a:r>
                      <a:r>
                        <a:rPr lang="en-US" sz="1000" dirty="0">
                          <a:latin typeface="Roboto Medium" pitchFamily="2" charset="0"/>
                          <a:ea typeface="Roboto Medium" pitchFamily="2" charset="0"/>
                          <a:cs typeface="Roboto" panose="02000000000000000000" pitchFamily="2" charset="0"/>
                        </a:rPr>
                        <a:t>. As in languages like C#, an </a:t>
                      </a:r>
                      <a:r>
                        <a:rPr lang="en-US" sz="1000" dirty="0" err="1">
                          <a:latin typeface="Roboto Medium" pitchFamily="2" charset="0"/>
                          <a:ea typeface="Roboto Medium" pitchFamily="2" charset="0"/>
                          <a:cs typeface="Roboto" panose="02000000000000000000" pitchFamily="2" charset="0"/>
                        </a:rPr>
                        <a:t>enum</a:t>
                      </a:r>
                      <a:r>
                        <a:rPr lang="en-US" sz="1000" dirty="0">
                          <a:latin typeface="Roboto Medium" pitchFamily="2" charset="0"/>
                          <a:ea typeface="Roboto Medium" pitchFamily="2" charset="0"/>
                          <a:cs typeface="Roboto" panose="02000000000000000000" pitchFamily="2" charset="0"/>
                        </a:rPr>
                        <a:t> is a way of giving more friendly names to sets of numeric values.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endParaRPr lang="en-US" sz="1100" dirty="0">
                        <a:latin typeface="Source Code Pro" panose="020B0509030403020204" pitchFamily="49" charset="0"/>
                        <a:ea typeface="Roboto Thin" panose="02000000000000000000" pitchFamily="2" charset="0"/>
                        <a:cs typeface="Roboto" panose="02000000000000000000" pitchFamily="2"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322924"/>
                  </a:ext>
                </a:extLst>
              </a:tr>
              <a:tr h="548640">
                <a:tc>
                  <a:txBody>
                    <a:bodyPr/>
                    <a:lstStyle/>
                    <a:p>
                      <a:r>
                        <a:rPr lang="en-US" sz="1050" b="1" dirty="0">
                          <a:latin typeface="Roboto Medium" pitchFamily="2" charset="0"/>
                          <a:ea typeface="Roboto Medium" pitchFamily="2" charset="0"/>
                          <a:cs typeface="Roboto" panose="02000000000000000000" pitchFamily="2" charset="0"/>
                        </a:rPr>
                        <a:t>Null or Undefined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E5DD"/>
                    </a:solidFill>
                  </a:tcPr>
                </a:tc>
                <a:tc>
                  <a:txBody>
                    <a:bodyPr/>
                    <a:lstStyle/>
                    <a:p>
                      <a:pPr algn="l"/>
                      <a:endParaRPr lang="en-US" sz="1000" dirty="0">
                        <a:latin typeface="Roboto Medium" pitchFamily="2" charset="0"/>
                        <a:ea typeface="Roboto Medium" pitchFamily="2" charset="0"/>
                        <a:cs typeface="Roboto" panose="02000000000000000000" pitchFamily="2"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E5DD"/>
                    </a:solidFill>
                  </a:tcPr>
                </a:tc>
                <a:tc>
                  <a:txBody>
                    <a:bodyPr/>
                    <a:lstStyle/>
                    <a:p>
                      <a:pPr algn="l"/>
                      <a:endParaRPr lang="en-US" sz="1100" dirty="0">
                        <a:latin typeface="Source Code Pro" panose="020B0509030403020204" pitchFamily="49" charset="0"/>
                        <a:ea typeface="Roboto Thin" panose="02000000000000000000" pitchFamily="2" charset="0"/>
                        <a:cs typeface="Roboto" panose="02000000000000000000" pitchFamily="2"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E5DD"/>
                    </a:solidFill>
                  </a:tcPr>
                </a:tc>
                <a:extLst>
                  <a:ext uri="{0D108BD9-81ED-4DB2-BD59-A6C34878D82A}">
                    <a16:rowId xmlns:a16="http://schemas.microsoft.com/office/drawing/2014/main" val="1195672652"/>
                  </a:ext>
                </a:extLst>
              </a:tr>
              <a:tr h="548640">
                <a:tc>
                  <a:txBody>
                    <a:bodyPr/>
                    <a:lstStyle/>
                    <a:p>
                      <a:r>
                        <a:rPr lang="en-US" sz="1050" b="1" dirty="0">
                          <a:latin typeface="Roboto Medium" pitchFamily="2" charset="0"/>
                          <a:ea typeface="Roboto Medium" pitchFamily="2" charset="0"/>
                          <a:cs typeface="Roboto" panose="02000000000000000000" pitchFamily="2" charset="0"/>
                        </a:rPr>
                        <a:t>Void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sz="1000" dirty="0">
                          <a:latin typeface="Roboto Medium" pitchFamily="2" charset="0"/>
                          <a:ea typeface="Roboto Medium" pitchFamily="2" charset="0"/>
                          <a:cs typeface="Roboto" panose="02000000000000000000" pitchFamily="2" charset="0"/>
                        </a:rPr>
                        <a:t>void is a little like the opposite of any: the absence of having any type at all. </a:t>
                      </a:r>
                      <a:r>
                        <a:rPr lang="en-US" sz="1000">
                          <a:latin typeface="Roboto Medium" pitchFamily="2" charset="0"/>
                          <a:ea typeface="Roboto Medium" pitchFamily="2" charset="0"/>
                          <a:cs typeface="Roboto" panose="02000000000000000000" pitchFamily="2" charset="0"/>
                        </a:rPr>
                        <a:t>You may commonly see this as the return type of functions that do not return a value</a:t>
                      </a:r>
                      <a:endParaRPr lang="en-US" sz="1000" dirty="0">
                        <a:latin typeface="Roboto Medium" pitchFamily="2" charset="0"/>
                        <a:ea typeface="Roboto Medium" pitchFamily="2" charset="0"/>
                        <a:cs typeface="Roboto" panose="02000000000000000000" pitchFamily="2"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endParaRPr lang="en-US" sz="1100" dirty="0">
                        <a:latin typeface="Source Code Pro" panose="020B0509030403020204" pitchFamily="49" charset="0"/>
                        <a:ea typeface="Roboto Thin" panose="02000000000000000000" pitchFamily="2" charset="0"/>
                        <a:cs typeface="Roboto" panose="02000000000000000000" pitchFamily="2"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3388322"/>
                  </a:ext>
                </a:extLst>
              </a:tr>
              <a:tr h="548640">
                <a:tc>
                  <a:txBody>
                    <a:bodyPr/>
                    <a:lstStyle/>
                    <a:p>
                      <a:r>
                        <a:rPr lang="en-US" sz="1050" b="1" dirty="0">
                          <a:latin typeface="Roboto Medium" pitchFamily="2" charset="0"/>
                          <a:ea typeface="Roboto Medium" pitchFamily="2" charset="0"/>
                          <a:cs typeface="Roboto" panose="02000000000000000000" pitchFamily="2" charset="0"/>
                        </a:rPr>
                        <a:t>Never</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E5DD"/>
                    </a:solidFill>
                  </a:tcPr>
                </a:tc>
                <a:tc>
                  <a:txBody>
                    <a:bodyPr/>
                    <a:lstStyle/>
                    <a:p>
                      <a:pPr algn="l"/>
                      <a:endParaRPr lang="en-US" sz="1000" dirty="0">
                        <a:latin typeface="Roboto Medium" pitchFamily="2" charset="0"/>
                        <a:ea typeface="Roboto Medium" pitchFamily="2" charset="0"/>
                        <a:cs typeface="Roboto" panose="02000000000000000000" pitchFamily="2"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E5DD"/>
                    </a:solidFill>
                  </a:tcPr>
                </a:tc>
                <a:tc>
                  <a:txBody>
                    <a:bodyPr/>
                    <a:lstStyle/>
                    <a:p>
                      <a:pPr algn="l"/>
                      <a:endParaRPr lang="en-US" sz="1100" dirty="0">
                        <a:latin typeface="Source Code Pro" panose="020B0509030403020204" pitchFamily="49" charset="0"/>
                        <a:ea typeface="Roboto Thin" panose="02000000000000000000" pitchFamily="2" charset="0"/>
                        <a:cs typeface="Roboto" panose="02000000000000000000" pitchFamily="2"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E5DD"/>
                    </a:solidFill>
                  </a:tcPr>
                </a:tc>
                <a:extLst>
                  <a:ext uri="{0D108BD9-81ED-4DB2-BD59-A6C34878D82A}">
                    <a16:rowId xmlns:a16="http://schemas.microsoft.com/office/drawing/2014/main" val="2700413351"/>
                  </a:ext>
                </a:extLst>
              </a:tr>
            </a:tbl>
          </a:graphicData>
        </a:graphic>
      </p:graphicFrame>
    </p:spTree>
    <p:extLst>
      <p:ext uri="{BB962C8B-B14F-4D97-AF65-F5344CB8AC3E}">
        <p14:creationId xmlns:p14="http://schemas.microsoft.com/office/powerpoint/2010/main" val="2246007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2C42-B569-401A-B336-75DB83F718A8}"/>
              </a:ext>
            </a:extLst>
          </p:cNvPr>
          <p:cNvSpPr>
            <a:spLocks noGrp="1"/>
          </p:cNvSpPr>
          <p:nvPr>
            <p:ph type="title"/>
          </p:nvPr>
        </p:nvSpPr>
        <p:spPr>
          <a:xfrm>
            <a:off x="838200" y="365126"/>
            <a:ext cx="10515600" cy="893224"/>
          </a:xfrm>
        </p:spPr>
        <p:txBody>
          <a:bodyPr anchor="ctr">
            <a:normAutofit/>
          </a:bodyPr>
          <a:lstStyle/>
          <a:p>
            <a:pPr algn="l"/>
            <a:r>
              <a:rPr lang="en-US" sz="4000" b="1" dirty="0">
                <a:solidFill>
                  <a:srgbClr val="FF4209"/>
                </a:solidFill>
                <a:latin typeface="Roboto" panose="02000000000000000000" pitchFamily="2" charset="0"/>
                <a:ea typeface="Roboto" panose="02000000000000000000" pitchFamily="2" charset="0"/>
                <a:cs typeface="Roboto" panose="02000000000000000000" pitchFamily="2" charset="0"/>
              </a:rPr>
              <a:t>How Can We Make JavaScript Synchronous?</a:t>
            </a:r>
          </a:p>
        </p:txBody>
      </p:sp>
      <p:cxnSp>
        <p:nvCxnSpPr>
          <p:cNvPr id="6" name="Straight Connector 5">
            <a:extLst>
              <a:ext uri="{FF2B5EF4-FFF2-40B4-BE49-F238E27FC236}">
                <a16:creationId xmlns:a16="http://schemas.microsoft.com/office/drawing/2014/main" id="{30809906-40CE-45DA-B03B-0DF900AA1931}"/>
              </a:ext>
            </a:extLst>
          </p:cNvPr>
          <p:cNvCxnSpPr>
            <a:cxnSpLocks/>
          </p:cNvCxnSpPr>
          <p:nvPr/>
        </p:nvCxnSpPr>
        <p:spPr>
          <a:xfrm flipH="1">
            <a:off x="930479" y="1258350"/>
            <a:ext cx="901886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9BF59119-1A52-4E2F-B297-5AB31AF07D67}"/>
              </a:ext>
            </a:extLst>
          </p:cNvPr>
          <p:cNvSpPr>
            <a:spLocks noGrp="1"/>
          </p:cNvSpPr>
          <p:nvPr>
            <p:ph type="sldNum" sz="quarter" idx="12"/>
          </p:nvPr>
        </p:nvSpPr>
        <p:spPr/>
        <p:txBody>
          <a:bodyPr/>
          <a:lstStyle/>
          <a:p>
            <a:fld id="{1EE21362-14F2-493E-A18A-47CA62E2E351}" type="slidenum">
              <a:rPr lang="en-US" sz="1800" smtClean="0">
                <a:solidFill>
                  <a:srgbClr val="FF4209"/>
                </a:solidFill>
                <a:latin typeface="Roboto Black" pitchFamily="2" charset="0"/>
                <a:ea typeface="Roboto Black" pitchFamily="2" charset="0"/>
              </a:rPr>
              <a:t>8</a:t>
            </a:fld>
            <a:endParaRPr lang="en-US" sz="1800" dirty="0">
              <a:solidFill>
                <a:srgbClr val="FF4209"/>
              </a:solidFill>
              <a:latin typeface="Roboto Black" pitchFamily="2" charset="0"/>
              <a:ea typeface="Roboto Black" pitchFamily="2" charset="0"/>
            </a:endParaRPr>
          </a:p>
        </p:txBody>
      </p:sp>
      <p:grpSp>
        <p:nvGrpSpPr>
          <p:cNvPr id="3" name="Group 2">
            <a:extLst>
              <a:ext uri="{FF2B5EF4-FFF2-40B4-BE49-F238E27FC236}">
                <a16:creationId xmlns:a16="http://schemas.microsoft.com/office/drawing/2014/main" id="{0E927029-5B18-4884-AC93-F25BA7853C3C}"/>
              </a:ext>
            </a:extLst>
          </p:cNvPr>
          <p:cNvGrpSpPr/>
          <p:nvPr/>
        </p:nvGrpSpPr>
        <p:grpSpPr>
          <a:xfrm>
            <a:off x="1500756" y="2329520"/>
            <a:ext cx="9190489" cy="2802968"/>
            <a:chOff x="1500755" y="2796680"/>
            <a:chExt cx="9190489" cy="2802968"/>
          </a:xfrm>
        </p:grpSpPr>
        <p:grpSp>
          <p:nvGrpSpPr>
            <p:cNvPr id="22" name="Group 21">
              <a:extLst>
                <a:ext uri="{FF2B5EF4-FFF2-40B4-BE49-F238E27FC236}">
                  <a16:creationId xmlns:a16="http://schemas.microsoft.com/office/drawing/2014/main" id="{C40B9F04-2A1F-4A3D-864E-EEF064B42173}"/>
                </a:ext>
              </a:extLst>
            </p:cNvPr>
            <p:cNvGrpSpPr/>
            <p:nvPr/>
          </p:nvGrpSpPr>
          <p:grpSpPr>
            <a:xfrm>
              <a:off x="1500755" y="2796680"/>
              <a:ext cx="9190489" cy="1264639"/>
              <a:chOff x="930479" y="2542710"/>
              <a:chExt cx="9190489" cy="1264639"/>
            </a:xfrm>
          </p:grpSpPr>
          <p:sp>
            <p:nvSpPr>
              <p:cNvPr id="15" name="Rectangle 14">
                <a:extLst>
                  <a:ext uri="{FF2B5EF4-FFF2-40B4-BE49-F238E27FC236}">
                    <a16:creationId xmlns:a16="http://schemas.microsoft.com/office/drawing/2014/main" id="{8027DA05-7918-4575-A54E-B1821BB781AD}"/>
                  </a:ext>
                </a:extLst>
              </p:cNvPr>
              <p:cNvSpPr/>
              <p:nvPr/>
            </p:nvSpPr>
            <p:spPr>
              <a:xfrm>
                <a:off x="6211698" y="2542710"/>
                <a:ext cx="3909270" cy="1264639"/>
              </a:xfrm>
              <a:prstGeom prst="rect">
                <a:avLst/>
              </a:prstGeom>
              <a:solidFill>
                <a:srgbClr val="FF42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Black" pitchFamily="2" charset="0"/>
                    <a:ea typeface="Roboto Black" pitchFamily="2" charset="0"/>
                  </a:rPr>
                  <a:t>Promises</a:t>
                </a:r>
              </a:p>
            </p:txBody>
          </p:sp>
          <p:sp>
            <p:nvSpPr>
              <p:cNvPr id="19" name="Rectangle 18">
                <a:extLst>
                  <a:ext uri="{FF2B5EF4-FFF2-40B4-BE49-F238E27FC236}">
                    <a16:creationId xmlns:a16="http://schemas.microsoft.com/office/drawing/2014/main" id="{0DA24265-7C90-48D6-A5A6-7646070318A9}"/>
                  </a:ext>
                </a:extLst>
              </p:cNvPr>
              <p:cNvSpPr/>
              <p:nvPr/>
            </p:nvSpPr>
            <p:spPr>
              <a:xfrm>
                <a:off x="930479" y="2542710"/>
                <a:ext cx="3909270" cy="1264639"/>
              </a:xfrm>
              <a:prstGeom prst="rect">
                <a:avLst/>
              </a:prstGeom>
              <a:solidFill>
                <a:srgbClr val="FF42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Black" pitchFamily="2" charset="0"/>
                    <a:ea typeface="Roboto Black" pitchFamily="2" charset="0"/>
                  </a:rPr>
                  <a:t>Callback Functions</a:t>
                </a:r>
              </a:p>
            </p:txBody>
          </p:sp>
        </p:grpSp>
        <p:sp>
          <p:nvSpPr>
            <p:cNvPr id="9" name="Rectangle 8">
              <a:extLst>
                <a:ext uri="{FF2B5EF4-FFF2-40B4-BE49-F238E27FC236}">
                  <a16:creationId xmlns:a16="http://schemas.microsoft.com/office/drawing/2014/main" id="{69BD4B95-C55A-48FD-837D-F9205D52302C}"/>
                </a:ext>
              </a:extLst>
            </p:cNvPr>
            <p:cNvSpPr/>
            <p:nvPr/>
          </p:nvSpPr>
          <p:spPr>
            <a:xfrm>
              <a:off x="4141364" y="4335009"/>
              <a:ext cx="3909270" cy="1264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4209"/>
                  </a:solidFill>
                  <a:latin typeface="Roboto Black" pitchFamily="2" charset="0"/>
                  <a:ea typeface="Roboto Black" pitchFamily="2" charset="0"/>
                </a:rPr>
                <a:t>Async &amp; Await</a:t>
              </a:r>
            </a:p>
          </p:txBody>
        </p:sp>
      </p:grpSp>
    </p:spTree>
    <p:extLst>
      <p:ext uri="{BB962C8B-B14F-4D97-AF65-F5344CB8AC3E}">
        <p14:creationId xmlns:p14="http://schemas.microsoft.com/office/powerpoint/2010/main" val="4003376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2C42-B569-401A-B336-75DB83F718A8}"/>
              </a:ext>
            </a:extLst>
          </p:cNvPr>
          <p:cNvSpPr>
            <a:spLocks noGrp="1"/>
          </p:cNvSpPr>
          <p:nvPr>
            <p:ph type="title"/>
          </p:nvPr>
        </p:nvSpPr>
        <p:spPr>
          <a:xfrm>
            <a:off x="838200" y="365126"/>
            <a:ext cx="10515600" cy="893224"/>
          </a:xfrm>
        </p:spPr>
        <p:txBody>
          <a:bodyPr anchor="ctr">
            <a:normAutofit/>
          </a:bodyPr>
          <a:lstStyle/>
          <a:p>
            <a:r>
              <a:rPr lang="en-US" sz="4000" b="1" dirty="0">
                <a:solidFill>
                  <a:srgbClr val="FF4209"/>
                </a:solidFill>
                <a:latin typeface="Roboto" panose="02000000000000000000" pitchFamily="2" charset="0"/>
                <a:ea typeface="Roboto" panose="02000000000000000000" pitchFamily="2" charset="0"/>
                <a:cs typeface="Roboto" panose="02000000000000000000" pitchFamily="2" charset="0"/>
              </a:rPr>
              <a:t>Callback Functions</a:t>
            </a:r>
          </a:p>
        </p:txBody>
      </p:sp>
      <p:sp>
        <p:nvSpPr>
          <p:cNvPr id="4" name="Content Placeholder 3">
            <a:extLst>
              <a:ext uri="{FF2B5EF4-FFF2-40B4-BE49-F238E27FC236}">
                <a16:creationId xmlns:a16="http://schemas.microsoft.com/office/drawing/2014/main" id="{0AC2F671-0B48-4A1A-A83E-1F8ACD758D51}"/>
              </a:ext>
            </a:extLst>
          </p:cNvPr>
          <p:cNvSpPr>
            <a:spLocks noGrp="1"/>
          </p:cNvSpPr>
          <p:nvPr>
            <p:ph idx="1"/>
          </p:nvPr>
        </p:nvSpPr>
        <p:spPr/>
        <p:txBody>
          <a:bodyPr>
            <a:normAutofit/>
          </a:bodyPr>
          <a:lstStyle/>
          <a:p>
            <a:pPr marL="0" indent="0">
              <a:buNone/>
            </a:pP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JavaScript leverages a function that will be executed once a result is ready, </a:t>
            </a:r>
            <a:r>
              <a:rPr lang="en-US" b="1" dirty="0">
                <a:solidFill>
                  <a:srgbClr val="FF4209"/>
                </a:solidFill>
                <a:latin typeface="Roboto" panose="02000000000000000000" pitchFamily="2" charset="0"/>
                <a:ea typeface="Roboto" panose="02000000000000000000" pitchFamily="2" charset="0"/>
                <a:cs typeface="Roboto" panose="02000000000000000000" pitchFamily="2" charset="0"/>
              </a:rPr>
              <a:t>this way to know when an async operation has a result. </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Result either being the data returned or an error that took place during the operation.</a:t>
            </a:r>
          </a:p>
          <a:p>
            <a:pPr marL="0" indent="0">
              <a:buNone/>
            </a:pPr>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0" indent="0">
              <a:buNone/>
            </a:pP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This function is called a </a:t>
            </a:r>
            <a:r>
              <a:rPr lang="en-US" b="1" dirty="0">
                <a:solidFill>
                  <a:srgbClr val="FF4209"/>
                </a:solidFill>
                <a:latin typeface="Roboto" panose="02000000000000000000" pitchFamily="2" charset="0"/>
                <a:ea typeface="Roboto" panose="02000000000000000000" pitchFamily="2" charset="0"/>
                <a:cs typeface="Roboto" panose="02000000000000000000" pitchFamily="2" charset="0"/>
              </a:rPr>
              <a:t>callback function</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p>
          <a:p>
            <a:pPr marL="0" indent="0">
              <a:buNone/>
            </a:pPr>
            <a:endParaRPr lang="en-US"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cxnSp>
        <p:nvCxnSpPr>
          <p:cNvPr id="6" name="Straight Connector 5">
            <a:extLst>
              <a:ext uri="{FF2B5EF4-FFF2-40B4-BE49-F238E27FC236}">
                <a16:creationId xmlns:a16="http://schemas.microsoft.com/office/drawing/2014/main" id="{30809906-40CE-45DA-B03B-0DF900AA1931}"/>
              </a:ext>
            </a:extLst>
          </p:cNvPr>
          <p:cNvCxnSpPr>
            <a:cxnSpLocks/>
          </p:cNvCxnSpPr>
          <p:nvPr/>
        </p:nvCxnSpPr>
        <p:spPr>
          <a:xfrm flipH="1">
            <a:off x="930479" y="1258350"/>
            <a:ext cx="901886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9BF59119-1A52-4E2F-B297-5AB31AF07D67}"/>
              </a:ext>
            </a:extLst>
          </p:cNvPr>
          <p:cNvSpPr>
            <a:spLocks noGrp="1"/>
          </p:cNvSpPr>
          <p:nvPr>
            <p:ph type="sldNum" sz="quarter" idx="12"/>
          </p:nvPr>
        </p:nvSpPr>
        <p:spPr/>
        <p:txBody>
          <a:bodyPr/>
          <a:lstStyle/>
          <a:p>
            <a:fld id="{1EE21362-14F2-493E-A18A-47CA62E2E351}" type="slidenum">
              <a:rPr lang="en-US" sz="1800" smtClean="0">
                <a:solidFill>
                  <a:srgbClr val="FF4209"/>
                </a:solidFill>
                <a:latin typeface="Roboto Black" pitchFamily="2" charset="0"/>
                <a:ea typeface="Roboto Black" pitchFamily="2" charset="0"/>
              </a:rPr>
              <a:t>9</a:t>
            </a:fld>
            <a:endParaRPr lang="en-US" sz="1800" dirty="0">
              <a:solidFill>
                <a:srgbClr val="FF4209"/>
              </a:solidFill>
              <a:latin typeface="Roboto Black" pitchFamily="2" charset="0"/>
              <a:ea typeface="Roboto Black" pitchFamily="2" charset="0"/>
            </a:endParaRPr>
          </a:p>
        </p:txBody>
      </p:sp>
    </p:spTree>
    <p:extLst>
      <p:ext uri="{BB962C8B-B14F-4D97-AF65-F5344CB8AC3E}">
        <p14:creationId xmlns:p14="http://schemas.microsoft.com/office/powerpoint/2010/main" val="2543630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569</Words>
  <Application>Microsoft Office PowerPoint</Application>
  <PresentationFormat>Widescreen</PresentationFormat>
  <Paragraphs>84</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Calibri Light</vt:lpstr>
      <vt:lpstr>Roboto</vt:lpstr>
      <vt:lpstr>Roboto Black</vt:lpstr>
      <vt:lpstr>Roboto Medium</vt:lpstr>
      <vt:lpstr>Roboto Thin</vt:lpstr>
      <vt:lpstr>Source Code Pro</vt:lpstr>
      <vt:lpstr>Source Code Pro Medium</vt:lpstr>
      <vt:lpstr>Office Theme</vt:lpstr>
      <vt:lpstr>Office API Fundamentals Variable Declaration &amp; Data Types</vt:lpstr>
      <vt:lpstr>Variable Declaration</vt:lpstr>
      <vt:lpstr>VAR</vt:lpstr>
      <vt:lpstr>LET</vt:lpstr>
      <vt:lpstr>CONST</vt:lpstr>
      <vt:lpstr>VAR vs LET vs CONST</vt:lpstr>
      <vt:lpstr>PowerPoint Presentation</vt:lpstr>
      <vt:lpstr>How Can We Make JavaScript Synchronous?</vt:lpstr>
      <vt:lpstr>Callback Functions</vt:lpstr>
      <vt:lpstr>Callback Hell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Microsoft Office API</dc:title>
  <dc:creator>Alex Reed</dc:creator>
  <cp:lastModifiedBy>Alex Reed</cp:lastModifiedBy>
  <cp:revision>6</cp:revision>
  <dcterms:created xsi:type="dcterms:W3CDTF">2019-05-19T21:35:29Z</dcterms:created>
  <dcterms:modified xsi:type="dcterms:W3CDTF">2019-05-31T00:54:40Z</dcterms:modified>
</cp:coreProperties>
</file>