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Ex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Ex1.xml><?xml version="1.0" encoding="utf-8"?>
<cx:chartSpace xmlns:a="http://schemas.openxmlformats.org/drawingml/2006/main" xmlns:r="http://schemas.openxmlformats.org/officeDocument/2006/relationships" xmlns:cx="http://schemas.microsoft.com/office/drawing/2014/chartex">
  <cx:chartData>
    <cx:data id="0">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[Employee_Dataset.xlsx]Sheet1!$E$2:$E$197</cx:f>
        <cx:lvl ptCount="196" formatCode="General">
          <cx:pt idx="0">105468.7</cx:pt>
          <cx:pt idx="1">88360.789999999994</cx:pt>
          <cx:pt idx="2">85879.229999999996</cx:pt>
          <cx:pt idx="3">93128.339999999997</cx:pt>
          <cx:pt idx="4">57002.019999999997</cx:pt>
          <cx:pt idx="5">118976.16</cx:pt>
          <cx:pt idx="6">104802.63</cx:pt>
          <cx:pt idx="7">66017.179999999993</cx:pt>
          <cx:pt idx="8">74279.009999999995</cx:pt>
          <cx:pt idx="9">68980.520000000004</cx:pt>
          <cx:pt idx="10">42314.389999999999</cx:pt>
          <cx:pt idx="11">114425.19</cx:pt>
          <cx:pt idx="12">69192.850000000006</cx:pt>
          <cx:pt idx="13">61214.260000000002</cx:pt>
          <cx:pt idx="14">54137.050000000003</cx:pt>
          <cx:pt idx="15">37902.349999999999</cx:pt>
          <cx:pt idx="16">39969.720000000001</cx:pt>
          <cx:pt idx="17">69913.389999999999</cx:pt>
          <cx:pt idx="18">52748.629999999997</cx:pt>
          <cx:pt idx="19">50310.089999999997</cx:pt>
          <cx:pt idx="20">52963.650000000001</cx:pt>
          <cx:pt idx="21">62195.470000000001</cx:pt>
          <cx:pt idx="22">43329.220000000001</cx:pt>
          <cx:pt idx="23">71570.990000000005</cx:pt>
          <cx:pt idx="24">78840.229999999996</cx:pt>
          <cx:pt idx="25">61994.760000000002</cx:pt>
          <cx:pt idx="26">89690.380000000005</cx:pt>
          <cx:pt idx="27">104335.03999999999</cx:pt>
          <cx:pt idx="28">52246.290000000001</cx:pt>
          <cx:pt idx="29">90697.669999999998</cx:pt>
          <cx:pt idx="30">90884.320000000007</cx:pt>
          <cx:pt idx="31">76320.440000000002</cx:pt>
          <cx:pt idx="32">73360.380000000005</cx:pt>
          <cx:pt idx="34">50449.459999999999</cx:pt>
          <cx:pt idx="35">53949.260000000002</cx:pt>
          <cx:pt idx="36">113616.23</cx:pt>
          <cx:pt idx="37">110906.35000000001</cx:pt>
          <cx:pt idx="38">100371.31</cx:pt>
          <cx:pt idx="39">69163.389999999999</cx:pt>
          <cx:pt idx="40">114691.03</cx:pt>
          <cx:pt idx="41">86556.960000000006</cx:pt>
          <cx:pt idx="42">31172.77</cx:pt>
          <cx:pt idx="43">80169.419999999998</cx:pt>
          <cx:pt idx="44">53949.260000000002</cx:pt>
          <cx:pt idx="45">58935.919999999998</cx:pt>
          <cx:pt idx="46">63555.730000000003</cx:pt>
          <cx:pt idx="47">57419.349999999999</cx:pt>
          <cx:pt idx="48">67818.139999999999</cx:pt>
          <cx:pt idx="49">44403.769999999997</cx:pt>
          <cx:pt idx="50">40753.540000000001</cx:pt>
          <cx:pt idx="51">102934.09</cx:pt>
          <cx:pt idx="52">68860.399999999994</cx:pt>
          <cx:pt idx="53">79567.690000000002</cx:pt>
          <cx:pt idx="54">35943.620000000003</cx:pt>
          <cx:pt idx="55">116767.63</cx:pt>
          <cx:pt idx="56">85455.529999999999</cx:pt>
          <cx:pt idx="57">39700.82</cx:pt>
          <cx:pt idx="58">38438.239999999998</cx:pt>
          <cx:pt idx="59">50855.529999999999</cx:pt>
          <cx:pt idx="60">0</cx:pt>
          <cx:pt idx="61">37362.300000000003</cx:pt>
          <cx:pt idx="62">72876.910000000003</cx:pt>
          <cx:pt idx="63">31042.509999999998</cx:pt>
          <cx:pt idx="64">63705.400000000001</cx:pt>
          <cx:pt idx="65">59434.18</cx:pt>
          <cx:pt idx="66">84762.759999999995</cx:pt>
          <cx:pt idx="67">69057.320000000007</cx:pt>
          <cx:pt idx="68">99448.779999999999</cx:pt>
          <cx:pt idx="69">66865.490000000005</cx:pt>
          <cx:pt idx="70">113747.56</cx:pt>
          <cx:pt idx="71">85918.610000000001</cx:pt>
          <cx:pt idx="72">51165.370000000003</cx:pt>
          <cx:pt idx="74">67957.899999999994</cx:pt>
          <cx:pt idx="75">114465.92999999999</cx:pt>
          <cx:pt idx="76">65699.020000000004</cx:pt>
          <cx:pt idx="77">83191.949999999997</cx:pt>
          <cx:pt idx="78">106775.14</cx:pt>
          <cx:pt idx="79">83396.5</cx:pt>
          <cx:pt idx="80">28481.16</cx:pt>
          <cx:pt idx="81">32192.150000000001</cx:pt>
          <cx:pt idx="82">112645.99000000001</cx:pt>
          <cx:pt idx="83">107107.60000000001</cx:pt>
          <cx:pt idx="84">80695.740000000005</cx:pt>
          <cx:pt idx="85">75475.929999999993</cx:pt>
          <cx:pt idx="86">86558.580000000002</cx:pt>
          <cx:pt idx="87">84309.949999999997</cx:pt>
          <cx:pt idx="88">91645.039999999994</cx:pt>
          <cx:pt idx="89">101187.36</cx:pt>
          <cx:pt idx="90">80169.419999999998</cx:pt>
          <cx:pt idx="91">104038.89999999999</cx:pt>
          <cx:pt idx="92">99683.669999999998</cx:pt>
          <cx:pt idx="93">47362.620000000003</cx:pt>
          <cx:pt idx="94">70649.460000000006</cx:pt>
          <cx:pt idx="95">75733.740000000005</cx:pt>
          <cx:pt idx="96">71823.559999999998</cx:pt>
          <cx:pt idx="97">41934.709999999999</cx:pt>
          <cx:pt idx="98">66572.580000000002</cx:pt>
          <cx:pt idx="99">76932.600000000006</cx:pt>
          <cx:pt idx="100">59258.190000000002</cx:pt>
          <cx:pt idx="101">112778.28</cx:pt>
          <cx:pt idx="102">44845.330000000002</cx:pt>
          <cx:pt idx="103">115191.38</cx:pt>
          <cx:pt idx="104">111049.84</cx:pt>
          <cx:pt idx="105">75974.990000000005</cx:pt>
          <cx:pt idx="106">42161.769999999997</cx:pt>
          <cx:pt idx="107">71371.369999999995</cx:pt>
          <cx:pt idx="108">49915.139999999999</cx:pt>
          <cx:pt idx="109">0</cx:pt>
          <cx:pt idx="110">37062.099999999999</cx:pt>
          <cx:pt idx="111">0</cx:pt>
          <cx:pt idx="113">90884.320000000007</cx:pt>
          <cx:pt idx="114">89838.770000000004</cx:pt>
          <cx:pt idx="115">0</cx:pt>
          <cx:pt idx="116">68887.839999999997</cx:pt>
          <cx:pt idx="117">106775.14</cx:pt>
          <cx:pt idx="118">89690.380000000005</cx:pt>
          <cx:pt idx="119">111229.47</cx:pt>
          <cx:pt idx="120">67633.850000000006</cx:pt>
          <cx:pt idx="121">111815.49000000001</cx:pt>
          <cx:pt idx="122">39784.239999999998</cx:pt>
          <cx:pt idx="123">89829.330000000002</cx:pt>
          <cx:pt idx="124">111815.49000000001</cx:pt>
          <cx:pt idx="125">72843.229999999996</cx:pt>
          <cx:pt idx="126">71823.559999999998</cx:pt>
          <cx:pt idx="127">88511.169999999998</cx:pt>
          <cx:pt idx="128">36547.580000000002</cx:pt>
          <cx:pt idx="129">95954.020000000004</cx:pt>
          <cx:pt idx="130">95677.899999999994</cx:pt>
          <cx:pt idx="131">76303.820000000007</cx:pt>
          <cx:pt idx="133">99460.779999999999</cx:pt>
          <cx:pt idx="134">88034.669999999998</cx:pt>
          <cx:pt idx="135">44447.260000000002</cx:pt>
          <cx:pt idx="136">40445.290000000001</cx:pt>
          <cx:pt idx="137">92336.080000000002</cx:pt>
          <cx:pt idx="138">68008.550000000003</cx:pt>
          <cx:pt idx="139">74924.649999999994</cx:pt>
          <cx:pt idx="141">88689.089999999997</cx:pt>
          <cx:pt idx="142">96555.529999999999</cx:pt>
          <cx:pt idx="143">71924.850000000006</cx:pt>
          <cx:pt idx="144">31241.240000000002</cx:pt>
          <cx:pt idx="145">110042.37</cx:pt>
          <cx:pt idx="146">37902.349999999999</cx:pt>
          <cx:pt idx="147">33031.260000000002</cx:pt>
          <cx:pt idx="148">32496.880000000001</cx:pt>
          <cx:pt idx="149">81897.789999999994</cx:pt>
          <cx:pt idx="150">108872.77</cx:pt>
          <cx:pt idx="151">89605.130000000005</cx:pt>
          <cx:pt idx="152">63447.07</cx:pt>
          <cx:pt idx="153">106665.67</cx:pt>
          <cx:pt idx="154">100424.23</cx:pt>
          <cx:pt idx="155">47646.949999999997</cx:pt>
          <cx:pt idx="156">28481.16</cx:pt>
          <cx:pt idx="158">39535.489999999998</cx:pt>
          <cx:pt idx="159">95017.100000000006</cx:pt>
          <cx:pt idx="160">69764.100000000006</cx:pt>
          <cx:pt idx="161">84598.880000000005</cx:pt>
          <cx:pt idx="162">36536.260000000002</cx:pt>
          <cx:pt idx="163">61688.769999999997</cx:pt>
          <cx:pt idx="165">88425.080000000002</cx:pt>
          <cx:pt idx="166">38438.239999999998</cx:pt>
          <cx:pt idx="167">96753.779999999999</cx:pt>
          <cx:pt idx="168">112778.28</cx:pt>
          <cx:pt idx="169">28974.029999999999</cx:pt>
          <cx:pt idx="170">86233.830000000002</cx:pt>
          <cx:pt idx="171">66865.490000000005</cx:pt>
          <cx:pt idx="172">119022.49000000001</cx:pt>
          <cx:pt idx="173">114177.23</cx:pt>
          <cx:pt idx="174">100731.95</cx:pt>
          <cx:pt idx="175">86010.539999999994</cx:pt>
          <cx:pt idx="176">52270.220000000001</cx:pt>
          <cx:pt idx="177">61624.769999999997</cx:pt>
          <cx:pt idx="178">104903.78999999999</cx:pt>
          <cx:pt idx="179">69057.320000000007</cx:pt>
          <cx:pt idx="180">59258.190000000002</cx:pt>
          <cx:pt idx="181">28160.790000000001</cx:pt>
          <cx:pt idx="182">109143.17</cx:pt>
          <cx:pt idx="183">70755.5</cx:pt>
          <cx:pt idx="184">73360.380000000005</cx:pt>
          <cx:pt idx="185">76303.820000000007</cx:pt>
          <cx:pt idx="186">58861.190000000002</cx:pt>
          <cx:pt idx="187">58744.169999999998</cx:pt>
          <cx:pt idx="188">73488.679999999993</cx:pt>
          <cx:pt idx="189">92704.479999999996</cx:pt>
          <cx:pt idx="190">78443.779999999999</cx:pt>
          <cx:pt idx="191">97105.190000000002</cx:pt>
          <cx:pt idx="192">109163.39</cx:pt>
          <cx:pt idx="193">31816.57</cx:pt>
          <cx:pt idx="194">118442.53999999999</cx:pt>
          <cx:pt idx="195">84745.929999999993</cx:pt>
        </cx:lvl>
      </cx:numDim>
    </cx:data>
    <cx:data id="1">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[Employee_Dataset.xlsx]Sheet1!$F$2:$F$197</cx:f>
        <cx:lvl ptCount="196" formatCode="General">
          <cx:pt idx="0">0</cx:pt>
          <cx:pt idx="1">43710</cx:pt>
          <cx:pt idx="2">43902</cx:pt>
          <cx:pt idx="3">0</cx:pt>
          <cx:pt idx="4">0</cx:pt>
          <cx:pt idx="5">0</cx:pt>
          <cx:pt idx="6">44502</cx:pt>
          <cx:pt idx="7">43643</cx:pt>
          <cx:pt idx="8">43466</cx:pt>
          <cx:pt idx="9">43494</cx:pt>
          <cx:pt idx="10">0</cx:pt>
          <cx:pt idx="11">0</cx:pt>
          <cx:pt idx="12">0</cx:pt>
          <cx:pt idx="13">0</cx:pt>
          <cx:pt idx="14">0</cx:pt>
          <cx:pt idx="15">0</cx:pt>
          <cx:pt idx="16">0</cx:pt>
          <cx:pt idx="17">43584</cx:pt>
          <cx:pt idx="18">0</cx:pt>
          <cx:pt idx="19">44285</cx:pt>
          <cx:pt idx="20">44288</cx:pt>
          <cx:pt idx="21">0</cx:pt>
          <cx:pt idx="22">43809</cx:pt>
          <cx:pt idx="23">0</cx:pt>
          <cx:pt idx="24">43633</cx:pt>
          <cx:pt idx="25">43794</cx:pt>
          <cx:pt idx="26">43206</cx:pt>
          <cx:pt idx="27">43874</cx:pt>
          <cx:pt idx="28">0</cx:pt>
          <cx:pt idx="29">44221</cx:pt>
          <cx:pt idx="30">0</cx:pt>
          <cx:pt idx="31">44383</cx:pt>
          <cx:pt idx="32">43972</cx:pt>
          <cx:pt idx="33">0</cx:pt>
          <cx:pt idx="34">0</cx:pt>
          <cx:pt idx="35">43808</cx:pt>
          <cx:pt idx="36">43255</cx:pt>
          <cx:pt idx="37">0</cx:pt>
          <cx:pt idx="38">44067</cx:pt>
          <cx:pt idx="39">43397</cx:pt>
          <cx:pt idx="40">0</cx:pt>
          <cx:pt idx="41">0</cx:pt>
          <cx:pt idx="42">0</cx:pt>
          <cx:pt idx="43">0</cx:pt>
          <cx:pt idx="44">43808</cx:pt>
          <cx:pt idx="45">0</cx:pt>
          <cx:pt idx="46">0</cx:pt>
          <cx:pt idx="47">43305</cx:pt>
          <cx:pt idx="48">0</cx:pt>
          <cx:pt idx="49">43416</cx:pt>
          <cx:pt idx="50">43152</cx:pt>
          <cx:pt idx="51">0</cx:pt>
          <cx:pt idx="52">43508</cx:pt>
          <cx:pt idx="53">43272</cx:pt>
          <cx:pt idx="54">44078</cx:pt>
          <cx:pt idx="55">43949</cx:pt>
          <cx:pt idx="56">43839</cx:pt>
          <cx:pt idx="57">44203</cx:pt>
          <cx:pt idx="58">0</cx:pt>
          <cx:pt idx="59">0</cx:pt>
          <cx:pt idx="60">0</cx:pt>
          <cx:pt idx="61">0</cx:pt>
          <cx:pt idx="62">0</cx:pt>
          <cx:pt idx="63">44473</cx:pt>
          <cx:pt idx="64">43682</cx:pt>
          <cx:pt idx="65">0</cx:pt>
          <cx:pt idx="66">43332</cx:pt>
          <cx:pt idx="67">43390</cx:pt>
          <cx:pt idx="68">0</cx:pt>
          <cx:pt idx="69">0</cx:pt>
          <cx:pt idx="70">0</cx:pt>
          <cx:pt idx="71">0</cx:pt>
          <cx:pt idx="72">0</cx:pt>
          <cx:pt idx="73">44011</cx:pt>
          <cx:pt idx="74">43430</cx:pt>
          <cx:pt idx="75">43291</cx:pt>
          <cx:pt idx="76">0</cx:pt>
          <cx:pt idx="77">43700</cx:pt>
          <cx:pt idx="78">43563</cx:pt>
          <cx:pt idx="79">0</cx:pt>
          <cx:pt idx="80">0</cx:pt>
          <cx:pt idx="81">0</cx:pt>
          <cx:pt idx="82">0</cx:pt>
          <cx:pt idx="83">0</cx:pt>
          <cx:pt idx="84">0</cx:pt>
          <cx:pt idx="85">0</cx:pt>
          <cx:pt idx="86">0</cx:pt>
          <cx:pt idx="87">44501</cx:pt>
          <cx:pt idx="88">44223</cx:pt>
          <cx:pt idx="89">43258</cx:pt>
          <cx:pt idx="90">0</cx:pt>
          <cx:pt idx="91">43815</cx:pt>
          <cx:pt idx="92">0</cx:pt>
          <cx:pt idx="93">0</cx:pt>
          <cx:pt idx="94">0</cx:pt>
          <cx:pt idx="95">0</cx:pt>
          <cx:pt idx="96">0</cx:pt>
          <cx:pt idx="97">43943</cx:pt>
          <cx:pt idx="98">0</cx:pt>
          <cx:pt idx="99">0</cx:pt>
          <cx:pt idx="100">43452</cx:pt>
          <cx:pt idx="101">43250</cx:pt>
          <cx:pt idx="102">0</cx:pt>
          <cx:pt idx="103">44004</cx:pt>
          <cx:pt idx="104">44393</cx:pt>
          <cx:pt idx="105">0</cx:pt>
          <cx:pt idx="106">0</cx:pt>
          <cx:pt idx="107">43392</cx:pt>
          <cx:pt idx="108">0</cx:pt>
          <cx:pt idx="109">44011</cx:pt>
          <cx:pt idx="110">44357</cx:pt>
          <cx:pt idx="111">43504</cx:pt>
          <cx:pt idx="112">44077</cx:pt>
          <cx:pt idx="113">0</cx:pt>
          <cx:pt idx="114">43602</cx:pt>
          <cx:pt idx="115">0</cx:pt>
          <cx:pt idx="116">43297</cx:pt>
          <cx:pt idx="117">43563</cx:pt>
          <cx:pt idx="118">0</cx:pt>
          <cx:pt idx="119">0</cx:pt>
          <cx:pt idx="120">43340</cx:pt>
          <cx:pt idx="121">43895</cx:pt>
          <cx:pt idx="122">0</cx:pt>
          <cx:pt idx="123">43794</cx:pt>
          <cx:pt idx="124">43895</cx:pt>
          <cx:pt idx="125">43280</cx:pt>
          <cx:pt idx="126">0</cx:pt>
          <cx:pt idx="127">0</cx:pt>
          <cx:pt idx="128">43416</cx:pt>
          <cx:pt idx="129">43567</cx:pt>
          <cx:pt idx="130">0</cx:pt>
          <cx:pt idx="131">43458</cx:pt>
          <cx:pt idx="132">43538</cx:pt>
          <cx:pt idx="133">0</cx:pt>
          <cx:pt idx="134">43669</cx:pt>
          <cx:pt idx="135">43846</cx:pt>
          <cx:pt idx="136">44393</cx:pt>
          <cx:pt idx="137">44431</cx:pt>
          <cx:pt idx="138">44062</cx:pt>
          <cx:pt idx="139">0</cx:pt>
          <cx:pt idx="140">0</cx:pt>
          <cx:pt idx="141">0</cx:pt>
          <cx:pt idx="142">43489</cx:pt>
          <cx:pt idx="143">43822</cx:pt>
          <cx:pt idx="144">43725</cx:pt>
          <cx:pt idx="145">43914</cx:pt>
          <cx:pt idx="146">0</cx:pt>
          <cx:pt idx="147">0</cx:pt>
          <cx:pt idx="148">43234</cx:pt>
          <cx:pt idx="149">43146</cx:pt>
          <cx:pt idx="150">43521</cx:pt>
          <cx:pt idx="151">0</cx:pt>
          <cx:pt idx="152">0</cx:pt>
          <cx:pt idx="153">43311</cx:pt>
          <cx:pt idx="154">43801</cx:pt>
          <cx:pt idx="155">43791</cx:pt>
          <cx:pt idx="156">43916</cx:pt>
          <cx:pt idx="157">43504</cx:pt>
          <cx:pt idx="158">43397</cx:pt>
          <cx:pt idx="159">43283</cx:pt>
          <cx:pt idx="160">44195</cx:pt>
          <cx:pt idx="161">0</cx:pt>
          <cx:pt idx="162">0</cx:pt>
          <cx:pt idx="163">0</cx:pt>
          <cx:pt idx="164">0</cx:pt>
          <cx:pt idx="165">0</cx:pt>
          <cx:pt idx="166">0</cx:pt>
          <cx:pt idx="167">44494</cx:pt>
          <cx:pt idx="168">43250</cx:pt>
          <cx:pt idx="169">0</cx:pt>
          <cx:pt idx="170">0</cx:pt>
          <cx:pt idx="171">0</cx:pt>
          <cx:pt idx="172">44431</cx:pt>
          <cx:pt idx="173">0</cx:pt>
          <cx:pt idx="174">0</cx:pt>
          <cx:pt idx="175">43164</cx:pt>
          <cx:pt idx="176">43521</cx:pt>
          <cx:pt idx="177">43430</cx:pt>
          <cx:pt idx="178">0</cx:pt>
          <cx:pt idx="179">43390</cx:pt>
          <cx:pt idx="180">43452</cx:pt>
          <cx:pt idx="181">0</cx:pt>
          <cx:pt idx="182">0</cx:pt>
          <cx:pt idx="183">0</cx:pt>
          <cx:pt idx="184">43972</cx:pt>
          <cx:pt idx="185">43458</cx:pt>
          <cx:pt idx="186">0</cx:pt>
          <cx:pt idx="187">0</cx:pt>
          <cx:pt idx="188">0</cx:pt>
          <cx:pt idx="189">0</cx:pt>
          <cx:pt idx="190">0</cx:pt>
          <cx:pt idx="191">44425</cx:pt>
          <cx:pt idx="192">44019</cx:pt>
          <cx:pt idx="193">0</cx:pt>
          <cx:pt idx="194">44193</cx:pt>
          <cx:pt idx="195">0</cx:pt>
        </cx:lvl>
      </cx:numDim>
    </cx:data>
    <cx:data id="2">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[Employee_Dataset.xlsx]Sheet1!$G$2:$G$197</cx:f>
        <cx:lvl ptCount="196" formatCode="General">
          <cx:pt idx="0">1</cx:pt>
          <cx:pt idx="1">1</cx:pt>
          <cx:pt idx="2">1</cx:pt>
          <cx:pt idx="3">1</cx:pt>
          <cx:pt idx="4">0.69999999999999996</cx:pt>
          <cx:pt idx="5">1</cx:pt>
          <cx:pt idx="6">1</cx:pt>
          <cx:pt idx="7">0.90000000000000002</cx:pt>
          <cx:pt idx="8">1</cx:pt>
          <cx:pt idx="9">0.80000000000000004</cx:pt>
          <cx:pt idx="10">1</cx:pt>
          <cx:pt idx="11">1</cx:pt>
          <cx:pt idx="12">1</cx:pt>
          <cx:pt idx="13">1</cx:pt>
          <cx:pt idx="14">1</cx:pt>
          <cx:pt idx="15">1</cx:pt>
          <cx:pt idx="16">1</cx:pt>
          <cx:pt idx="17">1</cx:pt>
          <cx:pt idx="18">1</cx:pt>
          <cx:pt idx="19">0.40000000000000002</cx:pt>
          <cx:pt idx="20">0.29999999999999999</cx:pt>
          <cx:pt idx="21">1</cx:pt>
          <cx:pt idx="22">0.5</cx:pt>
          <cx:pt idx="23">0.5</cx:pt>
          <cx:pt idx="24">1</cx:pt>
          <cx:pt idx="25">0.29999999999999999</cx:pt>
          <cx:pt idx="26">1</cx:pt>
          <cx:pt idx="27">1</cx:pt>
          <cx:pt idx="28">1</cx:pt>
          <cx:pt idx="29">0.80000000000000004</cx:pt>
          <cx:pt idx="30">1</cx:pt>
          <cx:pt idx="31">0.80000000000000004</cx:pt>
          <cx:pt idx="32">1</cx:pt>
          <cx:pt idx="33">0.69999999999999996</cx:pt>
          <cx:pt idx="34">0.80000000000000004</cx:pt>
          <cx:pt idx="35">1</cx:pt>
          <cx:pt idx="36">1</cx:pt>
          <cx:pt idx="37">1</cx:pt>
          <cx:pt idx="38">0.80000000000000004</cx:pt>
          <cx:pt idx="39">1</cx:pt>
          <cx:pt idx="40">1</cx:pt>
          <cx:pt idx="41">1</cx:pt>
          <cx:pt idx="42">1</cx:pt>
          <cx:pt idx="43">1</cx:pt>
          <cx:pt idx="44">1</cx:pt>
          <cx:pt idx="45">1</cx:pt>
          <cx:pt idx="46">1</cx:pt>
          <cx:pt idx="47">1</cx:pt>
          <cx:pt idx="48">0.59999999999999998</cx:pt>
          <cx:pt idx="49">1</cx:pt>
          <cx:pt idx="50">0.59999999999999998</cx:pt>
          <cx:pt idx="51">1</cx:pt>
          <cx:pt idx="52">0.40000000000000002</cx:pt>
          <cx:pt idx="53">1</cx:pt>
          <cx:pt idx="54">1</cx:pt>
          <cx:pt idx="55">0.40000000000000002</cx:pt>
          <cx:pt idx="56">1</cx:pt>
          <cx:pt idx="57">0.80000000000000004</cx:pt>
          <cx:pt idx="58">1</cx:pt>
          <cx:pt idx="59">1</cx:pt>
          <cx:pt idx="60">0.20000000000000001</cx:pt>
          <cx:pt idx="61">1</cx:pt>
          <cx:pt idx="62">0.40000000000000002</cx:pt>
          <cx:pt idx="63">0.29999999999999999</cx:pt>
          <cx:pt idx="64">1</cx:pt>
          <cx:pt idx="65">1</cx:pt>
          <cx:pt idx="66">1</cx:pt>
          <cx:pt idx="67">1</cx:pt>
          <cx:pt idx="68">1</cx:pt>
          <cx:pt idx="69">1</cx:pt>
          <cx:pt idx="70">0.69999999999999996</cx:pt>
          <cx:pt idx="71">1</cx:pt>
          <cx:pt idx="72">1</cx:pt>
          <cx:pt idx="73">1</cx:pt>
          <cx:pt idx="74">1</cx:pt>
          <cx:pt idx="75">1</cx:pt>
          <cx:pt idx="76">1</cx:pt>
          <cx:pt idx="77">0.59999999999999998</cx:pt>
          <cx:pt idx="78">1</cx:pt>
          <cx:pt idx="79">1</cx:pt>
          <cx:pt idx="80">1</cx:pt>
          <cx:pt idx="81">1</cx:pt>
          <cx:pt idx="82">0.59999999999999998</cx:pt>
          <cx:pt idx="83">0.90000000000000002</cx:pt>
          <cx:pt idx="84">0.80000000000000004</cx:pt>
          <cx:pt idx="85">1</cx:pt>
          <cx:pt idx="86">1</cx:pt>
          <cx:pt idx="87">1</cx:pt>
          <cx:pt idx="88">1</cx:pt>
          <cx:pt idx="89">1</cx:pt>
          <cx:pt idx="90">1</cx:pt>
          <cx:pt idx="91">1</cx:pt>
          <cx:pt idx="92">1</cx:pt>
          <cx:pt idx="93">1</cx:pt>
          <cx:pt idx="94">1</cx:pt>
          <cx:pt idx="95">1</cx:pt>
          <cx:pt idx="96">0.29999999999999999</cx:pt>
          <cx:pt idx="97">1</cx:pt>
          <cx:pt idx="98">1</cx:pt>
          <cx:pt idx="99">1</cx:pt>
          <cx:pt idx="100">0.80000000000000004</cx:pt>
          <cx:pt idx="101">1</cx:pt>
          <cx:pt idx="102">1</cx:pt>
          <cx:pt idx="103">1</cx:pt>
          <cx:pt idx="104">1</cx:pt>
          <cx:pt idx="105">1</cx:pt>
          <cx:pt idx="106">1</cx:pt>
          <cx:pt idx="107">1</cx:pt>
          <cx:pt idx="108">1</cx:pt>
          <cx:pt idx="109">1</cx:pt>
          <cx:pt idx="110">1</cx:pt>
          <cx:pt idx="111">1</cx:pt>
          <cx:pt idx="112">1</cx:pt>
          <cx:pt idx="113">1</cx:pt>
          <cx:pt idx="114">1</cx:pt>
          <cx:pt idx="115">1</cx:pt>
          <cx:pt idx="116">1</cx:pt>
          <cx:pt idx="117">1</cx:pt>
          <cx:pt idx="118">1</cx:pt>
          <cx:pt idx="119">1</cx:pt>
          <cx:pt idx="120">1</cx:pt>
          <cx:pt idx="121">0.69999999999999996</cx:pt>
          <cx:pt idx="122">1</cx:pt>
          <cx:pt idx="123">1</cx:pt>
          <cx:pt idx="124">0.69999999999999996</cx:pt>
          <cx:pt idx="125">1</cx:pt>
          <cx:pt idx="126">0.29999999999999999</cx:pt>
          <cx:pt idx="127">1</cx:pt>
          <cx:pt idx="128">1</cx:pt>
          <cx:pt idx="129">0.29999999999999999</cx:pt>
          <cx:pt idx="130">0.29999999999999999</cx:pt>
          <cx:pt idx="131">1</cx:pt>
          <cx:pt idx="132">1</cx:pt>
          <cx:pt idx="133">1</cx:pt>
          <cx:pt idx="134">1</cx:pt>
          <cx:pt idx="135">0.40000000000000002</cx:pt>
          <cx:pt idx="136">1</cx:pt>
          <cx:pt idx="137">1</cx:pt>
          <cx:pt idx="138">1</cx:pt>
          <cx:pt idx="139">1</cx:pt>
          <cx:pt idx="140">0.20000000000000001</cx:pt>
          <cx:pt idx="141">1</cx:pt>
          <cx:pt idx="142">0.20000000000000001</cx:pt>
          <cx:pt idx="143">1</cx:pt>
          <cx:pt idx="144">1</cx:pt>
          <cx:pt idx="145">1</cx:pt>
          <cx:pt idx="146">1</cx:pt>
          <cx:pt idx="147">0.40000000000000002</cx:pt>
          <cx:pt idx="148">1</cx:pt>
          <cx:pt idx="149">1</cx:pt>
          <cx:pt idx="150">1</cx:pt>
          <cx:pt idx="151">1</cx:pt>
          <cx:pt idx="152">1</cx:pt>
          <cx:pt idx="153">1</cx:pt>
          <cx:pt idx="154">1</cx:pt>
          <cx:pt idx="155">0.29999999999999999</cx:pt>
          <cx:pt idx="156">1</cx:pt>
          <cx:pt idx="157">1</cx:pt>
          <cx:pt idx="158">0.29999999999999999</cx:pt>
          <cx:pt idx="159">1</cx:pt>
          <cx:pt idx="160">1</cx:pt>
          <cx:pt idx="161">1</cx:pt>
          <cx:pt idx="162">1</cx:pt>
          <cx:pt idx="163">0.90000000000000002</cx:pt>
          <cx:pt idx="164">1</cx:pt>
          <cx:pt idx="165">1</cx:pt>
          <cx:pt idx="166">1</cx:pt>
          <cx:pt idx="167">1</cx:pt>
          <cx:pt idx="168">1</cx:pt>
          <cx:pt idx="169">1</cx:pt>
          <cx:pt idx="170">1</cx:pt>
          <cx:pt idx="171">1</cx:pt>
          <cx:pt idx="172">1</cx:pt>
          <cx:pt idx="173">1</cx:pt>
          <cx:pt idx="174">1</cx:pt>
          <cx:pt idx="175">1</cx:pt>
          <cx:pt idx="176">0.29999999999999999</cx:pt>
          <cx:pt idx="177">0.29999999999999999</cx:pt>
          <cx:pt idx="178">1</cx:pt>
          <cx:pt idx="179">1</cx:pt>
          <cx:pt idx="180">0.80000000000000004</cx:pt>
          <cx:pt idx="181">1</cx:pt>
          <cx:pt idx="182">1</cx:pt>
          <cx:pt idx="183">0.80000000000000004</cx:pt>
          <cx:pt idx="184">1</cx:pt>
          <cx:pt idx="185">1</cx:pt>
          <cx:pt idx="186">1</cx:pt>
          <cx:pt idx="187">1</cx:pt>
          <cx:pt idx="188">1</cx:pt>
          <cx:pt idx="189">1</cx:pt>
          <cx:pt idx="190">1</cx:pt>
          <cx:pt idx="191">1</cx:pt>
          <cx:pt idx="192">0.80000000000000004</cx:pt>
          <cx:pt idx="193">0.29999999999999999</cx:pt>
          <cx:pt idx="194">1</cx:pt>
          <cx:pt idx="195">1</cx:pt>
        </cx:lvl>
      </cx:numDim>
    </cx:data>
    <cx:data id="3">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[Employee_Dataset.xlsx]Sheet1!$H$2:$H$197</cx:f>
        <cx:lvl ptCount="196"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lvl>
      </cx:numDim>
    </cx:data>
    <cx:data id="4">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[Employee_Dataset.xlsx]Sheet1!$I$2:$I$197</cx:f>
        <cx:lvl ptCount="196" formatCode="General">
          <cx:pt idx="0">0</cx:pt>
          <cx:pt idx="1">0</cx:pt>
          <cx:pt idx="2">0</cx:pt>
          <cx:pt idx="3">0</cx:pt>
          <cx:pt idx="4">0</cx:pt>
          <cx:pt idx="5">0</cx:pt>
          <cx:pt idx="6">0</cx:pt>
          <cx:pt idx="7">0</cx:pt>
          <cx:pt idx="8">0</cx:pt>
          <cx:pt idx="9">0</cx:pt>
          <cx:pt idx="10">0</cx:pt>
          <cx:pt idx="11">0</cx:pt>
          <cx:pt idx="12">0</cx:pt>
          <cx:pt idx="13">0</cx:pt>
          <cx:pt idx="14">0</cx:pt>
          <cx:pt idx="15">0</cx:pt>
          <cx:pt idx="16">0</cx:pt>
          <cx:pt idx="17">0</cx:pt>
          <cx:pt idx="18">0</cx:pt>
          <cx:pt idx="19">0</cx:pt>
          <cx:pt idx="20">0</cx:pt>
          <cx:pt idx="21">0</cx:pt>
          <cx:pt idx="22">0</cx:pt>
          <cx:pt idx="23">0</cx:pt>
          <cx:pt idx="24">0</cx:pt>
          <cx:pt idx="25">0</cx:pt>
          <cx:pt idx="26">0</cx:pt>
          <cx:pt idx="27">0</cx:pt>
          <cx:pt idx="28">0</cx:pt>
          <cx:pt idx="29">0</cx:pt>
          <cx:pt idx="30">0</cx:pt>
          <cx:pt idx="31">0</cx:pt>
          <cx:pt idx="32">0</cx:pt>
          <cx:pt idx="33">0</cx:pt>
          <cx:pt idx="34">0</cx:pt>
          <cx:pt idx="35">0</cx:pt>
          <cx:pt idx="36">0</cx:pt>
          <cx:pt idx="37">0</cx:pt>
          <cx:pt idx="38">0</cx:pt>
          <cx:pt idx="39">0</cx:pt>
          <cx:pt idx="40">0</cx:pt>
          <cx:pt idx="41">0</cx:pt>
          <cx:pt idx="42">0</cx:pt>
          <cx:pt idx="43">0</cx:pt>
          <cx:pt idx="44">0</cx:pt>
          <cx:pt idx="45">0</cx:pt>
          <cx:pt idx="46">0</cx:pt>
          <cx:pt idx="47">0</cx:pt>
          <cx:pt idx="48">0</cx:pt>
          <cx:pt idx="49">0</cx:pt>
          <cx:pt idx="50">0</cx:pt>
          <cx:pt idx="51">0</cx:pt>
          <cx:pt idx="52">0</cx:pt>
          <cx:pt idx="53">0</cx:pt>
          <cx:pt idx="54">0</cx:pt>
          <cx:pt idx="55">0</cx:pt>
          <cx:pt idx="56">0</cx:pt>
          <cx:pt idx="57">0</cx:pt>
          <cx:pt idx="58">0</cx:pt>
          <cx:pt idx="59">0</cx:pt>
          <cx:pt idx="60">0</cx:pt>
          <cx:pt idx="61">0</cx:pt>
          <cx:pt idx="62">0</cx:pt>
          <cx:pt idx="63">0</cx:pt>
          <cx:pt idx="64">0</cx:pt>
          <cx:pt idx="65">0</cx:pt>
          <cx:pt idx="66">0</cx:pt>
          <cx:pt idx="67">0</cx:pt>
          <cx:pt idx="68">0</cx:pt>
          <cx:pt idx="69">0</cx:pt>
          <cx:pt idx="70">0</cx:pt>
          <cx:pt idx="71">0</cx:pt>
          <cx:pt idx="72">0</cx:pt>
          <cx:pt idx="73">0</cx:pt>
          <cx:pt idx="74">0</cx:pt>
          <cx:pt idx="75">0</cx:pt>
          <cx:pt idx="76">0</cx:pt>
          <cx:pt idx="77">0</cx:pt>
          <cx:pt idx="78">0</cx:pt>
          <cx:pt idx="79">0</cx:pt>
          <cx:pt idx="80">0</cx:pt>
          <cx:pt idx="81">0</cx:pt>
          <cx:pt idx="82">0</cx:pt>
          <cx:pt idx="83">0</cx:pt>
          <cx:pt idx="84">0</cx:pt>
          <cx:pt idx="85">0</cx:pt>
          <cx:pt idx="86">0</cx:pt>
          <cx:pt idx="87">0</cx:pt>
          <cx:pt idx="88">0</cx:pt>
          <cx:pt idx="89">0</cx:pt>
          <cx:pt idx="90">0</cx:pt>
          <cx:pt idx="91">0</cx:pt>
          <cx:pt idx="92">0</cx:pt>
          <cx:pt idx="93">0</cx:pt>
          <cx:pt idx="94">0</cx:pt>
          <cx:pt idx="95">0</cx:pt>
          <cx:pt idx="96">0</cx:pt>
          <cx:pt idx="97">0</cx:pt>
          <cx:pt idx="98">0</cx:pt>
          <cx:pt idx="99">0</cx:pt>
          <cx:pt idx="100">0</cx:pt>
          <cx:pt idx="101">0</cx:pt>
          <cx:pt idx="102">0</cx:pt>
          <cx:pt idx="103">0</cx:pt>
          <cx:pt idx="104">0</cx:pt>
          <cx:pt idx="105">0</cx:pt>
          <cx:pt idx="106">0</cx:pt>
          <cx:pt idx="107">0</cx:pt>
          <cx:pt idx="108">0</cx:pt>
          <cx:pt idx="109">0</cx:pt>
          <cx:pt idx="110">0</cx:pt>
          <cx:pt idx="111">0</cx:pt>
          <cx:pt idx="112">0</cx:pt>
          <cx:pt idx="113">0</cx:pt>
          <cx:pt idx="114">0</cx:pt>
          <cx:pt idx="115">0</cx:pt>
          <cx:pt idx="116">0</cx:pt>
          <cx:pt idx="117">0</cx:pt>
          <cx:pt idx="118">0</cx:pt>
          <cx:pt idx="119">0</cx:pt>
          <cx:pt idx="120">0</cx:pt>
          <cx:pt idx="121">0</cx:pt>
          <cx:pt idx="122">0</cx:pt>
          <cx:pt idx="123">0</cx:pt>
          <cx:pt idx="124">0</cx:pt>
          <cx:pt idx="125">0</cx:pt>
          <cx:pt idx="126">0</cx:pt>
          <cx:pt idx="127">0</cx:pt>
          <cx:pt idx="128">0</cx:pt>
          <cx:pt idx="129">0</cx:pt>
          <cx:pt idx="130">0</cx:pt>
          <cx:pt idx="131">0</cx:pt>
          <cx:pt idx="132">0</cx:pt>
          <cx:pt idx="133">0</cx:pt>
          <cx:pt idx="134">0</cx:pt>
          <cx:pt idx="135">0</cx:pt>
          <cx:pt idx="136">0</cx:pt>
          <cx:pt idx="137">0</cx:pt>
          <cx:pt idx="138">0</cx:pt>
          <cx:pt idx="139">0</cx:pt>
          <cx:pt idx="140">0</cx:pt>
          <cx:pt idx="141">0</cx:pt>
          <cx:pt idx="142">0</cx:pt>
          <cx:pt idx="143">0</cx:pt>
          <cx:pt idx="144">0</cx:pt>
          <cx:pt idx="145">0</cx:pt>
          <cx:pt idx="146">0</cx:pt>
          <cx:pt idx="147">0</cx:pt>
          <cx:pt idx="148">0</cx:pt>
          <cx:pt idx="149">0</cx:pt>
          <cx:pt idx="150">0</cx:pt>
          <cx:pt idx="151">0</cx:pt>
          <cx:pt idx="152">0</cx:pt>
          <cx:pt idx="153">0</cx:pt>
          <cx:pt idx="154">0</cx:pt>
          <cx:pt idx="155">0</cx:pt>
          <cx:pt idx="156">0</cx:pt>
          <cx:pt idx="157">0</cx:pt>
          <cx:pt idx="158">0</cx:pt>
          <cx:pt idx="159">0</cx:pt>
          <cx:pt idx="160">0</cx:pt>
          <cx:pt idx="161">0</cx:pt>
          <cx:pt idx="162">0</cx:pt>
          <cx:pt idx="163">0</cx:pt>
          <cx:pt idx="164">0</cx:pt>
          <cx:pt idx="165">0</cx:pt>
          <cx:pt idx="166">0</cx:pt>
          <cx:pt idx="167">0</cx:pt>
          <cx:pt idx="168">0</cx:pt>
          <cx:pt idx="169">0</cx:pt>
          <cx:pt idx="170">0</cx:pt>
          <cx:pt idx="171">0</cx:pt>
          <cx:pt idx="172">0</cx:pt>
          <cx:pt idx="173">0</cx:pt>
          <cx:pt idx="174">0</cx:pt>
          <cx:pt idx="175">0</cx:pt>
          <cx:pt idx="176">0</cx:pt>
          <cx:pt idx="177">0</cx:pt>
          <cx:pt idx="178">0</cx:pt>
          <cx:pt idx="179">0</cx:pt>
          <cx:pt idx="180">0</cx:pt>
          <cx:pt idx="181">0</cx:pt>
          <cx:pt idx="182">0</cx:pt>
          <cx:pt idx="183">0</cx:pt>
          <cx:pt idx="184">0</cx:pt>
          <cx:pt idx="185">0</cx:pt>
          <cx:pt idx="186">0</cx:pt>
          <cx:pt idx="187">0</cx:pt>
          <cx:pt idx="188">0</cx:pt>
          <cx:pt idx="189">0</cx:pt>
          <cx:pt idx="190">0</cx:pt>
          <cx:pt idx="191">0</cx:pt>
          <cx:pt idx="192">0</cx:pt>
          <cx:pt idx="193">0</cx:pt>
          <cx:pt idx="194">0</cx:pt>
          <cx:pt idx="195">0</cx:pt>
        </cx:lvl>
      </cx:numDim>
    </cx:data>
    <cx:data id="5">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[Employee_Dataset.xlsx]Sheet1!$J$2:$J$197</cx:f>
        <cx:lvl ptCount="196" formatCode="General"/>
      </cx:numDim>
    </cx:data>
    <cx:data id="6">
      <cx:strDim type="cat">
        <cx:f>[Employee_Dataset.xlsx]Sheet1!$A$2:$D$197</cx:f>
        <cx:lvl ptCount="196">
          <cx:pt idx="0">NULL</cx:pt>
          <cx:pt idx="1">Business Development</cx:pt>
          <cx:pt idx="2">Services</cx:pt>
          <cx:pt idx="3">Training</cx:pt>
          <cx:pt idx="4">Training</cx:pt>
          <cx:pt idx="5">Engineering</cx:pt>
          <cx:pt idx="6">Support</cx:pt>
          <cx:pt idx="7">Marketing</cx:pt>
          <cx:pt idx="8">Research and Development</cx:pt>
          <cx:pt idx="9">Business Development</cx:pt>
          <cx:pt idx="10">Services</cx:pt>
          <cx:pt idx="11">Engineering</cx:pt>
          <cx:pt idx="12">Business Development</cx:pt>
          <cx:pt idx="13">Support</cx:pt>
          <cx:pt idx="14">Support</cx:pt>
          <cx:pt idx="15">Training</cx:pt>
          <cx:pt idx="16">Engineering</cx:pt>
          <cx:pt idx="17">Services</cx:pt>
          <cx:pt idx="18">Research and Development</cx:pt>
          <cx:pt idx="19">Human Resources</cx:pt>
          <cx:pt idx="20">Accounting</cx:pt>
          <cx:pt idx="21">Sales</cx:pt>
          <cx:pt idx="22">Engineering</cx:pt>
          <cx:pt idx="23">Training</cx:pt>
          <cx:pt idx="24">Training</cx:pt>
          <cx:pt idx="25">Human Resources</cx:pt>
          <cx:pt idx="26">Services</cx:pt>
          <cx:pt idx="27">Product Management</cx:pt>
          <cx:pt idx="28">Accounting</cx:pt>
          <cx:pt idx="29">Legal</cx:pt>
          <cx:pt idx="30">Business Development</cx:pt>
          <cx:pt idx="31">Human Resources</cx:pt>
          <cx:pt idx="32">Business Development</cx:pt>
          <cx:pt idx="33">NULL</cx:pt>
          <cx:pt idx="34">Research and Development</cx:pt>
          <cx:pt idx="35">Training</cx:pt>
          <cx:pt idx="36">Legal</cx:pt>
          <cx:pt idx="37">Product Management</cx:pt>
          <cx:pt idx="38">Support</cx:pt>
          <cx:pt idx="39">Accounting</cx:pt>
          <cx:pt idx="40">Training</cx:pt>
          <cx:pt idx="41">Human Resources</cx:pt>
          <cx:pt idx="42">Services</cx:pt>
          <cx:pt idx="43">Business Development</cx:pt>
          <cx:pt idx="44">Training</cx:pt>
          <cx:pt idx="45">Support</cx:pt>
          <cx:pt idx="46">Support</cx:pt>
          <cx:pt idx="47">Accounting</cx:pt>
          <cx:pt idx="48">Product Management</cx:pt>
          <cx:pt idx="49">NULL</cx:pt>
          <cx:pt idx="50">Marketing</cx:pt>
          <cx:pt idx="51">Training</cx:pt>
          <cx:pt idx="52">Sales</cx:pt>
          <cx:pt idx="53">Training</cx:pt>
          <cx:pt idx="54">Human Resources</cx:pt>
          <cx:pt idx="55">Training</cx:pt>
          <cx:pt idx="56">Research and Development</cx:pt>
          <cx:pt idx="57">Research and Development</cx:pt>
          <cx:pt idx="58">Product Management</cx:pt>
          <cx:pt idx="59">Engineering</cx:pt>
          <cx:pt idx="60">Support</cx:pt>
          <cx:pt idx="61">Marketing</cx:pt>
          <cx:pt idx="62">Human Resources</cx:pt>
          <cx:pt idx="63">Legal</cx:pt>
          <cx:pt idx="64">Legal</cx:pt>
          <cx:pt idx="65">Research and Development</cx:pt>
          <cx:pt idx="66">Sales</cx:pt>
          <cx:pt idx="67">Services</cx:pt>
          <cx:pt idx="68">Human Resources</cx:pt>
          <cx:pt idx="69">Product Management</cx:pt>
          <cx:pt idx="70">Legal</cx:pt>
          <cx:pt idx="71">Business Development</cx:pt>
          <cx:pt idx="72">NULL</cx:pt>
          <cx:pt idx="73">Legal</cx:pt>
          <cx:pt idx="74">Human Resources</cx:pt>
          <cx:pt idx="75">Engineering</cx:pt>
          <cx:pt idx="76">Marketing</cx:pt>
          <cx:pt idx="77">Sales</cx:pt>
          <cx:pt idx="78">Product Management</cx:pt>
          <cx:pt idx="79">Human Resources</cx:pt>
          <cx:pt idx="80">Legal</cx:pt>
          <cx:pt idx="81">Sales</cx:pt>
          <cx:pt idx="82">NULL</cx:pt>
          <cx:pt idx="83">Accounting</cx:pt>
          <cx:pt idx="84">Business Development</cx:pt>
          <cx:pt idx="85">Product Management</cx:pt>
          <cx:pt idx="86">Business Development</cx:pt>
          <cx:pt idx="87">Research and Development</cx:pt>
          <cx:pt idx="88">Accounting</cx:pt>
          <cx:pt idx="89">Training</cx:pt>
          <cx:pt idx="90">Business Development</cx:pt>
          <cx:pt idx="91">Support</cx:pt>
          <cx:pt idx="92">Research and Development</cx:pt>
          <cx:pt idx="93">Engineering</cx:pt>
          <cx:pt idx="94">Business Development</cx:pt>
          <cx:pt idx="95">Legal</cx:pt>
          <cx:pt idx="96">Accounting</cx:pt>
          <cx:pt idx="97">Sales</cx:pt>
          <cx:pt idx="98">Legal</cx:pt>
          <cx:pt idx="99">Marketing</cx:pt>
          <cx:pt idx="100">Support</cx:pt>
          <cx:pt idx="101">Training</cx:pt>
          <cx:pt idx="102">Accounting</cx:pt>
          <cx:pt idx="103">Product Management</cx:pt>
          <cx:pt idx="104">Legal</cx:pt>
          <cx:pt idx="105">Support</cx:pt>
          <cx:pt idx="106">Services</cx:pt>
          <cx:pt idx="107">Business Development</cx:pt>
          <cx:pt idx="108">Accounting</cx:pt>
          <cx:pt idx="109">Legal</cx:pt>
          <cx:pt idx="110">Support</cx:pt>
          <cx:pt idx="111">Research and Development</cx:pt>
          <cx:pt idx="112">Accounting</cx:pt>
          <cx:pt idx="113">Business Development</cx:pt>
          <cx:pt idx="114">Legal</cx:pt>
          <cx:pt idx="115">Legal</cx:pt>
          <cx:pt idx="116">Accounting</cx:pt>
          <cx:pt idx="117">Product Management</cx:pt>
          <cx:pt idx="118">Services</cx:pt>
          <cx:pt idx="119">Product Management</cx:pt>
          <cx:pt idx="120">Accounting</cx:pt>
          <cx:pt idx="121">Services</cx:pt>
          <cx:pt idx="122">Business Development</cx:pt>
          <cx:pt idx="123">Product Management</cx:pt>
          <cx:pt idx="124">Services</cx:pt>
          <cx:pt idx="125">Legal</cx:pt>
          <cx:pt idx="126">Accounting</cx:pt>
          <cx:pt idx="127">Business Development</cx:pt>
          <cx:pt idx="128">Accounting</cx:pt>
          <cx:pt idx="129">Accounting</cx:pt>
          <cx:pt idx="130">Training</cx:pt>
          <cx:pt idx="131">Accounting</cx:pt>
          <cx:pt idx="132">Research and Development</cx:pt>
          <cx:pt idx="133">Legal</cx:pt>
          <cx:pt idx="134">Support</cx:pt>
          <cx:pt idx="135">Research and Development</cx:pt>
          <cx:pt idx="136">Product Management</cx:pt>
          <cx:pt idx="137">Research and Development</cx:pt>
          <cx:pt idx="138">Marketing</cx:pt>
          <cx:pt idx="139">Product Management</cx:pt>
          <cx:pt idx="140">Support</cx:pt>
          <cx:pt idx="141">Services</cx:pt>
          <cx:pt idx="142">Research and Development</cx:pt>
          <cx:pt idx="143">Support</cx:pt>
          <cx:pt idx="144">Product Management</cx:pt>
          <cx:pt idx="145">Business Development</cx:pt>
          <cx:pt idx="146">Training</cx:pt>
          <cx:pt idx="147">Business Development</cx:pt>
          <cx:pt idx="148">Legal</cx:pt>
          <cx:pt idx="149">Services</cx:pt>
          <cx:pt idx="150">Engineering</cx:pt>
          <cx:pt idx="151">Marketing</cx:pt>
          <cx:pt idx="152">Legal</cx:pt>
          <cx:pt idx="153">Product Management</cx:pt>
          <cx:pt idx="154">Services</cx:pt>
          <cx:pt idx="155">Services</cx:pt>
          <cx:pt idx="156">Legal</cx:pt>
          <cx:pt idx="157">Research and Development</cx:pt>
          <cx:pt idx="158">Sales</cx:pt>
          <cx:pt idx="159">Support</cx:pt>
          <cx:pt idx="160">Business Development</cx:pt>
          <cx:pt idx="161">Sales</cx:pt>
          <cx:pt idx="162">Engineering</cx:pt>
          <cx:pt idx="163">Business Development</cx:pt>
          <cx:pt idx="164">Product Management</cx:pt>
          <cx:pt idx="165">Engineering</cx:pt>
          <cx:pt idx="166">Product Management</cx:pt>
          <cx:pt idx="167">Sales</cx:pt>
          <cx:pt idx="168">Training</cx:pt>
          <cx:pt idx="169">Support</cx:pt>
          <cx:pt idx="170">Business Development</cx:pt>
          <cx:pt idx="171">Product Management</cx:pt>
          <cx:pt idx="172">Accounting</cx:pt>
          <cx:pt idx="173">Accounting</cx:pt>
          <cx:pt idx="174">Human Resources</cx:pt>
          <cx:pt idx="175">Training</cx:pt>
          <cx:pt idx="176">Accounting</cx:pt>
          <cx:pt idx="177">Engineering</cx:pt>
          <cx:pt idx="178">Marketing</cx:pt>
          <cx:pt idx="179">Services</cx:pt>
          <cx:pt idx="180">Support</cx:pt>
          <cx:pt idx="181">Research and Development</cx:pt>
          <cx:pt idx="182">NULL</cx:pt>
          <cx:pt idx="183">Marketing</cx:pt>
          <cx:pt idx="184">Business Development</cx:pt>
          <cx:pt idx="185">Accounting</cx:pt>
          <cx:pt idx="186">NULL</cx:pt>
          <cx:pt idx="187">Training</cx:pt>
          <cx:pt idx="188">Human Resources</cx:pt>
          <cx:pt idx="189">Human Resources</cx:pt>
          <cx:pt idx="190">Engineering</cx:pt>
          <cx:pt idx="191">Engineering</cx:pt>
          <cx:pt idx="192">Services</cx:pt>
          <cx:pt idx="193">Marketing</cx:pt>
          <cx:pt idx="194">NULL</cx:pt>
          <cx:pt idx="195">Training</cx:pt>
        </cx:lvl>
        <cx:lvl ptCount="196">
          <cx:pt idx="0">Male</cx:pt>
          <cx:pt idx="1">Female</cx:pt>
          <cx:pt idx="2">Female</cx:pt>
          <cx:pt idx="3">Female</cx:pt>
          <cx:pt idx="4">Female</cx:pt>
          <cx:pt idx="5">Male</cx:pt>
          <cx:pt idx="7">Female</cx:pt>
          <cx:pt idx="8">Male</cx:pt>
          <cx:pt idx="9">Female</cx:pt>
          <cx:pt idx="10">Female</cx:pt>
          <cx:pt idx="11">Female</cx:pt>
          <cx:pt idx="12">Female</cx:pt>
          <cx:pt idx="13">Male</cx:pt>
          <cx:pt idx="14">Male</cx:pt>
          <cx:pt idx="15">Female</cx:pt>
          <cx:pt idx="16">Male</cx:pt>
          <cx:pt idx="17">Male</cx:pt>
          <cx:pt idx="18">Male</cx:pt>
          <cx:pt idx="19">Male</cx:pt>
          <cx:pt idx="20">Male</cx:pt>
          <cx:pt idx="21">Male</cx:pt>
          <cx:pt idx="22">Male</cx:pt>
          <cx:pt idx="23">Female</cx:pt>
          <cx:pt idx="25">Female</cx:pt>
          <cx:pt idx="26">Female</cx:pt>
          <cx:pt idx="27">Male</cx:pt>
          <cx:pt idx="28">Male</cx:pt>
          <cx:pt idx="29">Male</cx:pt>
          <cx:pt idx="30">Male</cx:pt>
          <cx:pt idx="31">Male</cx:pt>
          <cx:pt idx="32">Male</cx:pt>
          <cx:pt idx="33">Male</cx:pt>
          <cx:pt idx="34">Female</cx:pt>
          <cx:pt idx="35">Male</cx:pt>
          <cx:pt idx="36">Male</cx:pt>
          <cx:pt idx="37">Female</cx:pt>
          <cx:pt idx="38">Female</cx:pt>
          <cx:pt idx="39">Female</cx:pt>
          <cx:pt idx="40">Male</cx:pt>
          <cx:pt idx="41">Male</cx:pt>
          <cx:pt idx="42">Female</cx:pt>
          <cx:pt idx="43">Male</cx:pt>
          <cx:pt idx="44">Male</cx:pt>
          <cx:pt idx="45">Female</cx:pt>
          <cx:pt idx="46">Female</cx:pt>
          <cx:pt idx="47">Male</cx:pt>
          <cx:pt idx="48">Female</cx:pt>
          <cx:pt idx="49">Female</cx:pt>
          <cx:pt idx="50">Male</cx:pt>
          <cx:pt idx="51">Female</cx:pt>
          <cx:pt idx="52">Male</cx:pt>
          <cx:pt idx="53">Male</cx:pt>
          <cx:pt idx="54">Female</cx:pt>
          <cx:pt idx="55">Female</cx:pt>
          <cx:pt idx="56">Male</cx:pt>
          <cx:pt idx="57">Female</cx:pt>
          <cx:pt idx="58">Female</cx:pt>
          <cx:pt idx="59">Male</cx:pt>
          <cx:pt idx="60">Male</cx:pt>
          <cx:pt idx="61">Male</cx:pt>
          <cx:pt idx="62">Male</cx:pt>
          <cx:pt idx="63">Female</cx:pt>
          <cx:pt idx="64">Female</cx:pt>
          <cx:pt idx="65">Female</cx:pt>
          <cx:pt idx="66">Female</cx:pt>
          <cx:pt idx="67">Female</cx:pt>
          <cx:pt idx="69">Female</cx:pt>
          <cx:pt idx="70">Male</cx:pt>
          <cx:pt idx="71">Male</cx:pt>
          <cx:pt idx="72">Female</cx:pt>
          <cx:pt idx="73">Female</cx:pt>
          <cx:pt idx="75">Male</cx:pt>
          <cx:pt idx="76">Male</cx:pt>
          <cx:pt idx="77">Male</cx:pt>
          <cx:pt idx="78">Male</cx:pt>
          <cx:pt idx="79">Male</cx:pt>
          <cx:pt idx="80">Male</cx:pt>
          <cx:pt idx="81">Male</cx:pt>
          <cx:pt idx="82">Male</cx:pt>
          <cx:pt idx="84">Female</cx:pt>
          <cx:pt idx="85">Female</cx:pt>
          <cx:pt idx="86">Female</cx:pt>
          <cx:pt idx="87">Female</cx:pt>
          <cx:pt idx="88">Male</cx:pt>
          <cx:pt idx="89">Female</cx:pt>
          <cx:pt idx="90">Male</cx:pt>
          <cx:pt idx="91">Female</cx:pt>
          <cx:pt idx="92">Female</cx:pt>
          <cx:pt idx="93">Male</cx:pt>
          <cx:pt idx="94">Female</cx:pt>
          <cx:pt idx="95">Female</cx:pt>
          <cx:pt idx="96">Female</cx:pt>
          <cx:pt idx="97">Female</cx:pt>
          <cx:pt idx="98">Male</cx:pt>
          <cx:pt idx="99">Male</cx:pt>
          <cx:pt idx="100">Male</cx:pt>
          <cx:pt idx="101">Male</cx:pt>
          <cx:pt idx="102">Female</cx:pt>
          <cx:pt idx="103">Male</cx:pt>
          <cx:pt idx="104">Female</cx:pt>
          <cx:pt idx="105">Female</cx:pt>
          <cx:pt idx="106">Female</cx:pt>
          <cx:pt idx="107">Male</cx:pt>
          <cx:pt idx="108">Male</cx:pt>
          <cx:pt idx="109">Female</cx:pt>
          <cx:pt idx="110">Male</cx:pt>
          <cx:pt idx="111">Female</cx:pt>
          <cx:pt idx="112">Male</cx:pt>
          <cx:pt idx="113">Male</cx:pt>
          <cx:pt idx="114">Male</cx:pt>
          <cx:pt idx="115">Male</cx:pt>
          <cx:pt idx="116">Female</cx:pt>
          <cx:pt idx="117">Male</cx:pt>
          <cx:pt idx="118">Female</cx:pt>
          <cx:pt idx="119">Male</cx:pt>
          <cx:pt idx="120">Male</cx:pt>
          <cx:pt idx="121">Male</cx:pt>
          <cx:pt idx="122">Male</cx:pt>
          <cx:pt idx="123">Female</cx:pt>
          <cx:pt idx="124">Male</cx:pt>
          <cx:pt idx="125">Male</cx:pt>
          <cx:pt idx="126">Female</cx:pt>
          <cx:pt idx="127">Male</cx:pt>
          <cx:pt idx="128">Male</cx:pt>
          <cx:pt idx="129">Male</cx:pt>
          <cx:pt idx="130">Female</cx:pt>
          <cx:pt idx="131">Female</cx:pt>
          <cx:pt idx="132">Female</cx:pt>
          <cx:pt idx="133">Male</cx:pt>
          <cx:pt idx="134">Female</cx:pt>
          <cx:pt idx="135">Female</cx:pt>
          <cx:pt idx="136">Male</cx:pt>
          <cx:pt idx="137">Female</cx:pt>
          <cx:pt idx="138">Female</cx:pt>
          <cx:pt idx="139">Male</cx:pt>
          <cx:pt idx="140">Male</cx:pt>
          <cx:pt idx="141">Male</cx:pt>
          <cx:pt idx="142">Female</cx:pt>
          <cx:pt idx="143">Female</cx:pt>
          <cx:pt idx="144">Male</cx:pt>
          <cx:pt idx="145">Male</cx:pt>
          <cx:pt idx="146">Female</cx:pt>
          <cx:pt idx="147">Female</cx:pt>
          <cx:pt idx="148">Female</cx:pt>
          <cx:pt idx="149">Female</cx:pt>
          <cx:pt idx="150">Male</cx:pt>
          <cx:pt idx="151">Male</cx:pt>
          <cx:pt idx="153">Female</cx:pt>
          <cx:pt idx="154">Male</cx:pt>
          <cx:pt idx="155">Male</cx:pt>
          <cx:pt idx="156">Male</cx:pt>
          <cx:pt idx="157">Female</cx:pt>
          <cx:pt idx="158">Female</cx:pt>
          <cx:pt idx="159">Male</cx:pt>
          <cx:pt idx="160">Male</cx:pt>
          <cx:pt idx="161">Female</cx:pt>
          <cx:pt idx="162">Male</cx:pt>
          <cx:pt idx="163">Female</cx:pt>
          <cx:pt idx="164">Female</cx:pt>
          <cx:pt idx="165">Female</cx:pt>
          <cx:pt idx="166">Female</cx:pt>
          <cx:pt idx="167">Male</cx:pt>
          <cx:pt idx="168">Male</cx:pt>
          <cx:pt idx="169">Female</cx:pt>
          <cx:pt idx="170">Female</cx:pt>
          <cx:pt idx="171">Female</cx:pt>
          <cx:pt idx="172">Male</cx:pt>
          <cx:pt idx="173">Female</cx:pt>
          <cx:pt idx="174">Female</cx:pt>
          <cx:pt idx="175">Female</cx:pt>
          <cx:pt idx="176">Male</cx:pt>
          <cx:pt idx="177">Male</cx:pt>
          <cx:pt idx="178">Female</cx:pt>
          <cx:pt idx="179">Female</cx:pt>
          <cx:pt idx="180">Male</cx:pt>
          <cx:pt idx="181">Male</cx:pt>
          <cx:pt idx="182">Male</cx:pt>
          <cx:pt idx="183">Female</cx:pt>
          <cx:pt idx="184">Male</cx:pt>
          <cx:pt idx="185">Female</cx:pt>
          <cx:pt idx="186">Female</cx:pt>
          <cx:pt idx="187">Female</cx:pt>
          <cx:pt idx="188">Female</cx:pt>
          <cx:pt idx="189">Female</cx:pt>
          <cx:pt idx="190">Male</cx:pt>
          <cx:pt idx="191">Female</cx:pt>
          <cx:pt idx="192">Female</cx:pt>
          <cx:pt idx="193">Male</cx:pt>
          <cx:pt idx="194">Female</cx:pt>
          <cx:pt idx="195">Female</cx:pt>
        </cx:lvl>
        <cx:lvl ptCount="196">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pt idx="20"> Jill Shipsey</cx:pt>
          <cx:pt idx="21">Myrle Prandoni</cx:pt>
          <cx:pt idx="22">Seward Kubera</cx:pt>
          <cx:pt idx="23">Dean Biggam</cx:pt>
          <cx:pt idx="24">Marissa Infante</cx:pt>
          <cx:pt idx="25">Daisie Dahlman</cx:pt>
          <cx:pt idx="26">Danica Nayshe</cx:pt>
          <cx:pt idx="27">Althea  Bronger</cx:pt>
          <cx:pt idx="28">Leonidas Cavaney</cx:pt>
          <cx:pt idx="29">Dennison Crosswaite</cx:pt>
          <cx:pt idx="30">Aldrich  Glenny</cx:pt>
          <cx:pt idx="31">Yvette  Bett</cx:pt>
          <cx:pt idx="32">Renaldo Thomassin</cx:pt>
          <cx:pt idx="33">Aloise MacCathay </cx:pt>
          <cx:pt idx="34">Genevra Friday</cx:pt>
          <cx:pt idx="35">Thekla Lynnett</cx:pt>
          <cx:pt idx="36">Westbrook Brandino</cx:pt>
          <cx:pt idx="37">Nickolai  Artin</cx:pt>
          <cx:pt idx="38">Shaylyn Ransbury </cx:pt>
          <cx:pt idx="39">Grady Rochelle</cx:pt>
          <cx:pt idx="40">Shellysheldon Mahady</cx:pt>
          <cx:pt idx="41">Riccardo Hagan</cx:pt>
          <cx:pt idx="42">Ginger  Myott</cx:pt>
          <cx:pt idx="43">Aileen McCritchie</cx:pt>
          <cx:pt idx="44">Thekla Lynnett</cx:pt>
          <cx:pt idx="45">Oby Sorrel</cx:pt>
          <cx:pt idx="46">Lincoln Cord</cx:pt>
          <cx:pt idx="47">Tabby  Astall</cx:pt>
          <cx:pt idx="48">Doe Clubley</cx:pt>
          <cx:pt idx="49">Julietta Culross</cx:pt>
          <cx:pt idx="50">Orlando Gorstidge </cx:pt>
          <cx:pt idx="51">Vernor Atyea</cx:pt>
          <cx:pt idx="52"> Joaquin McVitty</cx:pt>
          <cx:pt idx="53">Kellsie Waby</cx:pt>
          <cx:pt idx="54">Brose MacCorkell</cx:pt>
          <cx:pt idx="55">Ewart Hovel</cx:pt>
          <cx:pt idx="56">Matias Cormack </cx:pt>
          <cx:pt idx="57">Debera Gow </cx:pt>
          <cx:pt idx="58">Ansley Gounel</cx:pt>
          <cx:pt idx="59">Mickie Dagwell</cx:pt>
          <cx:pt idx="60">Lizzie Mullally</cx:pt>
          <cx:pt idx="61">Isaak Rawne</cx:pt>
          <cx:pt idx="62">Crawford Scad</cx:pt>
          <cx:pt idx="63">Brendan  Edgeller</cx:pt>
          <cx:pt idx="64">Lion  Adcock</cx:pt>
          <cx:pt idx="65">Rhiamon Mollison</cx:pt>
          <cx:pt idx="66">Iain Wiburn</cx:pt>
          <cx:pt idx="67">Inge Creer</cx:pt>
          <cx:pt idx="68">Tadio Audritt</cx:pt>
          <cx:pt idx="69">Felice McMurty</cx:pt>
          <cx:pt idx="70">Alic Bagg</cx:pt>
          <cx:pt idx="71">Adolph McNalley</cx:pt>
          <cx:pt idx="72">Northrop Reid</cx:pt>
          <cx:pt idx="73">Marquita Liquorish</cx:pt>
          <cx:pt idx="74">Anjanette Ferre</cx:pt>
          <cx:pt idx="75">Alexis Gotfrey</cx:pt>
          <cx:pt idx="76"> Kath Bletsoe</cx:pt>
          <cx:pt idx="77">Tallie Chaikovski</cx:pt>
          <cx:pt idx="78">Bari Toffano</cx:pt>
          <cx:pt idx="79">Dulce Colbeck</cx:pt>
          <cx:pt idx="80">Ignacius Losel</cx:pt>
          <cx:pt idx="81">Estell Kingsland</cx:pt>
          <cx:pt idx="82">Mollie  Hanway</cx:pt>
          <cx:pt idx="83">Inger Andriveaux</cx:pt>
          <cx:pt idx="84">Van Tuxwell</cx:pt>
          <cx:pt idx="85">Camilla Castle</cx:pt>
          <cx:pt idx="86">Charmane Heistermann</cx:pt>
          <cx:pt idx="87">Inger Chapelhow</cx:pt>
          <cx:pt idx="88">Enoch Dowrey</cx:pt>
          <cx:pt idx="89">Audry Yu</cx:pt>
          <cx:pt idx="90">Aileen McCritchie</cx:pt>
          <cx:pt idx="91">Tristam Cuming</cx:pt>
          <cx:pt idx="92">Janina Wolverson</cx:pt>
          <cx:pt idx="93">Dell Molloy</cx:pt>
          <cx:pt idx="94">Ardella Dyment</cx:pt>
          <cx:pt idx="95">Alexandros Rackley</cx:pt>
          <cx:pt idx="96">Delphine Jewis</cx:pt>
          <cx:pt idx="97"> Louise Lamming</cx:pt>
          <cx:pt idx="98">Vere Kulic</cx:pt>
          <cx:pt idx="99">Yanaton Wooster</cx:pt>
          <cx:pt idx="100">Caresa Christer</cx:pt>
          <cx:pt idx="101">Lindy Guillet</cx:pt>
          <cx:pt idx="102"> Pippy Shepperd</cx:pt>
          <cx:pt idx="103">Eilis Pavlasek</cx:pt>
          <cx:pt idx="104">Amery Ofer</cx:pt>
          <cx:pt idx="105">Beverie Moffet</cx:pt>
          <cx:pt idx="106">Dulsea Folkes</cx:pt>
          <cx:pt idx="107">Frasier Straw</cx:pt>
          <cx:pt idx="108">Caron Kolakovic</cx:pt>
          <cx:pt idx="109">Marquita Liquorish</cx:pt>
          <cx:pt idx="110">Floyd  Cowgill</cx:pt>
          <cx:pt idx="111">Lezlie Philcott</cx:pt>
          <cx:pt idx="112">Maible Azemar</cx:pt>
          <cx:pt idx="113">Aldrich  Glenny</cx:pt>
          <cx:pt idx="114">Alyosha Riquet</cx:pt>
          <cx:pt idx="115">Dave Lacoste</cx:pt>
          <cx:pt idx="116">Gradey Litton</cx:pt>
          <cx:pt idx="117">Bari Toffano</cx:pt>
          <cx:pt idx="118">Danica Nayshe</cx:pt>
          <cx:pt idx="119">Natalee Craiker</cx:pt>
          <cx:pt idx="120">Alicea Pudsall</cx:pt>
          <cx:pt idx="121">Michale Rolf</cx:pt>
          <cx:pt idx="122">Dare Tully</cx:pt>
          <cx:pt idx="123">Richy Gray</cx:pt>
          <cx:pt idx="124">Michale Rolf</cx:pt>
          <cx:pt idx="125">Marline Wahncke</cx:pt>
          <cx:pt idx="126">Delphine Jewis</cx:pt>
          <cx:pt idx="127">Katya Hundy</cx:pt>
          <cx:pt idx="128"> Jamesy O'Ferris</cx:pt>
          <cx:pt idx="129">Fanchon Furney</cx:pt>
          <cx:pt idx="130">Easter Pyke</cx:pt>
          <cx:pt idx="131">Gilles Jaquet</cx:pt>
          <cx:pt idx="132">Grazia Bunkle</cx:pt>
          <cx:pt idx="133">Granny Spencelayh</cx:pt>
          <cx:pt idx="134">Barbara-anne Kenchington</cx:pt>
          <cx:pt idx="135">Calvin O'Carroll</cx:pt>
          <cx:pt idx="136">Layton Crayden</cx:pt>
          <cx:pt idx="137">Giffer Berlin</cx:pt>
          <cx:pt idx="138">Barr Faughny</cx:pt>
          <cx:pt idx="139">Faun Rickeard</cx:pt>
          <cx:pt idx="140">Lizzie Mullally</cx:pt>
          <cx:pt idx="141"> Fred Dudeney</cx:pt>
          <cx:pt idx="142">Aluin Churly</cx:pt>
          <cx:pt idx="143">Gilda Richen</cx:pt>
          <cx:pt idx="144">Mabel Orrow</cx:pt>
          <cx:pt idx="145">Carlin Demke</cx:pt>
          <cx:pt idx="146">Jo-anne Gobeau</cx:pt>
          <cx:pt idx="147">Thorvald Milliken</cx:pt>
          <cx:pt idx="148">Adey Ryal</cx:pt>
          <cx:pt idx="149">Evanne  Sheryn</cx:pt>
          <cx:pt idx="150">Syd Fearn</cx:pt>
          <cx:pt idx="151">Cara Havers</cx:pt>
          <cx:pt idx="152">Egor Minto</cx:pt>
          <cx:pt idx="153">Theresita Chasmer</cx:pt>
          <cx:pt idx="154">Collin Jagson</cx:pt>
          <cx:pt idx="155">Giselbert Newlands</cx:pt>
          <cx:pt idx="156">Ignacius Losel</cx:pt>
          <cx:pt idx="157">Lezlie Philcott</cx:pt>
          <cx:pt idx="158">Stan  Tolliday</cx:pt>
          <cx:pt idx="159">Adela Dowsett</cx:pt>
          <cx:pt idx="160">Thedrick Bothwell</cx:pt>
          <cx:pt idx="161">Letisha Carrett</cx:pt>
          <cx:pt idx="162">Karyn Creeghan</cx:pt>
          <cx:pt idx="163">Tammi Lackham</cx:pt>
          <cx:pt idx="164">Shantee  D'Antonio</cx:pt>
          <cx:pt idx="165">Niko MacGille</cx:pt>
          <cx:pt idx="166">Ansley Gounel</cx:pt>
          <cx:pt idx="167">Antonetta  Coggeshall</cx:pt>
          <cx:pt idx="168">Lindy Guillet</cx:pt>
          <cx:pt idx="169">Wald Bountiff</cx:pt>
          <cx:pt idx="170">Lissy McCoy</cx:pt>
          <cx:pt idx="171">Felice McMurty</cx:pt>
          <cx:pt idx="172">Edd  MacKnockiter</cx:pt>
          <cx:pt idx="173">Hogan Iles</cx:pt>
          <cx:pt idx="174">Robinia Scholling</cx:pt>
          <cx:pt idx="175">Melisa Knott</cx:pt>
          <cx:pt idx="176">Novelia Pyffe</cx:pt>
          <cx:pt idx="177">Abigael Basire</cx:pt>
          <cx:pt idx="178">North Bertomeu</cx:pt>
          <cx:pt idx="179">Inge Creer</cx:pt>
          <cx:pt idx="180">Caresa Christer</cx:pt>
          <cx:pt idx="181">Edi  Hofton</cx:pt>
          <cx:pt idx="182">Revkah Antonacci</cx:pt>
          <cx:pt idx="183">Carolyn Attack </cx:pt>
          <cx:pt idx="184">Renaldo Thomassin</cx:pt>
          <cx:pt idx="185">Gilles Jaquet</cx:pt>
          <cx:pt idx="186">Iris  Wagg</cx:pt>
          <cx:pt idx="187">Malory Biles</cx:pt>
          <cx:pt idx="188">Lea Chaplin</cx:pt>
          <cx:pt idx="189">Hinda Label </cx:pt>
          <cx:pt idx="190">Adrianne Gave</cx:pt>
          <cx:pt idx="191">Eleonore Airdrie</cx:pt>
          <cx:pt idx="192">Rafaelita Blaksland </cx:pt>
          <cx:pt idx="193">Bendite  Bloan</cx:pt>
          <cx:pt idx="194">Sidoney Yitzhok</cx:pt>
          <cx:pt idx="195">Vaughn Carvill</cx:pt>
        </cx:lvl>
        <cx:lvl ptCount="196">
          <cx:pt idx="0">PR00147</cx:pt>
          <cx:pt idx="1">PR04686</cx:pt>
          <cx:pt idx="2">SQ04612</cx:pt>
          <cx:pt idx="3">VT01803</cx:pt>
          <cx:pt idx="4">TN02749</cx:pt>
          <cx:pt idx="5">SQ00144</cx:pt>
          <cx:pt idx="6">PR04601</cx:pt>
          <cx:pt idx="7">SQ01854</cx:pt>
          <cx:pt idx="8">SQ00612</cx:pt>
          <cx:pt idx="9">PR00419</cx:pt>
          <cx:pt idx="10">VT00578</cx:pt>
          <cx:pt idx="11">TN01281</cx:pt>
          <cx:pt idx="12">PR04473</cx:pt>
          <cx:pt idx="13">VT02417</cx:pt>
          <cx:pt idx="14">SQ00691</cx:pt>
          <cx:pt idx="15">TN00214</cx:pt>
          <cx:pt idx="16">VT02539</cx:pt>
          <cx:pt idx="17">SQ04598</cx:pt>
          <cx:pt idx="18">TN00464</cx:pt>
          <cx:pt idx="19">PR00893</cx:pt>
          <cx:pt idx="20">PR00882</cx:pt>
          <cx:pt idx="21">PR03445</cx:pt>
          <cx:pt idx="22">TN03416</cx:pt>
          <cx:pt idx="23">TN00890</cx:pt>
          <cx:pt idx="24">VT04137</cx:pt>
          <cx:pt idx="25">PR02603</cx:pt>
          <cx:pt idx="26">PR03158</cx:pt>
          <cx:pt idx="27">PR02288</cx:pt>
          <cx:pt idx="28">VT03849</cx:pt>
          <cx:pt idx="29">SQ01395</cx:pt>
          <cx:pt idx="30">SQ02559</cx:pt>
          <cx:pt idx="31">VT04627</cx:pt>
          <cx:pt idx="32">VT03537</cx:pt>
          <cx:pt idx="33">PR01951</cx:pt>
          <cx:pt idx="34">PR01662</cx:pt>
          <cx:pt idx="35">VT02313</cx:pt>
          <cx:pt idx="36">SQ01620</cx:pt>
          <cx:pt idx="37">VT04681</cx:pt>
          <cx:pt idx="38">TN04246</cx:pt>
          <cx:pt idx="39">TN02570</cx:pt>
          <cx:pt idx="40">VT02801</cx:pt>
          <cx:pt idx="41">SQ01177</cx:pt>
          <cx:pt idx="42">VT01740</cx:pt>
          <cx:pt idx="43">TN01876</cx:pt>
          <cx:pt idx="44">VT02313</cx:pt>
          <cx:pt idx="45">VT03988</cx:pt>
          <cx:pt idx="46">TN00227</cx:pt>
          <cx:pt idx="47">VT01092</cx:pt>
          <cx:pt idx="48">TN03169</cx:pt>
          <cx:pt idx="49">SQ01402</cx:pt>
          <cx:pt idx="50">SQ00360</cx:pt>
          <cx:pt idx="51">PR02208</cx:pt>
          <cx:pt idx="52">SQ01637</cx:pt>
          <cx:pt idx="53">TN03210</cx:pt>
          <cx:pt idx="54">PR03844</cx:pt>
          <cx:pt idx="55">VT04093</cx:pt>
          <cx:pt idx="56">SQ02246</cx:pt>
          <cx:pt idx="57">TN03032</cx:pt>
          <cx:pt idx="58">SQ00914</cx:pt>
          <cx:pt idx="59">SQ02525</cx:pt>
          <cx:pt idx="60">TN02667</cx:pt>
          <cx:pt idx="61">PR02782</cx:pt>
          <cx:pt idx="62">TN03331</cx:pt>
          <cx:pt idx="63">VT01249</cx:pt>
          <cx:pt idx="64">PR00576</cx:pt>
          <cx:pt idx="65">VT02260</cx:pt>
          <cx:pt idx="66">TN02883</cx:pt>
          <cx:pt idx="67">SQ03024</cx:pt>
          <cx:pt idx="68">TN04428</cx:pt>
          <cx:pt idx="69">SQ03350</cx:pt>
          <cx:pt idx="70">VT03421</cx:pt>
          <cx:pt idx="71">PR01346</cx:pt>
          <cx:pt idx="72">VT02118</cx:pt>
          <cx:pt idx="73">PR00210</cx:pt>
          <cx:pt idx="74">TN02496</cx:pt>
          <cx:pt idx="75">VT02491</cx:pt>
          <cx:pt idx="76">PR03980</cx:pt>
          <cx:pt idx="77">VT03307</cx:pt>
          <cx:pt idx="78">TN04058</cx:pt>
          <cx:pt idx="79">VT03993</cx:pt>
          <cx:pt idx="80">VT02663</cx:pt>
          <cx:pt idx="81">PR03034</cx:pt>
          <cx:pt idx="82">PR01159</cx:pt>
          <cx:pt idx="83">SQ03476</cx:pt>
          <cx:pt idx="84">PR04380</cx:pt>
          <cx:pt idx="85">TN00182</cx:pt>
          <cx:pt idx="86">VT01523</cx:pt>
          <cx:pt idx="87">PR00916</cx:pt>
          <cx:pt idx="88">PR01211</cx:pt>
          <cx:pt idx="89">VT01684</cx:pt>
          <cx:pt idx="90">TN01876</cx:pt>
          <cx:pt idx="91">TN04740</cx:pt>
          <cx:pt idx="92">TN03575</cx:pt>
          <cx:pt idx="93">VT04984</cx:pt>
          <cx:pt idx="94">PR00095</cx:pt>
          <cx:pt idx="95">SQ03546</cx:pt>
          <cx:pt idx="96">VT02374</cx:pt>
          <cx:pt idx="97">SQ00450</cx:pt>
          <cx:pt idx="98">PR03804</cx:pt>
          <cx:pt idx="99">SQ04488</cx:pt>
          <cx:pt idx="100">TN00735</cx:pt>
          <cx:pt idx="101">VT01893</cx:pt>
          <cx:pt idx="102">SQ02223</cx:pt>
          <cx:pt idx="103">PR02010</cx:pt>
          <cx:pt idx="104">SQ00498</cx:pt>
          <cx:pt idx="105">PR02113</cx:pt>
          <cx:pt idx="106">TN00727</cx:pt>
          <cx:pt idx="107">SQ01697</cx:pt>
          <cx:pt idx="108">SQ01519</cx:pt>
          <cx:pt idx="109">PR00210</cx:pt>
          <cx:pt idx="110">VT03500</cx:pt>
          <cx:pt idx="111">SQ01962</cx:pt>
          <cx:pt idx="112">VT00017</cx:pt>
          <cx:pt idx="113">SQ02559</cx:pt>
          <cx:pt idx="114">TN01210</cx:pt>
          <cx:pt idx="115">SQ02051</cx:pt>
          <cx:pt idx="116">SQ03321</cx:pt>
          <cx:pt idx="117">TN04058</cx:pt>
          <cx:pt idx="118">SQ00841</cx:pt>
          <cx:pt idx="119">SQ04603</cx:pt>
          <cx:pt idx="120">TN01028</cx:pt>
          <cx:pt idx="121">VT04028</cx:pt>
          <cx:pt idx="122">TN03068</cx:pt>
          <cx:pt idx="123">VT03701</cx:pt>
          <cx:pt idx="124">VT04028</cx:pt>
          <cx:pt idx="125">TN04101</cx:pt>
          <cx:pt idx="126">VT02374</cx:pt>
          <cx:pt idx="127">TN01632</cx:pt>
          <cx:pt idx="128">PR01956</cx:pt>
          <cx:pt idx="129">PR02140</cx:pt>
          <cx:pt idx="130">SQ03626</cx:pt>
          <cx:pt idx="131">VT01610</cx:pt>
          <cx:pt idx="132">TN00129</cx:pt>
          <cx:pt idx="133">TN01340</cx:pt>
          <cx:pt idx="134">TN00698</cx:pt>
          <cx:pt idx="135">SQ00960</cx:pt>
          <cx:pt idx="136">SQ01998</cx:pt>
          <cx:pt idx="137">PR04446</cx:pt>
          <cx:pt idx="138">SQ01283</cx:pt>
          <cx:pt idx="139">SQ01026</cx:pt>
          <cx:pt idx="140">TN02667</cx:pt>
          <cx:pt idx="141">TN01912</cx:pt>
          <cx:pt idx="142">VT02319</cx:pt>
          <cx:pt idx="143">SQ04960</cx:pt>
          <cx:pt idx="144">SQ01829</cx:pt>
          <cx:pt idx="145">SQ00022</cx:pt>
          <cx:pt idx="146">TN00214</cx:pt>
          <cx:pt idx="147">TN02798</cx:pt>
          <cx:pt idx="148">VT02532</cx:pt>
          <cx:pt idx="149">PR02321</cx:pt>
          <cx:pt idx="150">SQ03116</cx:pt>
          <cx:pt idx="151">SQ02638</cx:pt>
          <cx:pt idx="152">VT03704</cx:pt>
          <cx:pt idx="153">VT04552</cx:pt>
          <cx:pt idx="154">SQ04665</cx:pt>
          <cx:pt idx="155">VT00336</cx:pt>
          <cx:pt idx="156">TN01256</cx:pt>
          <cx:pt idx="157">SQ01962</cx:pt>
          <cx:pt idx="158">PR03271</cx:pt>
          <cx:pt idx="159">VT01101</cx:pt>
          <cx:pt idx="160">TN04660</cx:pt>
          <cx:pt idx="161">VT00596</cx:pt>
          <cx:pt idx="162">VT03552</cx:pt>
          <cx:pt idx="163">TN00083</cx:pt>
          <cx:pt idx="164">TN01389</cx:pt>
          <cx:pt idx="165">SQ02643</cx:pt>
          <cx:pt idx="166">SQ00914</cx:pt>
          <cx:pt idx="167">TN02674</cx:pt>
          <cx:pt idx="168">VT01893</cx:pt>
          <cx:pt idx="169">TN02727</cx:pt>
          <cx:pt idx="170">VT01323</cx:pt>
          <cx:pt idx="171">SQ03350</cx:pt>
          <cx:pt idx="172">PR03886</cx:pt>
          <cx:pt idx="173">PR00746</cx:pt>
          <cx:pt idx="174">SQ03387</cx:pt>
          <cx:pt idx="175">SQ00105</cx:pt>
          <cx:pt idx="176">SQ02424</cx:pt>
          <cx:pt idx="177">VT01703</cx:pt>
          <cx:pt idx="178">SQ02703</cx:pt>
          <cx:pt idx="179">SQ03024</cx:pt>
          <cx:pt idx="180">TN00735</cx:pt>
          <cx:pt idx="181">VT04373</cx:pt>
          <cx:pt idx="182">SQ03733</cx:pt>
          <cx:pt idx="183">VT04467</cx:pt>
          <cx:pt idx="184">VT03537</cx:pt>
          <cx:pt idx="185">VT01610</cx:pt>
          <cx:pt idx="186">PR02016</cx:pt>
          <cx:pt idx="187">VT04415</cx:pt>
          <cx:pt idx="188">TN04067</cx:pt>
          <cx:pt idx="189">TN04175</cx:pt>
          <cx:pt idx="190">VT00687</cx:pt>
          <cx:pt idx="191">PR01269</cx:pt>
          <cx:pt idx="192">TN00579</cx:pt>
          <cx:pt idx="193">TN03097</cx:pt>
          <cx:pt idx="194">SQ02174</cx:pt>
          <cx:pt idx="195">PR02957</cx:pt>
        </cx:lvl>
      </cx:strDim>
      <cx:numDim type="val">
        <cx:f>[Employee_Dataset.xlsx]Sheet1!$K$2:$K$197</cx:f>
        <cx:lvl ptCount="196" formatCode="General"/>
      </cx:numDim>
    </cx:data>
  </cx:chartData>
  <cx:chart>
    <cx:title pos="t" align="ctr" overlay="0">
      <cx:tx>
        <cx:txData>
          <cx:v>Chart Title</cx:v>
        </cx:txData>
      </cx:tx>
      <cx:txPr>
        <a:bodyPr rot="0" spcFirstLastPara="1" vertOverflow="ellipsis" vert="horz" wrap="square" lIns="38100" tIns="19050" rIns="38100" bIns="19050" anchor="ctr" anchorCtr="1" compatLnSpc="0"/>
        <a:lstStyle/>
        <a:p>
          <a:pPr algn="ctr" rtl="0">
            <a:defRPr sz="1400" b="0" i="0" u="none" strike="noStrike" kern="1200" spc="0" baseline="0">
              <a:solidFill>
                <a:sysClr val="windowText" lastClr="000000">
                  <a:lumMod val="65000"/>
                  <a:lumOff val="35000"/>
                </a:sysClr>
              </a:solidFill>
              <a:latin typeface="+mn-lt"/>
              <a:ea typeface="+mn-ea"/>
              <a:cs typeface="+mn-cs"/>
            </a:defRPr>
          </a:pPr>
          <a:r>
            <a:rPr kumimoji="0" lang="en-US" sz="1400" b="0" i="0" u="none" strike="noStrike" kern="1200" cap="none" spc="0" normalizeH="0" baseline="0" noProof="0">
              <a:ln>
                <a:noFill/>
              </a:ln>
              <a:solidFill>
                <a:sysClr val="windowText" lastClr="000000">
                  <a:lumMod val="65000"/>
                  <a:lumOff val="35000"/>
                </a:sysClr>
              </a:solidFill>
              <a:effectLst/>
              <a:uLnTx/>
              <a:uFillTx/>
              <a:latin typeface="Calibri" panose="020F0502020204030204"/>
            </a:rPr>
            <a:t>Chart Title</a:t>
          </a:r>
        </a:p>
      </cx:txPr>
    </cx:title>
    <cx:plotArea>
      <cx:plotAreaRegion>
        <cx:series layoutId="clusteredColumn" uniqueId="{E7650B97-9F1F-A04D-83B4-1FE53FC8737F}" formatIdx="0">
          <cx:tx>
            <cx:txData>
              <cx:f>[Employee_Dataset.xlsx]Sheet1!$E$1</cx:f>
              <cx:v>Salary</cx:v>
            </cx:txData>
          </cx:tx>
          <cx:dataId val="0"/>
          <cx:layoutPr>
            <cx:binning intervalClosed="r"/>
          </cx:layoutPr>
        </cx:series>
        <cx:series layoutId="clusteredColumn" hidden="1" uniqueId="{4DF53A31-4C6E-9043-A179-C4DB1D37B0C7}" formatIdx="1">
          <cx:tx>
            <cx:txData>
              <cx:f>[Employee_Dataset.xlsx]Sheet1!$F$1</cx:f>
              <cx:v>Start Date</cx:v>
            </cx:txData>
          </cx:tx>
          <cx:dataId val="1"/>
          <cx:layoutPr>
            <cx:binning intervalClosed="r"/>
          </cx:layoutPr>
        </cx:series>
        <cx:series layoutId="clusteredColumn" hidden="1" uniqueId="{30A7B555-8D1B-6045-AC47-D88B5F17ADBF}" formatIdx="2">
          <cx:tx>
            <cx:txData>
              <cx:f>[Employee_Dataset.xlsx]Sheet1!$G$1</cx:f>
              <cx:v>FTE</cx:v>
            </cx:txData>
          </cx:tx>
          <cx:dataId val="2"/>
          <cx:layoutPr>
            <cx:binning intervalClosed="r"/>
          </cx:layoutPr>
        </cx:series>
        <cx:series layoutId="clusteredColumn" hidden="1" uniqueId="{CE9973AC-9DB2-0049-BFEC-F9435176656B}" formatIdx="3">
          <cx:tx>
            <cx:txData>
              <cx:f>[Employee_Dataset.xlsx]Sheet1!$H$1</cx:f>
              <cx:v>Employee type</cx:v>
            </cx:txData>
          </cx:tx>
          <cx:dataId val="3"/>
          <cx:layoutPr>
            <cx:binning intervalClosed="r"/>
          </cx:layoutPr>
        </cx:series>
        <cx:series layoutId="clusteredColumn" hidden="1" uniqueId="{1F530C82-7277-E943-A7CB-140A4CC1AB4A}" formatIdx="4">
          <cx:tx>
            <cx:txData>
              <cx:f>[Employee_Dataset.xlsx]Sheet1!$I$1</cx:f>
              <cx:v>Work location</cx:v>
            </cx:txData>
          </cx:tx>
          <cx:dataId val="4"/>
          <cx:layoutPr>
            <cx:binning intervalClosed="r"/>
          </cx:layoutPr>
        </cx:series>
        <cx:series layoutId="clusteredColumn" hidden="1" uniqueId="{8FFB9E6D-9EBB-4E43-AE23-8365F74CFE9B}" formatIdx="5">
          <cx:tx>
            <cx:txData>
              <cx:f>[Employee_Dataset.xlsx]Sheet1!$J$1</cx:f>
              <cx:v/>
            </cx:txData>
          </cx:tx>
          <cx:dataId val="5"/>
          <cx:layoutPr>
            <cx:binning intervalClosed="r"/>
          </cx:layoutPr>
        </cx:series>
        <cx:series layoutId="clusteredColumn" hidden="1" uniqueId="{0695BB16-1492-574E-AD50-868C3E171A13}" formatIdx="6">
          <cx:tx>
            <cx:txData>
              <cx:f>[Employee_Dataset.xlsx]Sheet1!$K$1</cx:f>
              <cx:v/>
            </cx:txData>
          </cx:tx>
          <cx:dataId val="6"/>
          <cx:layoutPr>
            <cx:binning intervalClosed="r"/>
          </cx:layoutPr>
        </cx:series>
      </cx:plotAreaRegion>
      <cx:axis id="0">
        <cx:valScaling/>
        <cx:tickLabels/>
      </cx:axis>
      <cx:axis id="1">
        <cx:catScaling/>
        <cx:tickLabels/>
      </cx:axis>
    </cx:plotArea>
    <cx:legend pos="t"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microsoft.com/office/2014/relationships/chartEx" Target="../charts/chartEx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1.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290233"/>
            <a:ext cx="8610600" cy="1938992"/>
          </a:xfrm>
          <a:prstGeom prst="rect">
            <a:avLst/>
          </a:prstGeom>
          <a:solidFill>
            <a:schemeClr val="bg1"/>
          </a:solidFill>
        </p:spPr>
        <p:txBody>
          <a:bodyPr wrap="square" rtlCol="0">
            <a:spAutoFit/>
          </a:bodyPr>
          <a:lstStyle/>
          <a:p>
            <a:r>
              <a:rPr lang="en-US" sz="2400"/>
              <a:t>STUDENT NAME:</a:t>
            </a:r>
            <a:endParaRPr lang="en-US" sz="2400" dirty="0"/>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10" name="TextBox 9">
            <a:extLst>
              <a:ext uri="{FF2B5EF4-FFF2-40B4-BE49-F238E27FC236}">
                <a16:creationId xmlns:a16="http://schemas.microsoft.com/office/drawing/2014/main" id="{CECC8636-162E-8E03-82FA-EAF1382D0CFB}"/>
              </a:ext>
            </a:extLst>
          </p:cNvPr>
          <p:cNvSpPr txBox="1"/>
          <p:nvPr/>
        </p:nvSpPr>
        <p:spPr>
          <a:xfrm>
            <a:off x="2554542" y="3314150"/>
            <a:ext cx="8610600" cy="1938992"/>
          </a:xfrm>
          <a:prstGeom prst="rect">
            <a:avLst/>
          </a:prstGeom>
          <a:solidFill>
            <a:schemeClr val="bg1"/>
          </a:solidFill>
        </p:spPr>
        <p:txBody>
          <a:bodyPr wrap="square" rtlCol="0">
            <a:spAutoFit/>
          </a:bodyPr>
          <a:lstStyle/>
          <a:p>
            <a:r>
              <a:rPr lang="en-US" sz="2400" dirty="0"/>
              <a:t>STUDENT NAME:</a:t>
            </a:r>
            <a:r>
              <a:rPr lang="en-IN" sz="2400" dirty="0"/>
              <a:t> kumaran. C</a:t>
            </a:r>
            <a:endParaRPr lang="en-US" sz="2400" dirty="0"/>
          </a:p>
          <a:p>
            <a:r>
              <a:rPr lang="en-US" sz="2400" dirty="0"/>
              <a:t>REGISTER NO:</a:t>
            </a:r>
            <a:r>
              <a:rPr lang="en-IN" sz="2400" dirty="0"/>
              <a:t> 312207566</a:t>
            </a:r>
            <a:endParaRPr lang="en-US" sz="2400" dirty="0"/>
          </a:p>
          <a:p>
            <a:r>
              <a:rPr lang="en-US" sz="2400" dirty="0"/>
              <a:t>DEPARTMENT:</a:t>
            </a:r>
            <a:r>
              <a:rPr lang="en-IN" sz="2400" dirty="0"/>
              <a:t> </a:t>
            </a:r>
            <a:r>
              <a:rPr lang="en-IN" sz="2400" dirty="0" err="1"/>
              <a:t>B.Com</a:t>
            </a:r>
            <a:r>
              <a:rPr lang="en-IN" sz="2400" dirty="0"/>
              <a:t> 3</a:t>
            </a:r>
            <a:r>
              <a:rPr lang="en-IN" sz="2400" baseline="30000" dirty="0"/>
              <a:t>rd</a:t>
            </a:r>
            <a:r>
              <a:rPr lang="en-IN" sz="2400" dirty="0"/>
              <a:t> year </a:t>
            </a:r>
            <a:endParaRPr lang="en-US" sz="2400" dirty="0"/>
          </a:p>
          <a:p>
            <a:r>
              <a:rPr lang="en-US" sz="2400" dirty="0"/>
              <a:t>COLLEGE</a:t>
            </a:r>
            <a:r>
              <a:rPr lang="en-IN" sz="2400" dirty="0"/>
              <a:t> : </a:t>
            </a:r>
            <a:r>
              <a:rPr lang="en-IN" sz="2400" dirty="0" err="1"/>
              <a:t>pachaiyappas</a:t>
            </a:r>
            <a:r>
              <a:rPr lang="en-IN" sz="2400" dirty="0"/>
              <a:t> college </a:t>
            </a:r>
            <a:endParaRPr lang="en-US" sz="2400" dirty="0"/>
          </a:p>
          <a:p>
            <a:r>
              <a:rPr lang="en-US" sz="2400" dirty="0"/>
              <a:t>           </a:t>
            </a:r>
            <a:endParaRPr lang="en-IN" sz="2400" dirty="0"/>
          </a:p>
        </p:txBody>
      </p:sp>
      <p:sp>
        <p:nvSpPr>
          <p:cNvPr id="12" name="TextBox 11">
            <a:extLst>
              <a:ext uri="{FF2B5EF4-FFF2-40B4-BE49-F238E27FC236}">
                <a16:creationId xmlns:a16="http://schemas.microsoft.com/office/drawing/2014/main" id="{17EF2924-4478-8D0D-4AC6-203D068A4180}"/>
              </a:ext>
            </a:extLst>
          </p:cNvPr>
          <p:cNvSpPr txBox="1"/>
          <p:nvPr/>
        </p:nvSpPr>
        <p:spPr>
          <a:xfrm>
            <a:off x="2295524" y="3314150"/>
            <a:ext cx="8610600" cy="1938992"/>
          </a:xfrm>
          <a:prstGeom prst="rect">
            <a:avLst/>
          </a:prstGeom>
          <a:solidFill>
            <a:schemeClr val="bg1"/>
          </a:solidFill>
        </p:spPr>
        <p:txBody>
          <a:bodyPr wrap="square" rtlCol="0">
            <a:spAutoFit/>
          </a:bodyPr>
          <a:lstStyle/>
          <a:p>
            <a:r>
              <a:rPr lang="en-US" sz="2400"/>
              <a:t>STUDENT NAME: Prem Kumar .R</a:t>
            </a:r>
            <a:endParaRPr lang="en-US" sz="2400" dirty="0"/>
          </a:p>
          <a:p>
            <a:r>
              <a:rPr lang="en-US" sz="2400" dirty="0"/>
              <a:t>REGISTER NO:312207597</a:t>
            </a:r>
          </a:p>
          <a:p>
            <a:r>
              <a:rPr lang="en-US" sz="2400" dirty="0"/>
              <a:t>DEPARTMENT:B.com 3</a:t>
            </a:r>
            <a:r>
              <a:rPr lang="en-US" sz="2400" baseline="30000" dirty="0"/>
              <a:t>rd</a:t>
            </a:r>
            <a:r>
              <a:rPr lang="en-US" sz="2400" dirty="0"/>
              <a:t> year</a:t>
            </a:r>
          </a:p>
          <a:p>
            <a:r>
              <a:rPr lang="en-US" sz="2400" dirty="0"/>
              <a:t>COLLEGE: pachaiyappas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6F7CFBB-F842-F070-D09B-EDAA59F04A81}"/>
              </a:ext>
            </a:extLst>
          </p:cNvPr>
          <p:cNvSpPr txBox="1"/>
          <p:nvPr/>
        </p:nvSpPr>
        <p:spPr>
          <a:xfrm>
            <a:off x="1666875" y="2136338"/>
            <a:ext cx="6104256" cy="2585323"/>
          </a:xfrm>
          <a:prstGeom prst="rect">
            <a:avLst/>
          </a:prstGeom>
          <a:noFill/>
        </p:spPr>
        <p:txBody>
          <a:bodyPr wrap="square">
            <a:spAutoFit/>
          </a:bodyPr>
          <a:lstStyle/>
          <a:p>
            <a:r>
              <a:rPr lang="en-US" dirty="0"/>
              <a:t>*Data Preparation: Clean and organize data, ensuring accuracy and consistency. *Trend Analysis: Apply charts and graphs (e.g., line charts, bar graphs) to visualize trends over time, such as employee performance or turnover rates. *Pivot Tables: Create pivot tables to aggregate and analyze data across different dimensions, such as department, tenure, or job role. *Regression Analysis: Utilize regression functions to identify relationships between variables, such as the impact of training on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mc:AlternateContent xmlns:mc="http://schemas.openxmlformats.org/markup-compatibility/2006" xmlns:cx1="http://schemas.microsoft.com/office/drawing/2015/9/8/chartex">
        <mc:Choice Requires="cx1">
          <p:graphicFrame>
            <p:nvGraphicFramePr>
              <p:cNvPr id="10" name="Chart 9">
                <a:extLst>
                  <a:ext uri="{FF2B5EF4-FFF2-40B4-BE49-F238E27FC236}">
                    <a16:creationId xmlns:a16="http://schemas.microsoft.com/office/drawing/2014/main" id="{F9986AD0-A507-3F38-04B8-4B2845591865}"/>
                  </a:ext>
                </a:extLst>
              </p:cNvPr>
              <p:cNvGraphicFramePr/>
              <p:nvPr>
                <p:extLst>
                  <p:ext uri="{D42A27DB-BD31-4B8C-83A1-F6EECF244321}">
                    <p14:modId xmlns:p14="http://schemas.microsoft.com/office/powerpoint/2010/main" val="1621666371"/>
                  </p:ext>
                </p:extLst>
              </p:nvPr>
            </p:nvGraphicFramePr>
            <p:xfrm>
              <a:off x="2145524" y="1273932"/>
              <a:ext cx="6170420" cy="4088643"/>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0" name="Chart 9">
                <a:extLst>
                  <a:ext uri="{FF2B5EF4-FFF2-40B4-BE49-F238E27FC236}">
                    <a16:creationId xmlns:a16="http://schemas.microsoft.com/office/drawing/2014/main" id="{F9986AD0-A507-3F38-04B8-4B2845591865}"/>
                  </a:ext>
                </a:extLst>
              </p:cNvPr>
              <p:cNvPicPr>
                <a:picLocks noGrp="1" noRot="1" noChangeAspect="1" noMove="1" noResize="1" noEditPoints="1" noAdjustHandles="1" noChangeArrowheads="1" noChangeShapeType="1"/>
              </p:cNvPicPr>
              <p:nvPr/>
            </p:nvPicPr>
            <p:blipFill>
              <a:blip r:embed="rId4"/>
              <a:stretch>
                <a:fillRect/>
              </a:stretch>
            </p:blipFill>
            <p:spPr>
              <a:xfrm>
                <a:off x="2145524" y="1273932"/>
                <a:ext cx="6170420" cy="4088643"/>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485A03D-97B0-3552-BA44-E4DCF77F0C3C}"/>
              </a:ext>
            </a:extLst>
          </p:cNvPr>
          <p:cNvSpPr txBox="1"/>
          <p:nvPr/>
        </p:nvSpPr>
        <p:spPr>
          <a:xfrm>
            <a:off x="1265086" y="1874773"/>
            <a:ext cx="6104256" cy="3416320"/>
          </a:xfrm>
          <a:prstGeom prst="rect">
            <a:avLst/>
          </a:prstGeom>
          <a:noFill/>
        </p:spPr>
        <p:txBody>
          <a:bodyPr wrap="square">
            <a:spAutoFit/>
          </a:bodyPr>
          <a:lstStyle/>
          <a:p>
            <a:r>
              <a:rPr lang="en-US" dirty="0"/>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3E2D8BE1-8D7C-7F24-3D07-268DF4E596D1}"/>
              </a:ext>
            </a:extLst>
          </p:cNvPr>
          <p:cNvSpPr txBox="1"/>
          <p:nvPr/>
        </p:nvSpPr>
        <p:spPr>
          <a:xfrm>
            <a:off x="834072" y="2161372"/>
            <a:ext cx="6607311" cy="2308324"/>
          </a:xfrm>
          <a:prstGeom prst="rect">
            <a:avLst/>
          </a:prstGeom>
          <a:noFill/>
        </p:spPr>
        <p:txBody>
          <a:bodyPr wrap="square">
            <a:spAutoFit/>
          </a:bodyPr>
          <a:lstStyle/>
          <a:p>
            <a:r>
              <a:rPr lang="en-US" dirty="0"/>
              <a:t>Employee performance is a critical factor influencing organizational success, requiring effective assessment and management strategies. Addressing performance issues promptly can enhance productivity and employee satisfaction. 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7E20A32-9473-063D-6B86-D32E0347FB1F}"/>
              </a:ext>
            </a:extLst>
          </p:cNvPr>
          <p:cNvSpPr txBox="1"/>
          <p:nvPr/>
        </p:nvSpPr>
        <p:spPr>
          <a:xfrm>
            <a:off x="1260057" y="2233315"/>
            <a:ext cx="6104256" cy="1754326"/>
          </a:xfrm>
          <a:prstGeom prst="rect">
            <a:avLst/>
          </a:prstGeom>
          <a:noFill/>
        </p:spPr>
        <p:txBody>
          <a:bodyPr wrap="square">
            <a:spAutoFit/>
          </a:bodyPr>
          <a:lstStyle/>
          <a:p>
            <a:r>
              <a:rPr lang="en-US" dirty="0"/>
              <a:t>• 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p>
        </p:txBody>
      </p:sp>
      <p:sp>
        <p:nvSpPr>
          <p:cNvPr id="14" name="TextBox 13">
            <a:extLst>
              <a:ext uri="{FF2B5EF4-FFF2-40B4-BE49-F238E27FC236}">
                <a16:creationId xmlns:a16="http://schemas.microsoft.com/office/drawing/2014/main" id="{0E8A222C-DB6B-A0B1-26E2-9F2C78B2367B}"/>
              </a:ext>
            </a:extLst>
          </p:cNvPr>
          <p:cNvSpPr txBox="1"/>
          <p:nvPr/>
        </p:nvSpPr>
        <p:spPr>
          <a:xfrm>
            <a:off x="1175055" y="3982164"/>
            <a:ext cx="6104256" cy="2585323"/>
          </a:xfrm>
          <a:prstGeom prst="rect">
            <a:avLst/>
          </a:prstGeom>
          <a:noFill/>
        </p:spPr>
        <p:txBody>
          <a:bodyPr wrap="square">
            <a:spAutoFit/>
          </a:bodyPr>
          <a:lstStyle/>
          <a:p>
            <a:r>
              <a:rPr lang="en-US" dirty="0"/>
              <a:t>PROJECT FOCUS: This project focuses on leveraging Excel to analyze employee data. Key tasks include; 1. **Data Organization:** Importing, cleaning, and structuring employee data for clarity and consistency. 2. **Analysis:** Applying Excel functions and formulas to assess performance metrics, filling missing values, and other key indicators. 3. **Visualization:** Creating charts, graphs, and pivot tables to visualize trends and patterns. 4. **Reporting:** Summarizing findings to inform HR strategies and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AE3C10D-C634-1CBD-E8EE-550696EA8BAA}"/>
              </a:ext>
            </a:extLst>
          </p:cNvPr>
          <p:cNvSpPr txBox="1"/>
          <p:nvPr/>
        </p:nvSpPr>
        <p:spPr>
          <a:xfrm>
            <a:off x="1088151" y="2502914"/>
            <a:ext cx="6104256" cy="2585323"/>
          </a:xfrm>
          <a:prstGeom prst="rect">
            <a:avLst/>
          </a:prstGeom>
          <a:noFill/>
        </p:spPr>
        <p:txBody>
          <a:bodyPr wrap="square">
            <a:spAutoFit/>
          </a:bodyPr>
          <a:lstStyle/>
          <a:p>
            <a:r>
              <a:rPr lang="en-US" dirty="0"/>
              <a:t>The end users in employee performance analysis typically include: 1. **Human Resources (HR) Managers:** They use the insights to make informed decisions about promotions, training, and development. 2. **Team Leaders and Supervisors:** They apply performance data to provide feedback, set goals, and manage team performance. 3. **Employees:** They benefit from feedback and performance evaluations that help them improve and advance in their careers.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EE7C2CC-9F39-D8A0-5D89-FBE49002B276}"/>
              </a:ext>
            </a:extLst>
          </p:cNvPr>
          <p:cNvSpPr txBox="1"/>
          <p:nvPr/>
        </p:nvSpPr>
        <p:spPr>
          <a:xfrm>
            <a:off x="3848337" y="3225727"/>
            <a:ext cx="5122267" cy="646331"/>
          </a:xfrm>
          <a:prstGeom prst="rect">
            <a:avLst/>
          </a:prstGeom>
          <a:noFill/>
        </p:spPr>
        <p:txBody>
          <a:bodyPr wrap="square">
            <a:spAutoFit/>
          </a:bodyPr>
          <a:lstStyle/>
          <a:p>
            <a:r>
              <a:rPr lang="en-US" dirty="0"/>
              <a:t>*Filtering - to fill the missing values. *Conditional </a:t>
            </a:r>
            <a:r>
              <a:rPr lang="en-US" dirty="0" err="1"/>
              <a:t>formating</a:t>
            </a:r>
            <a:r>
              <a:rPr lang="en-US" dirty="0"/>
              <a:t>- blank values. *Using- Pivot table &amp; Chart.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BA66D913-D047-D319-6087-A6994EB65F9B}"/>
              </a:ext>
            </a:extLst>
          </p:cNvPr>
          <p:cNvSpPr txBox="1"/>
          <p:nvPr/>
        </p:nvSpPr>
        <p:spPr>
          <a:xfrm>
            <a:off x="879187" y="2390471"/>
            <a:ext cx="6104256" cy="1477328"/>
          </a:xfrm>
          <a:prstGeom prst="rect">
            <a:avLst/>
          </a:prstGeom>
          <a:noFill/>
        </p:spPr>
        <p:txBody>
          <a:bodyPr wrap="square">
            <a:spAutoFit/>
          </a:bodyPr>
          <a:lstStyle/>
          <a:p>
            <a:r>
              <a:rPr lang="en-US" dirty="0"/>
              <a:t>Employee data set- </a:t>
            </a:r>
            <a:r>
              <a:rPr lang="en-US" dirty="0" err="1"/>
              <a:t>Kaggle</a:t>
            </a:r>
            <a:r>
              <a:rPr lang="en-US" dirty="0"/>
              <a:t> There are 26 features The important ten features are, * Employment ID *First name *Last name *Gender *Employee status *Employee type *Employee classification *Performance score *Current employee ratings * Business units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5CED8C8-2608-E831-8A6B-7E6D21DE9B87}"/>
              </a:ext>
            </a:extLst>
          </p:cNvPr>
          <p:cNvSpPr txBox="1"/>
          <p:nvPr/>
        </p:nvSpPr>
        <p:spPr>
          <a:xfrm>
            <a:off x="3052129" y="2979720"/>
            <a:ext cx="6104256" cy="923330"/>
          </a:xfrm>
          <a:prstGeom prst="rect">
            <a:avLst/>
          </a:prstGeom>
          <a:noFill/>
        </p:spPr>
        <p:txBody>
          <a:bodyPr wrap="square">
            <a:spAutoFit/>
          </a:bodyPr>
          <a:lstStyle/>
          <a:p>
            <a:r>
              <a:rPr lang="en-US" dirty="0"/>
              <a:t>Performance Level- There are categories into Levels such as very high, </a:t>
            </a:r>
            <a:r>
              <a:rPr lang="en-US" dirty="0" err="1"/>
              <a:t>high,med,low,etc</a:t>
            </a:r>
            <a:r>
              <a:rPr lang="en-US" dirty="0"/>
              <a:t>... Using Pivot table and charts is to </a:t>
            </a:r>
            <a:r>
              <a:rPr lang="en-US" dirty="0" err="1"/>
              <a:t>analyse</a:t>
            </a:r>
            <a:r>
              <a:rPr lang="en-US" dirty="0"/>
              <a:t> the employees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Prem Kumar</cp:lastModifiedBy>
  <cp:revision>18</cp:revision>
  <dcterms:created xsi:type="dcterms:W3CDTF">2024-03-29T15:07:22Z</dcterms:created>
  <dcterms:modified xsi:type="dcterms:W3CDTF">2024-08-30T06:55:16Z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