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4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677C6-29CC-4A01-9D13-FEC581252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8F2CAB-4795-44BC-9105-AF0D61E5D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36D67-68BC-491F-BD80-B85F70DD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3718-C6E8-4F3D-AB68-865F4F86DE8B}" type="datetimeFigureOut">
              <a:rPr kumimoji="1" lang="ja-JP" altLang="en-US" smtClean="0"/>
              <a:t>2020/4/22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5E40DA-8135-4831-B805-AA0490CB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F9A43F-555D-472C-A1D2-77C9B892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8D5D-A205-47EE-A24E-FB5EA560F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9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72A548-9652-4574-BC4B-759FEF27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357966-F058-430F-A8B1-D3627C995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4E0A10-4152-4AB5-8373-F55AAD87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3718-C6E8-4F3D-AB68-865F4F86DE8B}" type="datetimeFigureOut">
              <a:rPr kumimoji="1" lang="ja-JP" altLang="en-US" smtClean="0"/>
              <a:t>2020/4/22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7FB551-EE9A-4B7E-AB01-EF0D71A0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47BC0-2396-4D30-9E94-3FF53035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8D5D-A205-47EE-A24E-FB5EA560F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74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D9722F8-6F7A-478E-B5D4-AD18CB7C2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2C00E9-E2EC-4AA4-9DB2-A8A256510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FDEE57-D39B-4CAF-B486-D8033232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3718-C6E8-4F3D-AB68-865F4F86DE8B}" type="datetimeFigureOut">
              <a:rPr kumimoji="1" lang="ja-JP" altLang="en-US" smtClean="0"/>
              <a:t>2020/4/22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81C0C-00CC-4E08-89A3-728A25B5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197E66-274E-44E7-84EF-2A36F133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8D5D-A205-47EE-A24E-FB5EA560F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9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5B74D-C1C6-4C3D-B569-F78AACAE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CD567D-817A-45F2-8383-ED4EAFF49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9E8A6A-BD01-44B0-BBB5-01A023B5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3718-C6E8-4F3D-AB68-865F4F86DE8B}" type="datetimeFigureOut">
              <a:rPr kumimoji="1" lang="ja-JP" altLang="en-US" smtClean="0"/>
              <a:t>2020/4/22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DAD8A7-65F0-4BB6-856A-E496AC80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679D2F-871E-4F87-A089-4EA5EA15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8D5D-A205-47EE-A24E-FB5EA560F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76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A9A1C-3F3A-4177-AAC8-E52D1C31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55725D-9C70-444F-B9D0-932BF7329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558CF2-36D2-4C5D-BEB7-78264D36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3718-C6E8-4F3D-AB68-865F4F86DE8B}" type="datetimeFigureOut">
              <a:rPr kumimoji="1" lang="ja-JP" altLang="en-US" smtClean="0"/>
              <a:t>2020/4/22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55D65-B711-4D06-A587-695680D5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4201F-60C9-452C-A856-E6921300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8D5D-A205-47EE-A24E-FB5EA560F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27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925B9-D8DB-49EE-9C47-9B6E7F6D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23ED12-05C6-4D92-A4E3-773B636D0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8565BF-2656-48D5-9746-E92550524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7A6DEF-9DD3-4CB2-BA0F-5EA19464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3718-C6E8-4F3D-AB68-865F4F86DE8B}" type="datetimeFigureOut">
              <a:rPr kumimoji="1" lang="ja-JP" altLang="en-US" smtClean="0"/>
              <a:t>2020/4/22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43F701-A2B7-4424-87A6-5657224F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C59C90-10F3-409C-B685-93FCB73D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8D5D-A205-47EE-A24E-FB5EA560F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6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96B01-B992-4610-8ACA-D49144C5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9F9C68-2C0F-4F2F-ADEB-DF42F218C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A2071B-9C89-45B0-A733-5DBF26D5B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67AD7D-2C47-4BB7-94CC-F95729297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E80E88-D40C-4148-98FA-A2CE6A7B9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7ECB49B-6797-4545-82D5-60A58847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3718-C6E8-4F3D-AB68-865F4F86DE8B}" type="datetimeFigureOut">
              <a:rPr kumimoji="1" lang="ja-JP" altLang="en-US" smtClean="0"/>
              <a:t>2020/4/22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C3A35C-2DE1-4C71-B2E7-27FC0BC8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023886-2D71-4C91-813C-ACDE6144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8D5D-A205-47EE-A24E-FB5EA560F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73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02A4BC-A1D3-4AE3-BB76-E76550B3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140793-8EC4-4575-B306-8E409D67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3718-C6E8-4F3D-AB68-865F4F86DE8B}" type="datetimeFigureOut">
              <a:rPr kumimoji="1" lang="ja-JP" altLang="en-US" smtClean="0"/>
              <a:t>2020/4/22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6A12AA-FA80-4CFE-83FC-2B43E15B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4609B9-46E2-440C-9F00-5A583404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8D5D-A205-47EE-A24E-FB5EA560F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A5A13F-E745-4AB8-A4D1-929EDD39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3718-C6E8-4F3D-AB68-865F4F86DE8B}" type="datetimeFigureOut">
              <a:rPr kumimoji="1" lang="ja-JP" altLang="en-US" smtClean="0"/>
              <a:t>2020/4/22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238E4A-A3A5-46D2-BC70-CAC7E2D3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6B6C44-7D7F-4BC5-A27E-D8F249FF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8D5D-A205-47EE-A24E-FB5EA560F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19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DA4C14-48D8-4836-A8E1-40A354B9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A2C7FE-99F6-459E-9EC8-D9DE0CE2F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9E28FE-BC84-4196-999C-D276666B5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6B3E82-FB60-4805-85FA-4F3A2F53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3718-C6E8-4F3D-AB68-865F4F86DE8B}" type="datetimeFigureOut">
              <a:rPr kumimoji="1" lang="ja-JP" altLang="en-US" smtClean="0"/>
              <a:t>2020/4/22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DDB1D4-7B62-49E7-928D-D935295C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128D56-B101-41DD-B5B5-3229119D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8D5D-A205-47EE-A24E-FB5EA560F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82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B0967-5BB1-4E15-BB7C-F2A62814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5E3B7A-2A72-46F2-BFEC-C6E88E959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021AF8-33AE-4D2D-AE3F-E959B0B81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F0BDE7-AFB5-48FB-B597-EBA4C160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3718-C6E8-4F3D-AB68-865F4F86DE8B}" type="datetimeFigureOut">
              <a:rPr kumimoji="1" lang="ja-JP" altLang="en-US" smtClean="0"/>
              <a:t>2020/4/22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809341-F9FD-49FF-A164-4E50C3D5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84BC27-8096-4933-B418-8328EF77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8D5D-A205-47EE-A24E-FB5EA560F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94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7C9BFF-C8CC-4B7C-8437-5F829727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27A0BF-FA62-4847-A5F0-E507E8686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8F8627-CD76-4B49-BC38-8164E15F8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3718-C6E8-4F3D-AB68-865F4F86DE8B}" type="datetimeFigureOut">
              <a:rPr kumimoji="1" lang="ja-JP" altLang="en-US" smtClean="0"/>
              <a:t>2020/4/22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68D6-1B74-4C6A-B895-19146CACB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70E30-EF79-4B3B-B9BC-7AC747199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88D5D-A205-47EE-A24E-FB5EA560F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6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7660B0C-367A-4DDD-926F-D6A9DAC05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65" y="439340"/>
            <a:ext cx="4139528" cy="5979319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A9435E9-1A81-48EB-A1DA-3FEB8C44D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08" y="660796"/>
            <a:ext cx="4139528" cy="5979319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596AA70-0413-4ED8-BC06-494A797C7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07" y="439340"/>
            <a:ext cx="4139528" cy="5979319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38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勇人 須藤</dc:creator>
  <cp:lastModifiedBy>勇人 須藤</cp:lastModifiedBy>
  <cp:revision>2</cp:revision>
  <dcterms:created xsi:type="dcterms:W3CDTF">2020-04-22T01:43:12Z</dcterms:created>
  <dcterms:modified xsi:type="dcterms:W3CDTF">2020-05-01T07:47:24Z</dcterms:modified>
</cp:coreProperties>
</file>