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2137" userDrawn="1">
          <p15:clr>
            <a:srgbClr val="A4A3A4"/>
          </p15:clr>
        </p15:guide>
        <p15:guide id="4" pos="4201" userDrawn="1">
          <p15:clr>
            <a:srgbClr val="A4A3A4"/>
          </p15:clr>
        </p15:guide>
        <p15:guide id="5" orient="horz" pos="126" userDrawn="1">
          <p15:clr>
            <a:srgbClr val="A4A3A4"/>
          </p15:clr>
        </p15:guide>
        <p15:guide id="6" orient="horz" pos="61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64" y="136"/>
      </p:cViewPr>
      <p:guideLst>
        <p:guide orient="horz" pos="3120"/>
        <p:guide pos="119"/>
        <p:guide pos="2137"/>
        <p:guide pos="4201"/>
        <p:guide orient="horz" pos="126"/>
        <p:guide orient="horz" pos="61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5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9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68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1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0A58-2FB1-4DA7-8023-6A85C2A9A8EF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5142-A3B5-4C63-9E64-E67FA6355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9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E8FF03-9C88-4D8B-845C-803456C56810}"/>
              </a:ext>
            </a:extLst>
          </p:cNvPr>
          <p:cNvSpPr/>
          <p:nvPr/>
        </p:nvSpPr>
        <p:spPr>
          <a:xfrm>
            <a:off x="103460" y="1008027"/>
            <a:ext cx="3429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 b="1" u="sng" dirty="0">
                <a:solidFill>
                  <a:srgbClr val="000000"/>
                </a:solidFill>
                <a:latin typeface="+mn-ea"/>
              </a:rPr>
              <a:t>このコンサートのことをどのように知りましたか？</a:t>
            </a:r>
            <a:r>
              <a:rPr lang="ja-JP" altLang="en-US" sz="1050" b="1" u="sng" dirty="0">
                <a:latin typeface="+mn-ea"/>
              </a:rPr>
              <a:t>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5BC535-AFB5-4409-AA02-639C3CA7F337}"/>
              </a:ext>
            </a:extLst>
          </p:cNvPr>
          <p:cNvSpPr/>
          <p:nvPr/>
        </p:nvSpPr>
        <p:spPr>
          <a:xfrm>
            <a:off x="103460" y="607976"/>
            <a:ext cx="4083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dirty="0">
                <a:solidFill>
                  <a:srgbClr val="000000"/>
                </a:solidFill>
                <a:latin typeface="+mn-ea"/>
              </a:rPr>
              <a:t>エール・マジック・オーケストラにご来場いただき、ありがとうございます。今後の参考のために、下記の質問にお答えください。</a:t>
            </a:r>
            <a:r>
              <a:rPr lang="ja-JP" altLang="en-US" sz="1050" b="1" dirty="0">
                <a:latin typeface="+mn-ea"/>
              </a:rPr>
              <a:t> 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CD54D2-A0D5-4B3C-9420-AA913C3D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03" y="9650348"/>
            <a:ext cx="916515" cy="30575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6FAA63A-F132-4C81-AE96-16A969BB56A1}"/>
              </a:ext>
            </a:extLst>
          </p:cNvPr>
          <p:cNvGrpSpPr/>
          <p:nvPr/>
        </p:nvGrpSpPr>
        <p:grpSpPr>
          <a:xfrm>
            <a:off x="3258888" y="1231183"/>
            <a:ext cx="1283830" cy="261610"/>
            <a:chOff x="264067" y="3976683"/>
            <a:chExt cx="1283830" cy="26161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1817FF8-0927-420E-AECE-D94F4A4F1C13}"/>
                </a:ext>
              </a:extLst>
            </p:cNvPr>
            <p:cNvSpPr/>
            <p:nvPr/>
          </p:nvSpPr>
          <p:spPr>
            <a:xfrm>
              <a:off x="375781" y="3976683"/>
              <a:ext cx="1172116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solidFill>
                    <a:srgbClr val="000000"/>
                  </a:solidFill>
                  <a:latin typeface="+mn-ea"/>
                </a:rPr>
                <a:t>ウェブニュース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4507FB68-7E4E-44D8-8922-7AAB8387CF1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43AEB3D-85F8-4166-8855-032D8D3B44BB}"/>
              </a:ext>
            </a:extLst>
          </p:cNvPr>
          <p:cNvGrpSpPr/>
          <p:nvPr/>
        </p:nvGrpSpPr>
        <p:grpSpPr>
          <a:xfrm>
            <a:off x="268301" y="1231183"/>
            <a:ext cx="719573" cy="261610"/>
            <a:chOff x="264067" y="3976683"/>
            <a:chExt cx="719573" cy="26161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A731010-D288-4A41-9354-059EC96B0D5E}"/>
                </a:ext>
              </a:extLst>
            </p:cNvPr>
            <p:cNvSpPr/>
            <p:nvPr/>
          </p:nvSpPr>
          <p:spPr>
            <a:xfrm>
              <a:off x="375781" y="3976683"/>
              <a:ext cx="607859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チラシ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98A1016-3F97-4EA6-8AD9-BDDB2EF6F26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BDD7A2C-332B-47D1-99FC-59DB305899E3}"/>
              </a:ext>
            </a:extLst>
          </p:cNvPr>
          <p:cNvGrpSpPr/>
          <p:nvPr/>
        </p:nvGrpSpPr>
        <p:grpSpPr>
          <a:xfrm>
            <a:off x="1171121" y="1231183"/>
            <a:ext cx="578508" cy="261610"/>
            <a:chOff x="264067" y="3976683"/>
            <a:chExt cx="578508" cy="26161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6B4C782-E239-4999-8F24-C8A634FE033C}"/>
                </a:ext>
              </a:extLst>
            </p:cNvPr>
            <p:cNvSpPr/>
            <p:nvPr/>
          </p:nvSpPr>
          <p:spPr>
            <a:xfrm>
              <a:off x="375781" y="3976683"/>
              <a:ext cx="466794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新聞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968CD64-23D3-4522-BA11-DDFC760679E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DD8F541-B672-4688-BCAE-7E41A2F6CF12}"/>
              </a:ext>
            </a:extLst>
          </p:cNvPr>
          <p:cNvGrpSpPr/>
          <p:nvPr/>
        </p:nvGrpSpPr>
        <p:grpSpPr>
          <a:xfrm>
            <a:off x="1932876" y="1231183"/>
            <a:ext cx="1142765" cy="261610"/>
            <a:chOff x="264067" y="3976683"/>
            <a:chExt cx="1142765" cy="26161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7775F25-F543-4DA7-A383-74D928DA63F2}"/>
                </a:ext>
              </a:extLst>
            </p:cNvPr>
            <p:cNvSpPr/>
            <p:nvPr/>
          </p:nvSpPr>
          <p:spPr>
            <a:xfrm>
              <a:off x="375781" y="3976683"/>
              <a:ext cx="1031051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ウェブサイト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882EF1-1453-4C64-92C7-C50937A4A9A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AFDCCC7-9AC4-4A60-B653-7FE920D1F420}"/>
              </a:ext>
            </a:extLst>
          </p:cNvPr>
          <p:cNvGrpSpPr/>
          <p:nvPr/>
        </p:nvGrpSpPr>
        <p:grpSpPr>
          <a:xfrm>
            <a:off x="4725965" y="1231183"/>
            <a:ext cx="963229" cy="261610"/>
            <a:chOff x="264067" y="3976683"/>
            <a:chExt cx="963229" cy="26161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A5F96E9-82AE-43B5-9CD9-AB26540A3618}"/>
                </a:ext>
              </a:extLst>
            </p:cNvPr>
            <p:cNvSpPr/>
            <p:nvPr/>
          </p:nvSpPr>
          <p:spPr>
            <a:xfrm>
              <a:off x="375781" y="3976683"/>
              <a:ext cx="851515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Facebook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4FE6BED-15AC-42F2-85E0-22775E464C9C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791ADC7-27AF-4014-9C36-4CDFB3770B25}"/>
              </a:ext>
            </a:extLst>
          </p:cNvPr>
          <p:cNvGrpSpPr/>
          <p:nvPr/>
        </p:nvGrpSpPr>
        <p:grpSpPr>
          <a:xfrm>
            <a:off x="5872442" y="1218657"/>
            <a:ext cx="793311" cy="261610"/>
            <a:chOff x="264067" y="3976683"/>
            <a:chExt cx="793311" cy="26161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F3DD8E8-C664-4AF7-8109-731DACC9ED3E}"/>
                </a:ext>
              </a:extLst>
            </p:cNvPr>
            <p:cNvSpPr/>
            <p:nvPr/>
          </p:nvSpPr>
          <p:spPr>
            <a:xfrm>
              <a:off x="375781" y="3976683"/>
              <a:ext cx="68159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Twitter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D98D54-7520-4A60-91CD-385F277CAD22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F0EAD4A-8B13-4B41-854B-24E51DB937EB}"/>
              </a:ext>
            </a:extLst>
          </p:cNvPr>
          <p:cNvGrpSpPr/>
          <p:nvPr/>
        </p:nvGrpSpPr>
        <p:grpSpPr>
          <a:xfrm>
            <a:off x="268301" y="1475312"/>
            <a:ext cx="985671" cy="261610"/>
            <a:chOff x="264067" y="3976683"/>
            <a:chExt cx="985671" cy="26161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BE8637D-57C4-4051-823B-69F38AD0BCB3}"/>
                </a:ext>
              </a:extLst>
            </p:cNvPr>
            <p:cNvSpPr/>
            <p:nvPr/>
          </p:nvSpPr>
          <p:spPr>
            <a:xfrm>
              <a:off x="375781" y="3976683"/>
              <a:ext cx="87395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Instagram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F607B4B-5396-466D-B0B8-3886C3090FF6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20FB0BC-E5E4-40BD-B391-D80421178E9A}"/>
              </a:ext>
            </a:extLst>
          </p:cNvPr>
          <p:cNvGrpSpPr/>
          <p:nvPr/>
        </p:nvGrpSpPr>
        <p:grpSpPr>
          <a:xfrm>
            <a:off x="1538912" y="1479159"/>
            <a:ext cx="1642902" cy="253916"/>
            <a:chOff x="264067" y="3980530"/>
            <a:chExt cx="1642902" cy="253916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296622B7-B0EC-40D0-8F5A-0A0AB7266C81}"/>
                </a:ext>
              </a:extLst>
            </p:cNvPr>
            <p:cNvSpPr/>
            <p:nvPr/>
          </p:nvSpPr>
          <p:spPr>
            <a:xfrm>
              <a:off x="375781" y="3980530"/>
              <a:ext cx="1531188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友人・知人からの紹介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902A9861-DA0C-48D2-B7D7-E4981DEF404E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6CDBF5D-BC50-4789-8834-7929F6FAA44B}"/>
              </a:ext>
            </a:extLst>
          </p:cNvPr>
          <p:cNvGrpSpPr/>
          <p:nvPr/>
        </p:nvGrpSpPr>
        <p:grpSpPr>
          <a:xfrm>
            <a:off x="3407259" y="1475312"/>
            <a:ext cx="3207433" cy="261610"/>
            <a:chOff x="264067" y="3976683"/>
            <a:chExt cx="3207433" cy="26161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8A244C1-8956-429F-A53C-3723672C595E}"/>
                </a:ext>
              </a:extLst>
            </p:cNvPr>
            <p:cNvSpPr/>
            <p:nvPr/>
          </p:nvSpPr>
          <p:spPr>
            <a:xfrm>
              <a:off x="375781" y="3976683"/>
              <a:ext cx="3095719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その他（</a:t>
              </a:r>
              <a:r>
                <a:rPr lang="en-US" altLang="ja-JP" sz="1050" b="1" dirty="0">
                  <a:latin typeface="+mn-ea"/>
                </a:rPr>
                <a:t>					</a:t>
              </a:r>
              <a:r>
                <a:rPr lang="ja-JP" altLang="en-US" sz="1050" b="1" dirty="0">
                  <a:latin typeface="+mn-ea"/>
                </a:rPr>
                <a:t>）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CB355-47EC-49D7-BCE4-49D015B5EC5C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00ECC09-6869-46B0-B774-0E559FCE6834}"/>
              </a:ext>
            </a:extLst>
          </p:cNvPr>
          <p:cNvSpPr/>
          <p:nvPr/>
        </p:nvSpPr>
        <p:spPr>
          <a:xfrm>
            <a:off x="103460" y="1809897"/>
            <a:ext cx="6476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u="sng" dirty="0"/>
              <a:t>このコンサートのことを友人や同僚にどのくらい勧めたいですか。</a:t>
            </a:r>
            <a:r>
              <a:rPr lang="en-US" altLang="ja-JP" sz="1050" b="1" u="sng" dirty="0"/>
              <a:t>0</a:t>
            </a:r>
            <a:r>
              <a:rPr lang="ja-JP" altLang="en-US" sz="1050" b="1" u="sng" dirty="0"/>
              <a:t>～</a:t>
            </a:r>
            <a:r>
              <a:rPr lang="en-US" altLang="ja-JP" sz="1050" b="1" u="sng" dirty="0"/>
              <a:t>10</a:t>
            </a:r>
            <a:r>
              <a:rPr lang="ja-JP" altLang="en-US" sz="1050" b="1" u="sng" dirty="0"/>
              <a:t>点でお答えください。</a:t>
            </a:r>
            <a:endParaRPr lang="en-US" altLang="ja-JP" sz="1050" u="sng" dirty="0"/>
          </a:p>
          <a:p>
            <a:r>
              <a:rPr lang="en-US" altLang="ja-JP" sz="1050" dirty="0"/>
              <a:t>※</a:t>
            </a:r>
            <a:r>
              <a:rPr lang="ja-JP" altLang="en-US" sz="1050" dirty="0"/>
              <a:t>勧められる友人や知人の方がいると想定してお答え下さい。 </a:t>
            </a:r>
            <a:r>
              <a:rPr lang="ja-JP" altLang="en-US" sz="1050" b="1" dirty="0"/>
              <a:t> 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9277BED-661C-453D-AFE0-784455DEEE4C}"/>
              </a:ext>
            </a:extLst>
          </p:cNvPr>
          <p:cNvSpPr/>
          <p:nvPr/>
        </p:nvSpPr>
        <p:spPr>
          <a:xfrm>
            <a:off x="1938254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1</a:t>
            </a:r>
            <a:endParaRPr lang="ja-JP" altLang="en-US" sz="1050" b="1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4E53924-502F-442C-A1E3-D599F70765BE}"/>
              </a:ext>
            </a:extLst>
          </p:cNvPr>
          <p:cNvSpPr/>
          <p:nvPr/>
        </p:nvSpPr>
        <p:spPr>
          <a:xfrm>
            <a:off x="5449610" y="2186987"/>
            <a:ext cx="12426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強くすすめたい</a:t>
            </a:r>
            <a:r>
              <a:rPr lang="en-US" altLang="ja-JP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lang="ja-JP" altLang="en-US" sz="105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D3FF0E0-C8AB-41BA-BCD7-0FF683A3CD49}"/>
              </a:ext>
            </a:extLst>
          </p:cNvPr>
          <p:cNvSpPr/>
          <p:nvPr/>
        </p:nvSpPr>
        <p:spPr>
          <a:xfrm>
            <a:off x="134388" y="2186987"/>
            <a:ext cx="15472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ja-JP" altLang="en-US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絶対にすすめない</a:t>
            </a:r>
            <a:r>
              <a:rPr lang="en-US" altLang="ja-JP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050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endParaRPr lang="ja-JP" altLang="en-US" sz="105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0C68800-8D35-4DF2-82A4-4EB7346B885C}"/>
              </a:ext>
            </a:extLst>
          </p:cNvPr>
          <p:cNvSpPr/>
          <p:nvPr/>
        </p:nvSpPr>
        <p:spPr>
          <a:xfrm>
            <a:off x="1599731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0</a:t>
            </a:r>
            <a:endParaRPr lang="ja-JP" altLang="en-US" sz="1050" b="1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8B4512E-B390-4C9F-A617-DA9D80C313AC}"/>
              </a:ext>
            </a:extLst>
          </p:cNvPr>
          <p:cNvSpPr/>
          <p:nvPr/>
        </p:nvSpPr>
        <p:spPr>
          <a:xfrm>
            <a:off x="2276777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2</a:t>
            </a:r>
            <a:endParaRPr lang="ja-JP" altLang="en-US" sz="1050" b="1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066C68C-9C06-4664-94B1-0F655D612DB3}"/>
              </a:ext>
            </a:extLst>
          </p:cNvPr>
          <p:cNvSpPr/>
          <p:nvPr/>
        </p:nvSpPr>
        <p:spPr>
          <a:xfrm>
            <a:off x="2615300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3</a:t>
            </a:r>
            <a:endParaRPr lang="ja-JP" altLang="en-US" sz="1050" b="1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A3D84AB-9D5D-44E7-AECD-392253FCFFDF}"/>
              </a:ext>
            </a:extLst>
          </p:cNvPr>
          <p:cNvSpPr/>
          <p:nvPr/>
        </p:nvSpPr>
        <p:spPr>
          <a:xfrm>
            <a:off x="2953823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4</a:t>
            </a:r>
            <a:endParaRPr lang="ja-JP" altLang="en-US" sz="1050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60E95BB-6DD4-4389-A8BA-C1293F6D2424}"/>
              </a:ext>
            </a:extLst>
          </p:cNvPr>
          <p:cNvSpPr/>
          <p:nvPr/>
        </p:nvSpPr>
        <p:spPr>
          <a:xfrm>
            <a:off x="3292346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5</a:t>
            </a:r>
            <a:endParaRPr lang="ja-JP" altLang="en-US" sz="1050" b="1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518F338-F85F-47DF-82F1-AAF1B9195D1F}"/>
              </a:ext>
            </a:extLst>
          </p:cNvPr>
          <p:cNvSpPr/>
          <p:nvPr/>
        </p:nvSpPr>
        <p:spPr>
          <a:xfrm>
            <a:off x="3630869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6</a:t>
            </a:r>
            <a:endParaRPr lang="ja-JP" altLang="en-US" sz="105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DE0E269-0A1B-4249-9DA0-42A4F941481F}"/>
              </a:ext>
            </a:extLst>
          </p:cNvPr>
          <p:cNvSpPr/>
          <p:nvPr/>
        </p:nvSpPr>
        <p:spPr>
          <a:xfrm>
            <a:off x="3969392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7</a:t>
            </a:r>
            <a:endParaRPr lang="ja-JP" altLang="en-US" sz="1050" b="1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EEC87A1-7E6A-4BEE-A31C-2BDC50D1E040}"/>
              </a:ext>
            </a:extLst>
          </p:cNvPr>
          <p:cNvSpPr/>
          <p:nvPr/>
        </p:nvSpPr>
        <p:spPr>
          <a:xfrm>
            <a:off x="4307915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8</a:t>
            </a:r>
            <a:endParaRPr lang="ja-JP" altLang="en-US" sz="105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E353E5-D2A6-4FFB-8E6D-0A5F6AB8C184}"/>
              </a:ext>
            </a:extLst>
          </p:cNvPr>
          <p:cNvSpPr/>
          <p:nvPr/>
        </p:nvSpPr>
        <p:spPr>
          <a:xfrm>
            <a:off x="4646438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9</a:t>
            </a:r>
            <a:endParaRPr lang="ja-JP" altLang="en-US" sz="105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004C98F-D879-45DF-8909-DD348701DD96}"/>
              </a:ext>
            </a:extLst>
          </p:cNvPr>
          <p:cNvSpPr/>
          <p:nvPr/>
        </p:nvSpPr>
        <p:spPr>
          <a:xfrm>
            <a:off x="4984961" y="2186987"/>
            <a:ext cx="360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050" b="1" dirty="0"/>
              <a:t>10</a:t>
            </a:r>
            <a:endParaRPr lang="ja-JP" altLang="en-US" sz="1050" b="1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AFEC5AF-F4F2-43BD-8F32-21A871476203}"/>
              </a:ext>
            </a:extLst>
          </p:cNvPr>
          <p:cNvCxnSpPr>
            <a:cxnSpLocks/>
          </p:cNvCxnSpPr>
          <p:nvPr/>
        </p:nvCxnSpPr>
        <p:spPr>
          <a:xfrm>
            <a:off x="1599731" y="2398493"/>
            <a:ext cx="3820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4">
            <a:extLst>
              <a:ext uri="{FF2B5EF4-FFF2-40B4-BE49-F238E27FC236}">
                <a16:creationId xmlns:a16="http://schemas.microsoft.com/office/drawing/2014/main" id="{24367AB7-4467-4DD3-BDBC-BBB4CF52B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12397"/>
              </p:ext>
            </p:extLst>
          </p:nvPr>
        </p:nvGraphicFramePr>
        <p:xfrm>
          <a:off x="188912" y="2954769"/>
          <a:ext cx="6480000" cy="2082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2000">
                  <a:extLst>
                    <a:ext uri="{9D8B030D-6E8A-4147-A177-3AD203B41FA5}">
                      <a16:colId xmlns:a16="http://schemas.microsoft.com/office/drawing/2014/main" val="15857812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53316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7647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75986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8051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19070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60028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147989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73990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4797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96824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076586"/>
                    </a:ext>
                  </a:extLst>
                </a:gridCol>
              </a:tblGrid>
              <a:tr h="91822">
                <a:tc>
                  <a:txBody>
                    <a:bodyPr/>
                    <a:lstStyle/>
                    <a:p>
                      <a:endParaRPr kumimoji="1" lang="en-US" altLang="ja-JP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85222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極彩トルコ行進曲 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~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超絶技巧</a:t>
                      </a:r>
                      <a:r>
                        <a:rPr lang="en-US" altLang="ja-JP" sz="1050" b="1" u="none" strike="noStrike" dirty="0" err="1">
                          <a:effectLst/>
                        </a:rPr>
                        <a:t>Re:mix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~</a:t>
                      </a:r>
                      <a:endParaRPr lang="en-US" altLang="ja-JP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723186"/>
                  </a:ext>
                </a:extLst>
              </a:tr>
              <a:tr h="161766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1" u="none" strike="noStrike" dirty="0">
                          <a:effectLst/>
                        </a:rPr>
                        <a:t>AIVA</a:t>
                      </a:r>
                      <a:r>
                        <a:rPr lang="ja-JP" altLang="en-US" sz="1000" b="1" u="none" strike="noStrike" dirty="0">
                          <a:effectLst/>
                        </a:rPr>
                        <a:t>作曲 エールのための交響曲  </a:t>
                      </a:r>
                      <a:r>
                        <a:rPr lang="en-US" altLang="ja-JP" sz="1000" b="1" u="none" strike="noStrike" dirty="0">
                          <a:effectLst/>
                        </a:rPr>
                        <a:t>(AI</a:t>
                      </a:r>
                      <a:r>
                        <a:rPr lang="ja-JP" altLang="en-US" sz="1000" b="1" u="none" strike="noStrike" dirty="0">
                          <a:effectLst/>
                        </a:rPr>
                        <a:t>曲</a:t>
                      </a:r>
                      <a:r>
                        <a:rPr lang="en-US" altLang="ja-JP" sz="1000" b="1" u="none" strike="noStrike" dirty="0">
                          <a:effectLst/>
                        </a:rPr>
                        <a:t>) </a:t>
                      </a:r>
                      <a:r>
                        <a:rPr lang="ja-JP" altLang="en-US" sz="1000" b="1" u="none" strike="noStrike" dirty="0">
                          <a:effectLst/>
                        </a:rPr>
                        <a:t>全体</a:t>
                      </a:r>
                      <a:endParaRPr lang="ja-JP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888718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　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1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曲目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563241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　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2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曲目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472609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　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3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曲目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267377"/>
                  </a:ext>
                </a:extLst>
              </a:tr>
              <a:tr h="183644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サン・サーンス「死の舞踏」 </a:t>
                      </a:r>
                      <a:r>
                        <a:rPr lang="en-US" altLang="ja-JP" sz="1050" b="1" u="none" strike="noStrike" dirty="0">
                          <a:effectLst/>
                        </a:rPr>
                        <a:t>featured by </a:t>
                      </a:r>
                      <a:r>
                        <a:rPr lang="ja-JP" altLang="en-US" sz="1050" b="1" u="none" strike="noStrike" dirty="0">
                          <a:effectLst/>
                        </a:rPr>
                        <a:t>エール・マジック・オーケストラ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8744292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>
                          <a:effectLst/>
                        </a:rPr>
                        <a:t>ブラームス交響曲第</a:t>
                      </a:r>
                      <a:r>
                        <a:rPr lang="en-US" altLang="ja-JP" sz="1050" b="1" u="none" strike="noStrike">
                          <a:effectLst/>
                        </a:rPr>
                        <a:t>2</a:t>
                      </a:r>
                      <a:r>
                        <a:rPr lang="ja-JP" altLang="en-US" sz="1050" b="1" u="none" strike="noStrike">
                          <a:effectLst/>
                        </a:rPr>
                        <a:t>番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9440213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プロジェクション・アート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9066415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>
                          <a:effectLst/>
                        </a:rPr>
                        <a:t>指揮者の曲紹介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2604757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>
                          <a:effectLst/>
                        </a:rPr>
                        <a:t>コシノジュンコさんの衣装</a:t>
                      </a:r>
                      <a:endParaRPr lang="ja-JP" altLang="en-US" sz="105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8414878"/>
                  </a:ext>
                </a:extLst>
              </a:tr>
              <a:tr h="91822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u="none" strike="noStrike" dirty="0">
                          <a:effectLst/>
                        </a:rPr>
                        <a:t>コンサート内容全体</a:t>
                      </a:r>
                      <a:endParaRPr lang="ja-JP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b="1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507361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A89245-925F-4A00-8650-55B7BF310BAA}"/>
              </a:ext>
            </a:extLst>
          </p:cNvPr>
          <p:cNvSpPr txBox="1"/>
          <p:nvPr/>
        </p:nvSpPr>
        <p:spPr>
          <a:xfrm>
            <a:off x="2492259" y="2739326"/>
            <a:ext cx="875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/>
              <a:t>期待して</a:t>
            </a:r>
            <a:endParaRPr kumimoji="1" lang="en-US" altLang="ja-JP" sz="1050" b="1" dirty="0"/>
          </a:p>
          <a:p>
            <a:pPr algn="ctr"/>
            <a:r>
              <a:rPr kumimoji="1" lang="ja-JP" altLang="en-US" sz="1050" b="1" dirty="0"/>
              <a:t>いなかった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130B89E-47AE-4E33-B043-304FAF8E2AE8}"/>
              </a:ext>
            </a:extLst>
          </p:cNvPr>
          <p:cNvSpPr/>
          <p:nvPr/>
        </p:nvSpPr>
        <p:spPr>
          <a:xfrm>
            <a:off x="4095179" y="2739327"/>
            <a:ext cx="657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50" b="1" dirty="0"/>
              <a:t>期待していた</a:t>
            </a:r>
            <a:endParaRPr lang="ja-JP" altLang="en-US" sz="1050" b="1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622C5EF-116E-488E-8EC8-793B958B6ED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368008" y="2947075"/>
            <a:ext cx="697831" cy="76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C32B17-4187-4DB7-9327-79101C99ED96}"/>
              </a:ext>
            </a:extLst>
          </p:cNvPr>
          <p:cNvSpPr txBox="1"/>
          <p:nvPr/>
        </p:nvSpPr>
        <p:spPr>
          <a:xfrm>
            <a:off x="4626888" y="2739326"/>
            <a:ext cx="732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/>
              <a:t>不満</a:t>
            </a:r>
            <a:endParaRPr kumimoji="1" lang="en-US" altLang="ja-JP" sz="1050" b="1" dirty="0"/>
          </a:p>
          <a:p>
            <a:pPr algn="ctr"/>
            <a:r>
              <a:rPr kumimoji="1" lang="ja-JP" altLang="en-US" sz="1050" b="1" dirty="0"/>
              <a:t>だった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DC15639-A52F-40B3-AF44-6665281B3CAA}"/>
              </a:ext>
            </a:extLst>
          </p:cNvPr>
          <p:cNvSpPr/>
          <p:nvPr/>
        </p:nvSpPr>
        <p:spPr>
          <a:xfrm>
            <a:off x="6168534" y="2729270"/>
            <a:ext cx="657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050" b="1" dirty="0"/>
              <a:t>満足だった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DD45E7C-7989-4559-B887-07427673801B}"/>
              </a:ext>
            </a:extLst>
          </p:cNvPr>
          <p:cNvCxnSpPr>
            <a:cxnSpLocks/>
          </p:cNvCxnSpPr>
          <p:nvPr/>
        </p:nvCxnSpPr>
        <p:spPr>
          <a:xfrm>
            <a:off x="5296517" y="2954770"/>
            <a:ext cx="8720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74B3001-D103-46DC-8CD6-E000592D4578}"/>
              </a:ext>
            </a:extLst>
          </p:cNvPr>
          <p:cNvSpPr/>
          <p:nvPr/>
        </p:nvSpPr>
        <p:spPr>
          <a:xfrm>
            <a:off x="103460" y="2540136"/>
            <a:ext cx="6480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コンサートの内容について、「参加される前の期待」と「参加後の満足」をお答え下さい。</a:t>
            </a:r>
            <a:endParaRPr lang="en-US" altLang="ja-JP" sz="1050" b="1" u="sng" dirty="0">
              <a:latin typeface="+mn-ea"/>
            </a:endParaRPr>
          </a:p>
        </p:txBody>
      </p:sp>
      <p:graphicFrame>
        <p:nvGraphicFramePr>
          <p:cNvPr id="71" name="表 64">
            <a:extLst>
              <a:ext uri="{FF2B5EF4-FFF2-40B4-BE49-F238E27FC236}">
                <a16:creationId xmlns:a16="http://schemas.microsoft.com/office/drawing/2014/main" id="{0C808C87-6EFC-4D39-9A9A-9C4688AA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11146"/>
              </p:ext>
            </p:extLst>
          </p:nvPr>
        </p:nvGraphicFramePr>
        <p:xfrm>
          <a:off x="192165" y="5325242"/>
          <a:ext cx="6516000" cy="2156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5857812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5331639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076476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1759863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980515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41907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en-US" altLang="ja-JP" sz="10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05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085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第一生命ホールの立地に満足している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723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第一生命ホールの質に満足している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74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チケット価格に満足している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88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このコンサートはとても楽しかった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563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このコンサートはワクワクした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472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このコンサートでリフレッシュできた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26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 </a:t>
                      </a:r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の曲はクラシック音楽のように聞こえた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8744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</a:t>
                      </a:r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の曲はモーツァルトの曲のように聞こえた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944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AI</a:t>
                      </a:r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の曲は心地よかった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9066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半年以内にクラシック音楽のコンサートにまた行きたい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260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エール・マジック・オーケストラのようなコンサートにまた行きたい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841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</a:t>
                      </a:r>
                      <a:r>
                        <a:rPr lang="ja-JP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年のクラシカエール・コンサートにも参加したい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1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2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3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4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/>
                        <a:t>5</a:t>
                      </a:r>
                      <a:endParaRPr kumimoji="1" lang="ja-JP" altLang="en-US" sz="105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5073612"/>
                  </a:ext>
                </a:extLst>
              </a:tr>
            </a:tbl>
          </a:graphicData>
        </a:graphic>
      </p:graphicFrame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1246F3-ED44-4A36-8D2B-2E8A53E62280}"/>
              </a:ext>
            </a:extLst>
          </p:cNvPr>
          <p:cNvSpPr txBox="1"/>
          <p:nvPr/>
        </p:nvSpPr>
        <p:spPr>
          <a:xfrm>
            <a:off x="4220055" y="5109799"/>
            <a:ext cx="732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/>
              <a:t>当てはまらない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E8AC42-573D-4764-981D-DF78E2C24467}"/>
              </a:ext>
            </a:extLst>
          </p:cNvPr>
          <p:cNvSpPr/>
          <p:nvPr/>
        </p:nvSpPr>
        <p:spPr>
          <a:xfrm>
            <a:off x="6171786" y="5109800"/>
            <a:ext cx="6579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050" b="1" dirty="0"/>
              <a:t>当てはまる</a:t>
            </a: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9A6A09F-E073-4B7B-BC5A-8C43A30CFCB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952560" y="5317548"/>
            <a:ext cx="1320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005F88B-2686-4259-AD28-C9B0D4BF0F4D}"/>
              </a:ext>
            </a:extLst>
          </p:cNvPr>
          <p:cNvSpPr/>
          <p:nvPr/>
        </p:nvSpPr>
        <p:spPr>
          <a:xfrm>
            <a:off x="103460" y="5152855"/>
            <a:ext cx="6480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このコンサートに参加された感想をお教えください。</a:t>
            </a: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120A590-5CF0-4F98-8090-45AFFE38EF3F}"/>
              </a:ext>
            </a:extLst>
          </p:cNvPr>
          <p:cNvGrpSpPr/>
          <p:nvPr/>
        </p:nvGrpSpPr>
        <p:grpSpPr>
          <a:xfrm>
            <a:off x="604055" y="8186981"/>
            <a:ext cx="534154" cy="253916"/>
            <a:chOff x="264067" y="3980530"/>
            <a:chExt cx="534154" cy="253916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3CB9B0B-8BEE-4DC4-BEC8-F50BE093C8D8}"/>
                </a:ext>
              </a:extLst>
            </p:cNvPr>
            <p:cNvSpPr/>
            <p:nvPr/>
          </p:nvSpPr>
          <p:spPr>
            <a:xfrm>
              <a:off x="344251" y="3980530"/>
              <a:ext cx="453970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男性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A606AF4-754F-4F03-BB44-3B9B669FB6E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A60B8C6-7266-4054-805B-785A05780CB7}"/>
              </a:ext>
            </a:extLst>
          </p:cNvPr>
          <p:cNvGrpSpPr/>
          <p:nvPr/>
        </p:nvGrpSpPr>
        <p:grpSpPr>
          <a:xfrm>
            <a:off x="1120824" y="8186981"/>
            <a:ext cx="534154" cy="253916"/>
            <a:chOff x="264067" y="3980530"/>
            <a:chExt cx="534154" cy="253916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23AD0EE-62C9-4387-866F-1ADD2948C13A}"/>
                </a:ext>
              </a:extLst>
            </p:cNvPr>
            <p:cNvSpPr/>
            <p:nvPr/>
          </p:nvSpPr>
          <p:spPr>
            <a:xfrm>
              <a:off x="344251" y="3980530"/>
              <a:ext cx="453970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女性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E64BE9F-8A1C-4761-BA46-8B0A13E63749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A4FC5D8-A8A7-484A-967D-87A0395525FE}"/>
              </a:ext>
            </a:extLst>
          </p:cNvPr>
          <p:cNvSpPr/>
          <p:nvPr/>
        </p:nvSpPr>
        <p:spPr>
          <a:xfrm>
            <a:off x="103460" y="8182919"/>
            <a:ext cx="588623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性別</a:t>
            </a:r>
            <a:r>
              <a:rPr lang="ja-JP" altLang="en-US" sz="1050" b="1" dirty="0">
                <a:latin typeface="+mn-ea"/>
              </a:rPr>
              <a:t>：</a:t>
            </a: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4BBB547-66D9-49C1-B926-6F2DC47748EC}"/>
              </a:ext>
            </a:extLst>
          </p:cNvPr>
          <p:cNvGrpSpPr/>
          <p:nvPr/>
        </p:nvGrpSpPr>
        <p:grpSpPr>
          <a:xfrm>
            <a:off x="1633958" y="8189478"/>
            <a:ext cx="803459" cy="253916"/>
            <a:chOff x="264067" y="3980530"/>
            <a:chExt cx="803459" cy="253916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BC19B6-5515-484D-ADF3-F5F8B60CCCC2}"/>
                </a:ext>
              </a:extLst>
            </p:cNvPr>
            <p:cNvSpPr/>
            <p:nvPr/>
          </p:nvSpPr>
          <p:spPr>
            <a:xfrm>
              <a:off x="344251" y="3980530"/>
              <a:ext cx="72327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回答不可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175D968-9364-4156-85A0-43E267F24CC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5AB198C7-D452-49C3-8054-2DBC48D169A3}"/>
              </a:ext>
            </a:extLst>
          </p:cNvPr>
          <p:cNvGrpSpPr/>
          <p:nvPr/>
        </p:nvGrpSpPr>
        <p:grpSpPr>
          <a:xfrm>
            <a:off x="3006071" y="8190612"/>
            <a:ext cx="514918" cy="253916"/>
            <a:chOff x="264067" y="3980530"/>
            <a:chExt cx="514918" cy="253916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A1D79CB-ED4F-4534-BB31-42F4FD34D4C7}"/>
                </a:ext>
              </a:extLst>
            </p:cNvPr>
            <p:cNvSpPr/>
            <p:nvPr/>
          </p:nvSpPr>
          <p:spPr>
            <a:xfrm>
              <a:off x="344251" y="3980530"/>
              <a:ext cx="43473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~19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0D6EC5F1-F93F-4421-84D0-825319AC208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046F3CC-D462-42A9-AAFF-C8E7C9466462}"/>
              </a:ext>
            </a:extLst>
          </p:cNvPr>
          <p:cNvSpPr/>
          <p:nvPr/>
        </p:nvSpPr>
        <p:spPr>
          <a:xfrm>
            <a:off x="2496944" y="8182919"/>
            <a:ext cx="588623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年代</a:t>
            </a:r>
            <a:r>
              <a:rPr lang="ja-JP" altLang="en-US" sz="1050" b="1" dirty="0">
                <a:latin typeface="+mn-ea"/>
              </a:rPr>
              <a:t>：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AF46DF5-970A-48E3-A646-8D0B5290A68F}"/>
              </a:ext>
            </a:extLst>
          </p:cNvPr>
          <p:cNvSpPr/>
          <p:nvPr/>
        </p:nvSpPr>
        <p:spPr>
          <a:xfrm>
            <a:off x="103460" y="8444374"/>
            <a:ext cx="193514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居住地（都道府県・海外）</a:t>
            </a:r>
            <a:r>
              <a:rPr lang="ja-JP" altLang="en-US" sz="1050" b="1" dirty="0">
                <a:latin typeface="+mn-ea"/>
              </a:rPr>
              <a:t>：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E8C8DAE-D0EB-4381-971F-A694BE5008DB}"/>
              </a:ext>
            </a:extLst>
          </p:cNvPr>
          <p:cNvSpPr/>
          <p:nvPr/>
        </p:nvSpPr>
        <p:spPr>
          <a:xfrm>
            <a:off x="1919649" y="8444268"/>
            <a:ext cx="25825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b="1" u="sng" dirty="0">
                <a:latin typeface="+mn-ea"/>
              </a:rPr>
              <a:t>					</a:t>
            </a:r>
            <a:endParaRPr lang="ja-JP" altLang="en-US" sz="1050" b="1" u="sng" dirty="0">
              <a:latin typeface="+mn-ea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AAA640A-C3ED-4C74-A362-763071A1F85D}"/>
              </a:ext>
            </a:extLst>
          </p:cNvPr>
          <p:cNvSpPr/>
          <p:nvPr/>
        </p:nvSpPr>
        <p:spPr>
          <a:xfrm>
            <a:off x="4483629" y="8457748"/>
            <a:ext cx="72327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シート</a:t>
            </a:r>
            <a:r>
              <a:rPr lang="ja-JP" altLang="en-US" sz="1050" b="1" dirty="0">
                <a:latin typeface="+mn-ea"/>
              </a:rPr>
              <a:t>：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2BDFA659-E730-4EB2-999D-F7F9F2852ED8}"/>
              </a:ext>
            </a:extLst>
          </p:cNvPr>
          <p:cNvGrpSpPr/>
          <p:nvPr/>
        </p:nvGrpSpPr>
        <p:grpSpPr>
          <a:xfrm>
            <a:off x="5176123" y="8447591"/>
            <a:ext cx="642629" cy="253916"/>
            <a:chOff x="264067" y="3980530"/>
            <a:chExt cx="642629" cy="253916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335F3D57-6DA1-471E-AF11-177CAD33FFD5}"/>
                </a:ext>
              </a:extLst>
            </p:cNvPr>
            <p:cNvSpPr/>
            <p:nvPr/>
          </p:nvSpPr>
          <p:spPr>
            <a:xfrm>
              <a:off x="375781" y="3980530"/>
              <a:ext cx="53091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1</a:t>
              </a:r>
              <a:r>
                <a:rPr lang="ja-JP" altLang="en-US" sz="1050" b="1" dirty="0">
                  <a:latin typeface="+mn-ea"/>
                </a:rPr>
                <a:t>階席</a:t>
              </a: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E100F776-0CEE-4E58-9CB2-D795A881187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6DC4ACF8-A8A2-4CD4-81D0-9273E46E2DF0}"/>
              </a:ext>
            </a:extLst>
          </p:cNvPr>
          <p:cNvGrpSpPr/>
          <p:nvPr/>
        </p:nvGrpSpPr>
        <p:grpSpPr>
          <a:xfrm>
            <a:off x="5933525" y="8447591"/>
            <a:ext cx="642629" cy="253916"/>
            <a:chOff x="264067" y="3980530"/>
            <a:chExt cx="642629" cy="253916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E9F1DC45-4061-43A2-A532-09EAD77508DD}"/>
                </a:ext>
              </a:extLst>
            </p:cNvPr>
            <p:cNvSpPr/>
            <p:nvPr/>
          </p:nvSpPr>
          <p:spPr>
            <a:xfrm>
              <a:off x="375781" y="3980530"/>
              <a:ext cx="53091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2</a:t>
              </a:r>
              <a:r>
                <a:rPr lang="ja-JP" altLang="en-US" sz="1050" b="1" dirty="0">
                  <a:latin typeface="+mn-ea"/>
                </a:rPr>
                <a:t>階席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DA6FDCDE-8B02-4D09-80F0-56B674C34F4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A3E27E-0DDF-4C46-A7A4-E9E9BA39812F}"/>
              </a:ext>
            </a:extLst>
          </p:cNvPr>
          <p:cNvSpPr/>
          <p:nvPr/>
        </p:nvSpPr>
        <p:spPr>
          <a:xfrm>
            <a:off x="7005965" y="3856030"/>
            <a:ext cx="3429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どなたと一緒にご来場されましたか？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年に何回クラシックコンサートに行きますか</a:t>
            </a:r>
          </a:p>
          <a:p>
            <a:r>
              <a:rPr lang="ja-JP" altLang="en-US" dirty="0"/>
              <a:t>何年位、クラシック音楽を聴いていますか　　</a:t>
            </a:r>
          </a:p>
          <a:p>
            <a:r>
              <a:rPr lang="ja-JP" altLang="en-US" dirty="0"/>
              <a:t>クラシカエールへの参加は何回目ですか　　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C6FA5F3-E938-4DA7-9504-FBCBF8F586A8}"/>
              </a:ext>
            </a:extLst>
          </p:cNvPr>
          <p:cNvSpPr/>
          <p:nvPr/>
        </p:nvSpPr>
        <p:spPr>
          <a:xfrm>
            <a:off x="103460" y="8707644"/>
            <a:ext cx="2473754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どなたと一緒にご来場されましたか？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C4A9B5-E266-4BAD-8258-235CE36AF0F1}"/>
              </a:ext>
            </a:extLst>
          </p:cNvPr>
          <p:cNvSpPr/>
          <p:nvPr/>
        </p:nvSpPr>
        <p:spPr>
          <a:xfrm>
            <a:off x="103460" y="8970914"/>
            <a:ext cx="3493264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ja-JP" sz="1050" b="1" u="sng" dirty="0">
                <a:latin typeface="+mn-ea"/>
              </a:rPr>
              <a:t>1</a:t>
            </a:r>
            <a:r>
              <a:rPr lang="ja-JP" altLang="en-US" sz="1050" b="1" u="sng" dirty="0">
                <a:latin typeface="+mn-ea"/>
              </a:rPr>
              <a:t>年間に何回程度クラシックコンサートに行きますか？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6E78442-09FF-4DF6-BF5B-291BDA573933}"/>
              </a:ext>
            </a:extLst>
          </p:cNvPr>
          <p:cNvSpPr/>
          <p:nvPr/>
        </p:nvSpPr>
        <p:spPr>
          <a:xfrm>
            <a:off x="103460" y="9234184"/>
            <a:ext cx="314701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何年くらい、クラシック音楽を聴いていますか？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68E78E82-538D-4BE6-B8D5-C4244B8A1444}"/>
              </a:ext>
            </a:extLst>
          </p:cNvPr>
          <p:cNvSpPr/>
          <p:nvPr/>
        </p:nvSpPr>
        <p:spPr>
          <a:xfrm>
            <a:off x="103460" y="9497454"/>
            <a:ext cx="2743059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クラシカエールへの参加は何回目ですか？</a:t>
            </a: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FBB6C3C6-5BB2-4FD0-A51F-BEEA8EA1BE13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6" t="22412" r="33466" b="21261"/>
          <a:stretch/>
        </p:blipFill>
        <p:spPr bwMode="auto">
          <a:xfrm>
            <a:off x="247721" y="67866"/>
            <a:ext cx="427355" cy="503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DD675DE-9A21-4C86-AE1C-A5649DF7FD3A}"/>
              </a:ext>
            </a:extLst>
          </p:cNvPr>
          <p:cNvGrpSpPr/>
          <p:nvPr/>
        </p:nvGrpSpPr>
        <p:grpSpPr>
          <a:xfrm>
            <a:off x="758782" y="68497"/>
            <a:ext cx="1783688" cy="430887"/>
            <a:chOff x="2456777" y="125004"/>
            <a:chExt cx="1783688" cy="430887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516C06D-0339-4E4F-A4F4-4D63D77280C9}"/>
                </a:ext>
              </a:extLst>
            </p:cNvPr>
            <p:cNvSpPr/>
            <p:nvPr/>
          </p:nvSpPr>
          <p:spPr>
            <a:xfrm>
              <a:off x="2456777" y="125004"/>
              <a:ext cx="1783688" cy="43088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50270C2-493B-4992-A4C5-E5EB95B24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4290" y="196527"/>
              <a:ext cx="1237196" cy="299102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CF5F49-5E67-4AEF-9AD2-D0F3122AE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02" y="-86969"/>
            <a:ext cx="1412567" cy="14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6ABE983-A4F2-4633-B9D6-AE57E3D19B8E}"/>
              </a:ext>
            </a:extLst>
          </p:cNvPr>
          <p:cNvSpPr/>
          <p:nvPr/>
        </p:nvSpPr>
        <p:spPr>
          <a:xfrm>
            <a:off x="4271004" y="69150"/>
            <a:ext cx="1110330" cy="1093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スマートフォンからでも回答が可能です</a:t>
            </a:r>
            <a:endParaRPr kumimoji="1" lang="en-US" altLang="ja-JP" sz="1200" b="1" dirty="0"/>
          </a:p>
          <a:p>
            <a:pPr algn="ctr"/>
            <a:endParaRPr kumimoji="1" lang="en-US" altLang="ja-JP" sz="1200" b="1" dirty="0"/>
          </a:p>
          <a:p>
            <a:pPr algn="ctr"/>
            <a:endParaRPr kumimoji="1" lang="ja-JP" altLang="en-US" sz="1200" b="1" dirty="0"/>
          </a:p>
        </p:txBody>
      </p:sp>
      <p:sp>
        <p:nvSpPr>
          <p:cNvPr id="121" name="直角三角形 120">
            <a:extLst>
              <a:ext uri="{FF2B5EF4-FFF2-40B4-BE49-F238E27FC236}">
                <a16:creationId xmlns:a16="http://schemas.microsoft.com/office/drawing/2014/main" id="{95A2ED9B-06F9-4008-B25B-AAEF9BD5A437}"/>
              </a:ext>
            </a:extLst>
          </p:cNvPr>
          <p:cNvSpPr/>
          <p:nvPr/>
        </p:nvSpPr>
        <p:spPr>
          <a:xfrm rot="13500000">
            <a:off x="5169089" y="476564"/>
            <a:ext cx="289068" cy="289068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F8C13D1-C383-4799-87F9-6C1214204AEB}"/>
              </a:ext>
            </a:extLst>
          </p:cNvPr>
          <p:cNvSpPr/>
          <p:nvPr/>
        </p:nvSpPr>
        <p:spPr>
          <a:xfrm>
            <a:off x="188913" y="7499307"/>
            <a:ext cx="6476840" cy="53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50" dirty="0">
                <a:solidFill>
                  <a:schemeClr val="tx1"/>
                </a:solidFill>
              </a:rPr>
              <a:t>自由回答欄：ご意見やご感想をお聞かせください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061B4AB-04FF-4447-8E68-59FD94275B45}"/>
              </a:ext>
            </a:extLst>
          </p:cNvPr>
          <p:cNvSpPr/>
          <p:nvPr/>
        </p:nvSpPr>
        <p:spPr>
          <a:xfrm>
            <a:off x="6850410" y="8000087"/>
            <a:ext cx="41128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50" b="1" u="sng" dirty="0">
                <a:latin typeface="+mn-ea"/>
              </a:rPr>
              <a:t>友人や同僚 </a:t>
            </a:r>
            <a:r>
              <a:rPr lang="en-US" altLang="ja-JP" sz="1050" b="1" u="sng" dirty="0">
                <a:latin typeface="+mn-ea"/>
              </a:rPr>
              <a:t>2. </a:t>
            </a:r>
            <a:r>
              <a:rPr lang="ja-JP" altLang="en-US" sz="1050" b="1" u="sng" dirty="0">
                <a:latin typeface="+mn-ea"/>
              </a:rPr>
              <a:t>お子様　</a:t>
            </a:r>
            <a:r>
              <a:rPr lang="en-US" altLang="ja-JP" sz="1050" b="1" u="sng" dirty="0">
                <a:latin typeface="+mn-ea"/>
              </a:rPr>
              <a:t>3. </a:t>
            </a:r>
            <a:r>
              <a:rPr lang="ja-JP" altLang="en-US" sz="1050" b="1" u="sng" dirty="0">
                <a:latin typeface="+mn-ea"/>
              </a:rPr>
              <a:t>ご夫妻やパートナー </a:t>
            </a:r>
            <a:r>
              <a:rPr lang="en-US" altLang="ja-JP" sz="1050" b="1" u="sng" dirty="0">
                <a:latin typeface="+mn-ea"/>
              </a:rPr>
              <a:t>4. </a:t>
            </a:r>
            <a:r>
              <a:rPr lang="ja-JP" altLang="en-US" sz="1050" b="1" u="sng" dirty="0">
                <a:latin typeface="+mn-ea"/>
              </a:rPr>
              <a:t>お一人</a:t>
            </a:r>
            <a:endParaRPr lang="en-US" altLang="ja-JP" sz="1050" b="1" u="sng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ja-JP" altLang="en-US" sz="1050" b="1" u="sng" dirty="0">
                <a:latin typeface="+mn-ea"/>
              </a:rPr>
              <a:t> </a:t>
            </a:r>
            <a:r>
              <a:rPr lang="en-US" altLang="ja-JP" sz="1050" b="1" u="sng" dirty="0">
                <a:latin typeface="+mn-ea"/>
              </a:rPr>
              <a:t>5. </a:t>
            </a:r>
            <a:r>
              <a:rPr lang="ja-JP" altLang="en-US" sz="1050" b="1" u="sng" dirty="0">
                <a:latin typeface="+mn-ea"/>
              </a:rPr>
              <a:t>その他（具体的に：　　　　　）</a:t>
            </a:r>
            <a:r>
              <a:rPr lang="en-US" altLang="ja-JP" sz="1050" b="1" u="sng" dirty="0">
                <a:latin typeface="+mn-ea"/>
              </a:rPr>
              <a:t>※</a:t>
            </a:r>
            <a:r>
              <a:rPr lang="ja-JP" altLang="en-US" sz="1050" b="1" u="sng" dirty="0">
                <a:latin typeface="+mn-ea"/>
              </a:rPr>
              <a:t>複数回答可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3386BAE-898A-4EE1-BF7A-E286F2C1D17F}"/>
              </a:ext>
            </a:extLst>
          </p:cNvPr>
          <p:cNvGrpSpPr/>
          <p:nvPr/>
        </p:nvGrpSpPr>
        <p:grpSpPr>
          <a:xfrm>
            <a:off x="3506842" y="8190612"/>
            <a:ext cx="553390" cy="253916"/>
            <a:chOff x="264067" y="3980530"/>
            <a:chExt cx="553390" cy="253916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A9147F40-63FA-4482-BE95-FEA516C88B35}"/>
                </a:ext>
              </a:extLst>
            </p:cNvPr>
            <p:cNvSpPr/>
            <p:nvPr/>
          </p:nvSpPr>
          <p:spPr>
            <a:xfrm>
              <a:off x="344251" y="3980530"/>
              <a:ext cx="47320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20</a:t>
              </a:r>
              <a:r>
                <a:rPr lang="ja-JP" altLang="en-US" sz="1050" b="1" dirty="0">
                  <a:latin typeface="+mn-ea"/>
                </a:rPr>
                <a:t>代</a:t>
              </a: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A9502CFF-C242-4A0C-B210-F2C28B02983A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C38829FE-0B61-462E-8A5E-BE9DA06BF6EA}"/>
              </a:ext>
            </a:extLst>
          </p:cNvPr>
          <p:cNvGrpSpPr/>
          <p:nvPr/>
        </p:nvGrpSpPr>
        <p:grpSpPr>
          <a:xfrm>
            <a:off x="4046085" y="8190612"/>
            <a:ext cx="553390" cy="253916"/>
            <a:chOff x="264067" y="3980530"/>
            <a:chExt cx="553390" cy="253916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4AF00B45-39F5-4649-9F37-5EDF8190F98F}"/>
                </a:ext>
              </a:extLst>
            </p:cNvPr>
            <p:cNvSpPr/>
            <p:nvPr/>
          </p:nvSpPr>
          <p:spPr>
            <a:xfrm>
              <a:off x="344251" y="3980530"/>
              <a:ext cx="47320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30</a:t>
              </a:r>
              <a:r>
                <a:rPr lang="ja-JP" altLang="en-US" sz="1050" b="1" dirty="0">
                  <a:latin typeface="+mn-ea"/>
                </a:rPr>
                <a:t>代</a:t>
              </a: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B9D764C4-D58B-47F8-AE73-863F485794E7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09BEC8FC-3E85-4A97-AEAB-6F8A4DA203B2}"/>
              </a:ext>
            </a:extLst>
          </p:cNvPr>
          <p:cNvGrpSpPr/>
          <p:nvPr/>
        </p:nvGrpSpPr>
        <p:grpSpPr>
          <a:xfrm>
            <a:off x="4585328" y="8190612"/>
            <a:ext cx="553390" cy="253916"/>
            <a:chOff x="264067" y="3980530"/>
            <a:chExt cx="553390" cy="253916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39114361-23BB-4D90-A179-12A077A69B97}"/>
                </a:ext>
              </a:extLst>
            </p:cNvPr>
            <p:cNvSpPr/>
            <p:nvPr/>
          </p:nvSpPr>
          <p:spPr>
            <a:xfrm>
              <a:off x="344251" y="3980530"/>
              <a:ext cx="47320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40</a:t>
              </a:r>
              <a:r>
                <a:rPr lang="ja-JP" altLang="en-US" sz="1050" b="1" dirty="0">
                  <a:latin typeface="+mn-ea"/>
                </a:rPr>
                <a:t>代</a:t>
              </a: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3888F1E9-50CF-4850-9837-6BA35C66E10D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5AD49514-6CFE-4DCC-A3A9-F46698E385B4}"/>
              </a:ext>
            </a:extLst>
          </p:cNvPr>
          <p:cNvGrpSpPr/>
          <p:nvPr/>
        </p:nvGrpSpPr>
        <p:grpSpPr>
          <a:xfrm>
            <a:off x="5124571" y="8190612"/>
            <a:ext cx="553390" cy="253916"/>
            <a:chOff x="264067" y="3980530"/>
            <a:chExt cx="553390" cy="253916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2A35E32-07A2-4B17-B06C-616B5C350038}"/>
                </a:ext>
              </a:extLst>
            </p:cNvPr>
            <p:cNvSpPr/>
            <p:nvPr/>
          </p:nvSpPr>
          <p:spPr>
            <a:xfrm>
              <a:off x="344251" y="3980530"/>
              <a:ext cx="47320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50</a:t>
              </a:r>
              <a:r>
                <a:rPr lang="ja-JP" altLang="en-US" sz="1050" b="1" dirty="0">
                  <a:latin typeface="+mn-ea"/>
                </a:rPr>
                <a:t>代</a:t>
              </a: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4D3CCA95-F961-46B2-8070-6901F87321EA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F48A636-6505-49B1-83AC-0218AD7E452D}"/>
              </a:ext>
            </a:extLst>
          </p:cNvPr>
          <p:cNvGrpSpPr/>
          <p:nvPr/>
        </p:nvGrpSpPr>
        <p:grpSpPr>
          <a:xfrm>
            <a:off x="5663814" y="8190612"/>
            <a:ext cx="542880" cy="253916"/>
            <a:chOff x="264067" y="3980530"/>
            <a:chExt cx="542880" cy="253916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C473BF9B-B106-4F89-B829-06D56203D1FD}"/>
                </a:ext>
              </a:extLst>
            </p:cNvPr>
            <p:cNvSpPr/>
            <p:nvPr/>
          </p:nvSpPr>
          <p:spPr>
            <a:xfrm>
              <a:off x="333741" y="3980530"/>
              <a:ext cx="47320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60</a:t>
              </a:r>
              <a:r>
                <a:rPr lang="ja-JP" altLang="en-US" sz="1050" b="1" dirty="0">
                  <a:latin typeface="+mn-ea"/>
                </a:rPr>
                <a:t>代</a:t>
              </a:r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9A090075-E17E-4953-9A08-311816D9752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F3C0AE0A-40B9-4162-91F3-4DB9DBF7FCC8}"/>
              </a:ext>
            </a:extLst>
          </p:cNvPr>
          <p:cNvGrpSpPr/>
          <p:nvPr/>
        </p:nvGrpSpPr>
        <p:grpSpPr>
          <a:xfrm>
            <a:off x="6192545" y="8190612"/>
            <a:ext cx="514918" cy="253916"/>
            <a:chOff x="264067" y="3980530"/>
            <a:chExt cx="514918" cy="253916"/>
          </a:xfrm>
        </p:grpSpPr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E157CA3F-7BAD-4FD7-ABAF-AF9A779A7ABB}"/>
                </a:ext>
              </a:extLst>
            </p:cNvPr>
            <p:cNvSpPr/>
            <p:nvPr/>
          </p:nvSpPr>
          <p:spPr>
            <a:xfrm>
              <a:off x="344251" y="3980530"/>
              <a:ext cx="434734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70~</a:t>
              </a:r>
              <a:endParaRPr lang="ja-JP" altLang="en-US" sz="1050" b="1" dirty="0">
                <a:latin typeface="+mn-ea"/>
              </a:endParaRPr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66A38ED8-97D1-4659-A844-2B8C39D9E5C5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50B5D874-3485-494C-9023-7F43A511ADC7}"/>
              </a:ext>
            </a:extLst>
          </p:cNvPr>
          <p:cNvGrpSpPr/>
          <p:nvPr/>
        </p:nvGrpSpPr>
        <p:grpSpPr>
          <a:xfrm>
            <a:off x="2562123" y="8711889"/>
            <a:ext cx="534154" cy="253916"/>
            <a:chOff x="264067" y="3980530"/>
            <a:chExt cx="534154" cy="253916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E29C9D9B-5390-4FF5-AC91-6058484176D4}"/>
                </a:ext>
              </a:extLst>
            </p:cNvPr>
            <p:cNvSpPr/>
            <p:nvPr/>
          </p:nvSpPr>
          <p:spPr>
            <a:xfrm>
              <a:off x="344251" y="3980530"/>
              <a:ext cx="453970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友人</a:t>
              </a: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E3D5476-C137-4D4E-A8CB-5ABA8589AB2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B7448703-9D3F-4294-818E-16477976E5D9}"/>
              </a:ext>
            </a:extLst>
          </p:cNvPr>
          <p:cNvGrpSpPr/>
          <p:nvPr/>
        </p:nvGrpSpPr>
        <p:grpSpPr>
          <a:xfrm>
            <a:off x="3142322" y="8711889"/>
            <a:ext cx="668807" cy="253916"/>
            <a:chOff x="264067" y="3980530"/>
            <a:chExt cx="668807" cy="253916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076A7A8C-3A7C-47EB-894A-546FFECF3DC5}"/>
                </a:ext>
              </a:extLst>
            </p:cNvPr>
            <p:cNvSpPr/>
            <p:nvPr/>
          </p:nvSpPr>
          <p:spPr>
            <a:xfrm>
              <a:off x="344251" y="3980530"/>
              <a:ext cx="58862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お子様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D471CBD-8DB9-4761-8D8A-CD6412DCF15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9CCB76DC-8BD8-4D53-9506-B4E90731D4B1}"/>
              </a:ext>
            </a:extLst>
          </p:cNvPr>
          <p:cNvGrpSpPr/>
          <p:nvPr/>
        </p:nvGrpSpPr>
        <p:grpSpPr>
          <a:xfrm>
            <a:off x="3857174" y="8711889"/>
            <a:ext cx="1476720" cy="253916"/>
            <a:chOff x="264067" y="3980530"/>
            <a:chExt cx="1476720" cy="25391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88B7EDD0-9962-4C2A-B65B-345960A5F14A}"/>
                </a:ext>
              </a:extLst>
            </p:cNvPr>
            <p:cNvSpPr/>
            <p:nvPr/>
          </p:nvSpPr>
          <p:spPr>
            <a:xfrm>
              <a:off x="344251" y="3980530"/>
              <a:ext cx="1396536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ご夫妻やパートナー</a:t>
              </a: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C8F8CA02-47CB-433D-A750-A36437FF54E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6333D1FF-B6AF-4A8C-82A4-AE623CA4F025}"/>
              </a:ext>
            </a:extLst>
          </p:cNvPr>
          <p:cNvGrpSpPr/>
          <p:nvPr/>
        </p:nvGrpSpPr>
        <p:grpSpPr>
          <a:xfrm>
            <a:off x="5379939" y="8711889"/>
            <a:ext cx="668807" cy="253916"/>
            <a:chOff x="264067" y="3980530"/>
            <a:chExt cx="668807" cy="253916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3DF192F1-40D0-43AC-B1E2-E55BF82FBF6A}"/>
                </a:ext>
              </a:extLst>
            </p:cNvPr>
            <p:cNvSpPr/>
            <p:nvPr/>
          </p:nvSpPr>
          <p:spPr>
            <a:xfrm>
              <a:off x="344251" y="3980530"/>
              <a:ext cx="58862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お一人</a:t>
              </a: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DE716A28-F715-4A4E-9A77-37A2D400EEF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BA8B358D-77D3-4DDC-8468-4551D7E96270}"/>
              </a:ext>
            </a:extLst>
          </p:cNvPr>
          <p:cNvGrpSpPr/>
          <p:nvPr/>
        </p:nvGrpSpPr>
        <p:grpSpPr>
          <a:xfrm>
            <a:off x="6094792" y="8711889"/>
            <a:ext cx="668807" cy="253916"/>
            <a:chOff x="264067" y="3980530"/>
            <a:chExt cx="668807" cy="253916"/>
          </a:xfrm>
        </p:grpSpPr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BE891C0-C313-4B59-A895-74F48377F536}"/>
                </a:ext>
              </a:extLst>
            </p:cNvPr>
            <p:cNvSpPr/>
            <p:nvPr/>
          </p:nvSpPr>
          <p:spPr>
            <a:xfrm>
              <a:off x="344251" y="3980530"/>
              <a:ext cx="58862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その他</a:t>
              </a: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4EE28578-DF82-4079-918B-70559D0652E5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BD130F36-94CC-48EE-A7BD-A4DD8D7175C3}"/>
              </a:ext>
            </a:extLst>
          </p:cNvPr>
          <p:cNvSpPr/>
          <p:nvPr/>
        </p:nvSpPr>
        <p:spPr>
          <a:xfrm>
            <a:off x="3450165" y="8970914"/>
            <a:ext cx="13875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約</a:t>
            </a:r>
            <a:r>
              <a:rPr lang="en-US" altLang="ja-JP" sz="1050" b="1" u="sng" dirty="0">
                <a:latin typeface="+mn-ea"/>
              </a:rPr>
              <a:t>		</a:t>
            </a:r>
            <a:r>
              <a:rPr lang="ja-JP" altLang="en-US" sz="1050" b="1" u="sng" dirty="0">
                <a:latin typeface="+mn-ea"/>
              </a:rPr>
              <a:t>回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B952F69B-15A3-42C2-BE68-C2B0447C1A97}"/>
              </a:ext>
            </a:extLst>
          </p:cNvPr>
          <p:cNvSpPr/>
          <p:nvPr/>
        </p:nvSpPr>
        <p:spPr>
          <a:xfrm>
            <a:off x="5204755" y="9060679"/>
            <a:ext cx="2567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b="1" u="sng" dirty="0">
                <a:latin typeface="+mn-ea"/>
              </a:rPr>
              <a:t>具体的にお答え下さい：</a:t>
            </a:r>
            <a:endParaRPr lang="en-US" altLang="ja-JP" sz="900" b="1" u="sng" dirty="0">
              <a:latin typeface="+mn-ea"/>
            </a:endParaRPr>
          </a:p>
          <a:p>
            <a:endParaRPr lang="en-US" altLang="ja-JP" sz="900" b="1" u="sng" dirty="0">
              <a:latin typeface="+mn-ea"/>
            </a:endParaRPr>
          </a:p>
          <a:p>
            <a:endParaRPr lang="en-US" altLang="ja-JP" sz="900" b="1" u="sng" dirty="0">
              <a:latin typeface="+mn-ea"/>
            </a:endParaRPr>
          </a:p>
          <a:p>
            <a:r>
              <a:rPr lang="en-US" altLang="ja-JP" sz="900" b="1" u="sng" dirty="0">
                <a:latin typeface="+mn-ea"/>
              </a:rPr>
              <a:t>			</a:t>
            </a:r>
            <a:endParaRPr lang="ja-JP" altLang="en-US" sz="900" b="1" u="sng" dirty="0">
              <a:latin typeface="+mn-ea"/>
            </a:endParaRPr>
          </a:p>
        </p:txBody>
      </p: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FF4838BF-5BB3-4BC1-80CB-EE26CBDA9AD0}"/>
              </a:ext>
            </a:extLst>
          </p:cNvPr>
          <p:cNvCxnSpPr>
            <a:cxnSpLocks/>
          </p:cNvCxnSpPr>
          <p:nvPr/>
        </p:nvCxnSpPr>
        <p:spPr>
          <a:xfrm flipH="1">
            <a:off x="6159863" y="8943649"/>
            <a:ext cx="124581" cy="117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3FDC741-F608-447E-B1DA-A1CF2EABE181}"/>
              </a:ext>
            </a:extLst>
          </p:cNvPr>
          <p:cNvSpPr/>
          <p:nvPr/>
        </p:nvSpPr>
        <p:spPr>
          <a:xfrm>
            <a:off x="3106949" y="9238535"/>
            <a:ext cx="13910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b="1" u="sng" dirty="0">
                <a:latin typeface="+mn-ea"/>
              </a:rPr>
              <a:t>約</a:t>
            </a:r>
            <a:r>
              <a:rPr lang="en-US" altLang="ja-JP" sz="1050" b="1" u="sng" dirty="0">
                <a:latin typeface="+mn-ea"/>
              </a:rPr>
              <a:t>		</a:t>
            </a:r>
            <a:r>
              <a:rPr lang="ja-JP" altLang="en-US" sz="1050" b="1" u="sng" dirty="0">
                <a:latin typeface="+mn-ea"/>
              </a:rPr>
              <a:t>年</a:t>
            </a:r>
          </a:p>
        </p:txBody>
      </p: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1F2F79FA-29D1-49E1-AA86-019EEDEC89C8}"/>
              </a:ext>
            </a:extLst>
          </p:cNvPr>
          <p:cNvGrpSpPr/>
          <p:nvPr/>
        </p:nvGrpSpPr>
        <p:grpSpPr>
          <a:xfrm>
            <a:off x="2804268" y="9497972"/>
            <a:ext cx="668807" cy="253916"/>
            <a:chOff x="264067" y="3980530"/>
            <a:chExt cx="668807" cy="253916"/>
          </a:xfrm>
        </p:grpSpPr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3782E7AB-DEE5-4E19-A1CB-15AA2C3F2472}"/>
                </a:ext>
              </a:extLst>
            </p:cNvPr>
            <p:cNvSpPr/>
            <p:nvPr/>
          </p:nvSpPr>
          <p:spPr>
            <a:xfrm>
              <a:off x="344251" y="3980530"/>
              <a:ext cx="588623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ja-JP" altLang="en-US" sz="1050" b="1" dirty="0">
                  <a:latin typeface="+mn-ea"/>
                </a:rPr>
                <a:t>初めて</a:t>
              </a: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91EB387-F7AA-4845-B35F-91B5C46BA08B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FA823C0D-31F9-4C00-A311-02A98C24B00F}"/>
              </a:ext>
            </a:extLst>
          </p:cNvPr>
          <p:cNvGrpSpPr/>
          <p:nvPr/>
        </p:nvGrpSpPr>
        <p:grpSpPr>
          <a:xfrm>
            <a:off x="3480647" y="9497972"/>
            <a:ext cx="611099" cy="253916"/>
            <a:chOff x="264067" y="3980530"/>
            <a:chExt cx="611099" cy="253916"/>
          </a:xfrm>
        </p:grpSpPr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6183D05F-59FF-42A8-9C41-2673FAE4C231}"/>
                </a:ext>
              </a:extLst>
            </p:cNvPr>
            <p:cNvSpPr/>
            <p:nvPr/>
          </p:nvSpPr>
          <p:spPr>
            <a:xfrm>
              <a:off x="344251" y="3980530"/>
              <a:ext cx="53091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2</a:t>
              </a:r>
              <a:r>
                <a:rPr lang="ja-JP" altLang="en-US" sz="1050" b="1" dirty="0">
                  <a:latin typeface="+mn-ea"/>
                </a:rPr>
                <a:t>回目</a:t>
              </a: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DECF1B74-AF64-4789-AC58-30919C4E5B38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22E0B1CF-9390-43C8-A243-784B7B1E44A9}"/>
              </a:ext>
            </a:extLst>
          </p:cNvPr>
          <p:cNvGrpSpPr/>
          <p:nvPr/>
        </p:nvGrpSpPr>
        <p:grpSpPr>
          <a:xfrm>
            <a:off x="4099319" y="9497972"/>
            <a:ext cx="611099" cy="253916"/>
            <a:chOff x="264067" y="3980530"/>
            <a:chExt cx="611099" cy="253916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EB254D5E-00D7-43BA-9AA8-3CC65628D4C0}"/>
                </a:ext>
              </a:extLst>
            </p:cNvPr>
            <p:cNvSpPr/>
            <p:nvPr/>
          </p:nvSpPr>
          <p:spPr>
            <a:xfrm>
              <a:off x="344251" y="3980530"/>
              <a:ext cx="530915" cy="25391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ja-JP" sz="1050" b="1" dirty="0">
                  <a:latin typeface="+mn-ea"/>
                </a:rPr>
                <a:t>3</a:t>
              </a:r>
              <a:r>
                <a:rPr lang="ja-JP" altLang="en-US" sz="1050" b="1" dirty="0">
                  <a:latin typeface="+mn-ea"/>
                </a:rPr>
                <a:t>回目</a:t>
              </a: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05563A4C-5138-4D76-846B-3232E5C0B4B1}"/>
                </a:ext>
              </a:extLst>
            </p:cNvPr>
            <p:cNvSpPr/>
            <p:nvPr/>
          </p:nvSpPr>
          <p:spPr>
            <a:xfrm>
              <a:off x="264067" y="4022962"/>
              <a:ext cx="144000" cy="14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>
                <a:latin typeface="+mn-ea"/>
              </a:endParaRPr>
            </a:p>
          </p:txBody>
        </p:sp>
      </p:grpSp>
      <p:pic>
        <p:nvPicPr>
          <p:cNvPr id="177" name="図 176" descr="C:\Users\Owner\AppData\Local\Microsoft\Windows\INetCache\Content.MSO\E83CD815.tmp">
            <a:extLst>
              <a:ext uri="{FF2B5EF4-FFF2-40B4-BE49-F238E27FC236}">
                <a16:creationId xmlns:a16="http://schemas.microsoft.com/office/drawing/2014/main" id="{8887DFB5-9FAB-4286-BCE2-0365FCEF3E19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445" flipH="1">
            <a:off x="4699420" y="773704"/>
            <a:ext cx="368839" cy="368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テキスト ボックス 1029">
            <a:extLst>
              <a:ext uri="{FF2B5EF4-FFF2-40B4-BE49-F238E27FC236}">
                <a16:creationId xmlns:a16="http://schemas.microsoft.com/office/drawing/2014/main" id="{7E4036DB-5A7A-4E4E-84A1-F27088D3F0E3}"/>
              </a:ext>
            </a:extLst>
          </p:cNvPr>
          <p:cNvSpPr txBox="1"/>
          <p:nvPr/>
        </p:nvSpPr>
        <p:spPr>
          <a:xfrm>
            <a:off x="1133382" y="9744459"/>
            <a:ext cx="48273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500" dirty="0"/>
              <a:t>本調査は株式会社</a:t>
            </a:r>
            <a:r>
              <a:rPr kumimoji="1" lang="en-US" altLang="ja-JP" sz="500" dirty="0" err="1"/>
              <a:t>EmotionTech</a:t>
            </a:r>
            <a:r>
              <a:rPr kumimoji="1" lang="ja-JP" altLang="en-US" sz="500" dirty="0"/>
              <a:t>が依頼を受けて実施しております。</a:t>
            </a:r>
          </a:p>
        </p:txBody>
      </p:sp>
    </p:spTree>
    <p:extLst>
      <p:ext uri="{BB962C8B-B14F-4D97-AF65-F5344CB8AC3E}">
        <p14:creationId xmlns:p14="http://schemas.microsoft.com/office/powerpoint/2010/main" val="59992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8726</TotalTime>
  <Words>686</Words>
  <Application>Microsoft Office PowerPoint</Application>
  <PresentationFormat>A4 210 x 297 mm</PresentationFormat>
  <Paragraphs>273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勇人 須藤</dc:creator>
  <cp:lastModifiedBy>勇人 須藤</cp:lastModifiedBy>
  <cp:revision>13</cp:revision>
  <cp:lastPrinted>2020-02-19T01:31:51Z</cp:lastPrinted>
  <dcterms:created xsi:type="dcterms:W3CDTF">2020-02-19T01:17:03Z</dcterms:created>
  <dcterms:modified xsi:type="dcterms:W3CDTF">2020-02-26T03:47:37Z</dcterms:modified>
</cp:coreProperties>
</file>