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99FF"/>
    <a:srgbClr val="66CCFF"/>
    <a:srgbClr val="EFF8FF"/>
    <a:srgbClr val="003366"/>
    <a:srgbClr val="0099FF"/>
    <a:srgbClr val="FF9999"/>
    <a:srgbClr val="FFFFFF"/>
    <a:srgbClr val="1F1F1F"/>
    <a:srgbClr val="AB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05" autoAdjust="0"/>
    <p:restoredTop sz="96370" autoAdjust="0"/>
  </p:normalViewPr>
  <p:slideViewPr>
    <p:cSldViewPr>
      <p:cViewPr varScale="1">
        <p:scale>
          <a:sx n="114" d="100"/>
          <a:sy n="114" d="100"/>
        </p:scale>
        <p:origin x="6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2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Rechthoek 8"/>
          <p:cNvSpPr/>
          <p:nvPr userDrawn="1"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/>
              <a:t>https://upload.wikimedia.org/wikipedia/commons/7/7e/Moroccan_F-5_jet.jpg</a:t>
            </a:r>
          </a:p>
        </p:txBody>
      </p:sp>
      <p:pic>
        <p:nvPicPr>
          <p:cNvPr id="11" name="Picture 2" descr="http://www.goodwp.com/images/201103/goodwp.com_16462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3879005"/>
            <a:ext cx="12192000" cy="297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glow rad="63500">
                    <a:schemeClr val="bg1">
                      <a:alpha val="6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rgbClr val="1299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54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Rechthoek 3"/>
          <p:cNvSpPr/>
          <p:nvPr userDrawn="1"/>
        </p:nvSpPr>
        <p:spPr>
          <a:xfrm>
            <a:off x="0" y="1988984"/>
            <a:ext cx="12192000" cy="90001"/>
          </a:xfrm>
          <a:prstGeom prst="rect">
            <a:avLst/>
          </a:prstGeom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alphaModFix amt="8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4000" b="1" kern="1200" cap="all" baseline="0" dirty="0">
          <a:solidFill>
            <a:schemeClr val="tx1"/>
          </a:solidFill>
          <a:effectLst>
            <a:glow rad="63500">
              <a:schemeClr val="bg1">
                <a:alpha val="62000"/>
              </a:schemeClr>
            </a:glow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clipse.org/ldt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java.com/en/download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b="1" dirty="0" err="1"/>
              <a:t>moose</a:t>
            </a:r>
            <a:r>
              <a:rPr lang="nl-BE" dirty="0"/>
              <a:t> </a:t>
            </a:r>
            <a:r>
              <a:rPr lang="nl-BE" sz="4800" dirty="0" err="1"/>
              <a:t>for</a:t>
            </a:r>
            <a:r>
              <a:rPr lang="nl-BE" dirty="0"/>
              <a:t> </a:t>
            </a:r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br>
              <a:rPr lang="nl-BE" dirty="0"/>
            </a:br>
            <a:r>
              <a:rPr lang="nl-BE" b="1" dirty="0">
                <a:solidFill>
                  <a:schemeClr val="accent1"/>
                </a:solidFill>
              </a:rPr>
              <a:t>setup guides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5359781"/>
            <a:ext cx="9144000" cy="13092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672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videos</a:t>
            </a:r>
            <a:r>
              <a:rPr lang="nl-BE" dirty="0"/>
              <a:t> </a:t>
            </a:r>
            <a:r>
              <a:rPr lang="nl-BE" dirty="0" err="1"/>
              <a:t>explaining</a:t>
            </a:r>
            <a:r>
              <a:rPr lang="nl-BE" dirty="0"/>
              <a:t> </a:t>
            </a:r>
            <a:r>
              <a:rPr lang="nl-BE" dirty="0" err="1"/>
              <a:t>how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setup </a:t>
            </a:r>
            <a:r>
              <a:rPr lang="nl-BE" dirty="0" err="1"/>
              <a:t>your</a:t>
            </a:r>
            <a:r>
              <a:rPr lang="nl-BE" dirty="0"/>
              <a:t> environment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2"/>
          <a:stretch/>
        </p:blipFill>
        <p:spPr>
          <a:xfrm>
            <a:off x="0" y="3870960"/>
            <a:ext cx="12192000" cy="298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6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335936" y="2078985"/>
            <a:ext cx="5670063" cy="2866395"/>
          </a:xfrm>
          <a:prstGeom prst="rect">
            <a:avLst/>
          </a:prstGeom>
          <a:blipFill dpi="0" rotWithShape="1">
            <a:blip r:embed="rId3">
              <a:alphaModFix amt="53000"/>
            </a:blip>
            <a:srcRect/>
            <a:tile tx="0" ty="0" sx="100000" sy="100000" flip="none" algn="tl"/>
          </a:blipFill>
          <a:ln>
            <a:noFill/>
          </a:ln>
        </p:spPr>
      </p:pic>
      <p:pic>
        <p:nvPicPr>
          <p:cNvPr id="11" name="Afbeelding 10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86001" y="2078986"/>
            <a:ext cx="5670063" cy="2880032"/>
          </a:xfrm>
          <a:prstGeom prst="rect">
            <a:avLst/>
          </a:prstGeom>
          <a:ln>
            <a:noFill/>
          </a:ln>
        </p:spPr>
      </p:pic>
      <p:sp>
        <p:nvSpPr>
          <p:cNvPr id="7" name="Rechthoek 6"/>
          <p:cNvSpPr/>
          <p:nvPr/>
        </p:nvSpPr>
        <p:spPr>
          <a:xfrm>
            <a:off x="335936" y="2078986"/>
            <a:ext cx="5670063" cy="2880032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FFFFF"/>
              </a:gs>
              <a:gs pos="29000">
                <a:schemeClr val="tx1">
                  <a:alpha val="6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2000" b="1" dirty="0">
                <a:solidFill>
                  <a:schemeClr val="accent1"/>
                </a:solidFill>
              </a:rPr>
              <a:t>ECLIPSE ENVIRONMENT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35937" y="284176"/>
            <a:ext cx="6120068" cy="1508760"/>
          </a:xfrm>
        </p:spPr>
        <p:txBody>
          <a:bodyPr>
            <a:normAutofit fontScale="90000"/>
          </a:bodyPr>
          <a:lstStyle/>
          <a:p>
            <a:r>
              <a:rPr lang="nl-BE" dirty="0" err="1"/>
              <a:t>various</a:t>
            </a:r>
            <a:r>
              <a:rPr lang="nl-BE" dirty="0"/>
              <a:t> tools augment  </a:t>
            </a:r>
            <a:r>
              <a:rPr lang="nl-BE" dirty="0" err="1"/>
              <a:t>the</a:t>
            </a:r>
            <a:r>
              <a:rPr lang="nl-BE" dirty="0"/>
              <a:t> mission design </a:t>
            </a:r>
            <a:r>
              <a:rPr lang="nl-BE" dirty="0" err="1"/>
              <a:t>experience</a:t>
            </a:r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6186001" y="2078984"/>
            <a:ext cx="5670062" cy="2880033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FFFFF"/>
              </a:gs>
              <a:gs pos="29000">
                <a:schemeClr val="tx1">
                  <a:alpha val="6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2000" b="1" dirty="0">
                <a:solidFill>
                  <a:schemeClr val="accent1"/>
                </a:solidFill>
              </a:rPr>
              <a:t>GIT HUB DESKTOP</a:t>
            </a:r>
          </a:p>
        </p:txBody>
      </p:sp>
      <p:sp>
        <p:nvSpPr>
          <p:cNvPr id="9" name="Rechthoek 8"/>
          <p:cNvSpPr/>
          <p:nvPr/>
        </p:nvSpPr>
        <p:spPr>
          <a:xfrm>
            <a:off x="335936" y="5139019"/>
            <a:ext cx="11520127" cy="144001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FFFFF"/>
              </a:gs>
              <a:gs pos="34000">
                <a:schemeClr val="tx1">
                  <a:alpha val="3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2000" b="1" dirty="0">
                <a:solidFill>
                  <a:schemeClr val="accent1"/>
                </a:solidFill>
              </a:rPr>
              <a:t>TOOLS</a:t>
            </a:r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75953" y="5319021"/>
            <a:ext cx="5580062" cy="108177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Afbeelding 13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36016" y="5319021"/>
            <a:ext cx="4140046" cy="108177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5" name="Rechthoek 14"/>
          <p:cNvSpPr/>
          <p:nvPr/>
        </p:nvSpPr>
        <p:spPr>
          <a:xfrm>
            <a:off x="1775952" y="5319021"/>
            <a:ext cx="5580062" cy="1080012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FFFFF"/>
              </a:gs>
              <a:gs pos="29000">
                <a:schemeClr val="tx1">
                  <a:alpha val="6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2000" b="1" dirty="0">
                <a:solidFill>
                  <a:schemeClr val="accent1"/>
                </a:solidFill>
              </a:rPr>
              <a:t>LOGGING TRAILING</a:t>
            </a:r>
          </a:p>
        </p:txBody>
      </p:sp>
      <p:sp>
        <p:nvSpPr>
          <p:cNvPr id="16" name="Rechthoek 15"/>
          <p:cNvSpPr/>
          <p:nvPr/>
        </p:nvSpPr>
        <p:spPr>
          <a:xfrm>
            <a:off x="7536016" y="5319021"/>
            <a:ext cx="4140046" cy="1080012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FFFFF"/>
              </a:gs>
              <a:gs pos="29000">
                <a:schemeClr val="tx1">
                  <a:alpha val="6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2000" b="1" dirty="0">
                <a:solidFill>
                  <a:schemeClr val="accent1"/>
                </a:solidFill>
              </a:rPr>
              <a:t>UTILITIES …</a:t>
            </a:r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2"/>
          <a:stretch/>
        </p:blipFill>
        <p:spPr>
          <a:xfrm>
            <a:off x="6636007" y="368966"/>
            <a:ext cx="5220058" cy="1260014"/>
          </a:xfrm>
          <a:prstGeom prst="rect">
            <a:avLst/>
          </a:prstGeom>
        </p:spPr>
      </p:pic>
      <p:sp>
        <p:nvSpPr>
          <p:cNvPr id="18" name="Rechthoek 17"/>
          <p:cNvSpPr/>
          <p:nvPr/>
        </p:nvSpPr>
        <p:spPr>
          <a:xfrm>
            <a:off x="6636006" y="368966"/>
            <a:ext cx="5220058" cy="1260013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FFFFF"/>
              </a:gs>
              <a:gs pos="29000">
                <a:schemeClr val="tx1">
                  <a:alpha val="6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2000" b="1" dirty="0">
                <a:solidFill>
                  <a:schemeClr val="accent1"/>
                </a:solidFill>
              </a:rPr>
              <a:t>MISSION EDITOR</a:t>
            </a:r>
          </a:p>
        </p:txBody>
      </p:sp>
    </p:spTree>
    <p:extLst>
      <p:ext uri="{BB962C8B-B14F-4D97-AF65-F5344CB8AC3E}">
        <p14:creationId xmlns:p14="http://schemas.microsoft.com/office/powerpoint/2010/main" val="4242793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ldt</a:t>
            </a:r>
            <a:r>
              <a:rPr lang="nl-BE" dirty="0"/>
              <a:t> setup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286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b="1" dirty="0" err="1"/>
              <a:t>moose</a:t>
            </a:r>
            <a:r>
              <a:rPr lang="nl-BE" dirty="0"/>
              <a:t> </a:t>
            </a:r>
            <a:r>
              <a:rPr lang="nl-BE" sz="4800" dirty="0" err="1"/>
              <a:t>for</a:t>
            </a:r>
            <a:r>
              <a:rPr lang="nl-BE" dirty="0"/>
              <a:t> </a:t>
            </a:r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br>
              <a:rPr lang="nl-BE" dirty="0"/>
            </a:br>
            <a:r>
              <a:rPr lang="nl-BE" b="1" dirty="0">
                <a:solidFill>
                  <a:schemeClr val="accent1"/>
                </a:solidFill>
              </a:rPr>
              <a:t>LUA DEV TOOLS (LDT) SETUP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5359781"/>
            <a:ext cx="9144000" cy="13092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23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75942" y="284176"/>
            <a:ext cx="10111057" cy="1508760"/>
          </a:xfrm>
        </p:spPr>
        <p:txBody>
          <a:bodyPr/>
          <a:lstStyle/>
          <a:p>
            <a:r>
              <a:rPr lang="nl-BE" dirty="0" err="1"/>
              <a:t>ldt</a:t>
            </a:r>
            <a:r>
              <a:rPr lang="nl-BE" dirty="0"/>
              <a:t> setup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953" y="1988984"/>
            <a:ext cx="8460094" cy="4758803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5735996" y="368966"/>
            <a:ext cx="6120068" cy="126001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nl-BE" sz="2000" b="1" dirty="0">
                <a:solidFill>
                  <a:schemeClr val="accent1"/>
                </a:solidFill>
              </a:rPr>
              <a:t>LDT: </a:t>
            </a:r>
            <a:r>
              <a:rPr lang="nl-BE" sz="2000" b="1" dirty="0">
                <a:solidFill>
                  <a:schemeClr val="accent1"/>
                </a:solidFill>
                <a:hlinkClick r:id="rId3"/>
              </a:rPr>
              <a:t>https://eclipse.org/ldt/</a:t>
            </a:r>
            <a:endParaRPr lang="nl-BE" sz="2000" b="1" dirty="0">
              <a:solidFill>
                <a:schemeClr val="accent1"/>
              </a:solidFill>
            </a:endParaRPr>
          </a:p>
          <a:p>
            <a:pPr marL="342900" indent="-342900">
              <a:buFontTx/>
              <a:buChar char="-"/>
            </a:pPr>
            <a:r>
              <a:rPr lang="nl-BE" sz="2000" b="1" dirty="0">
                <a:solidFill>
                  <a:schemeClr val="accent1"/>
                </a:solidFill>
              </a:rPr>
              <a:t>JAVA: </a:t>
            </a:r>
            <a:r>
              <a:rPr lang="nl-BE" sz="2000" b="1" dirty="0">
                <a:solidFill>
                  <a:schemeClr val="accent1"/>
                </a:solidFill>
                <a:hlinkClick r:id="rId4"/>
              </a:rPr>
              <a:t>https://java.com/en/download/</a:t>
            </a:r>
            <a:endParaRPr lang="nl-BE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082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b="1" dirty="0" err="1"/>
              <a:t>moose</a:t>
            </a:r>
            <a:r>
              <a:rPr lang="nl-BE" dirty="0"/>
              <a:t> </a:t>
            </a:r>
            <a:r>
              <a:rPr lang="nl-BE" sz="4800" dirty="0" err="1"/>
              <a:t>for</a:t>
            </a:r>
            <a:r>
              <a:rPr lang="nl-BE" dirty="0"/>
              <a:t> </a:t>
            </a:r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br>
              <a:rPr lang="nl-BE" dirty="0"/>
            </a:br>
            <a:r>
              <a:rPr lang="nl-BE" b="1" dirty="0">
                <a:solidFill>
                  <a:schemeClr val="accent1"/>
                </a:solidFill>
              </a:rPr>
              <a:t>GITHUB desktop setup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5359781"/>
            <a:ext cx="9144000" cy="13092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618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75942" y="284176"/>
            <a:ext cx="10111057" cy="1508760"/>
          </a:xfrm>
        </p:spPr>
        <p:txBody>
          <a:bodyPr/>
          <a:lstStyle/>
          <a:p>
            <a:r>
              <a:rPr lang="nl-BE" dirty="0"/>
              <a:t>GITHUB DESKTOP</a:t>
            </a:r>
            <a:br>
              <a:rPr lang="nl-BE" dirty="0"/>
            </a:br>
            <a:r>
              <a:rPr lang="nl-BE" dirty="0"/>
              <a:t>SET</a:t>
            </a:r>
          </a:p>
        </p:txBody>
      </p:sp>
      <p:sp>
        <p:nvSpPr>
          <p:cNvPr id="8" name="Rechthoek 7"/>
          <p:cNvSpPr/>
          <p:nvPr/>
        </p:nvSpPr>
        <p:spPr>
          <a:xfrm>
            <a:off x="5735996" y="368966"/>
            <a:ext cx="6120068" cy="126001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nl-BE" sz="2000" b="1" dirty="0">
                <a:solidFill>
                  <a:schemeClr val="accent1"/>
                </a:solidFill>
              </a:rPr>
              <a:t>GITHUB DESKTOP: </a:t>
            </a:r>
            <a:r>
              <a:rPr lang="nl-BE" sz="2000" b="1" dirty="0">
                <a:solidFill>
                  <a:schemeClr val="accent1"/>
                </a:solidFill>
                <a:hlinkClick r:id="rId2"/>
              </a:rPr>
              <a:t>https://desktop.github.com/</a:t>
            </a:r>
            <a:endParaRPr lang="nl-BE" sz="2000" b="1" dirty="0">
              <a:solidFill>
                <a:schemeClr val="accent1"/>
              </a:solidFill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955" y="1988984"/>
            <a:ext cx="8480094" cy="477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66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reept">
  <a:themeElements>
    <a:clrScheme name="DCS">
      <a:dk1>
        <a:srgbClr val="2C2C2C"/>
      </a:dk1>
      <a:lt1>
        <a:srgbClr val="FFFFFF"/>
      </a:lt1>
      <a:dk2>
        <a:srgbClr val="3FA8FF"/>
      </a:dk2>
      <a:lt2>
        <a:srgbClr val="F2F2F2"/>
      </a:lt2>
      <a:accent1>
        <a:srgbClr val="004274"/>
      </a:accent1>
      <a:accent2>
        <a:srgbClr val="B00000"/>
      </a:accent2>
      <a:accent3>
        <a:srgbClr val="1299FF"/>
      </a:accent3>
      <a:accent4>
        <a:srgbClr val="FF4747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tx1">
                <a:alpha val="20000"/>
              </a:schemeClr>
            </a:gs>
            <a:gs pos="100000">
              <a:srgbClr val="FFFFFF"/>
            </a:gs>
            <a:gs pos="34000">
              <a:schemeClr val="tx1">
                <a:alpha val="35000"/>
              </a:schemeClr>
            </a:gs>
            <a:gs pos="100000">
              <a:schemeClr val="tx1"/>
            </a:gs>
          </a:gsLst>
          <a:lin ang="16200000" scaled="1"/>
          <a:tileRect/>
        </a:gradFill>
        <a:ln w="19050">
          <a:solidFill>
            <a:schemeClr val="accent1"/>
          </a:solidFill>
        </a:ln>
      </a:spPr>
      <a:bodyPr rtlCol="0" anchor="t"/>
      <a:lstStyle>
        <a:defPPr algn="ctr">
          <a:defRPr sz="2000" b="1" dirty="0">
            <a:solidFill>
              <a:schemeClr val="accent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28575">
          <a:headEnd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/>
      </a:spPr>
      <a:bodyPr wrap="square" rtlCol="0"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TM03090430[[fn=Aaneengesloten]]</Template>
  <TotalTime>10569</TotalTime>
  <Words>80</Words>
  <Application>Microsoft Office PowerPoint</Application>
  <PresentationFormat>Breedbeeld</PresentationFormat>
  <Paragraphs>20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1" baseType="lpstr">
      <vt:lpstr>Corbel</vt:lpstr>
      <vt:lpstr>Wingdings</vt:lpstr>
      <vt:lpstr>Gestreept</vt:lpstr>
      <vt:lpstr>moose for dcs world setup guides</vt:lpstr>
      <vt:lpstr>videos explaining how to setup your environment</vt:lpstr>
      <vt:lpstr>various tools augment  the mission design experience</vt:lpstr>
      <vt:lpstr>ldt setup</vt:lpstr>
      <vt:lpstr>moose for dcs world LUA DEV TOOLS (LDT) SETUP</vt:lpstr>
      <vt:lpstr>ldt setup</vt:lpstr>
      <vt:lpstr>moose for dcs world GITHUB desktop setup</vt:lpstr>
      <vt:lpstr>GITHUB DESKTOP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Dcs world mission Development with moose</dc:title>
  <dc:creator>Sven Van de Velde</dc:creator>
  <cp:lastModifiedBy>Sven Van de Velde</cp:lastModifiedBy>
  <cp:revision>448</cp:revision>
  <dcterms:created xsi:type="dcterms:W3CDTF">2016-04-14T07:37:30Z</dcterms:created>
  <dcterms:modified xsi:type="dcterms:W3CDTF">2017-01-24T10:52:15Z</dcterms:modified>
</cp:coreProperties>
</file>