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28" r:id="rId6"/>
    <p:sldId id="312" r:id="rId7"/>
    <p:sldId id="310" r:id="rId8"/>
    <p:sldId id="313" r:id="rId9"/>
    <p:sldId id="316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0" r:id="rId20"/>
    <p:sldId id="302" r:id="rId21"/>
    <p:sldId id="321" r:id="rId22"/>
    <p:sldId id="306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3" userDrawn="1">
          <p15:clr>
            <a:srgbClr val="A4A3A4"/>
          </p15:clr>
        </p15:guide>
        <p15:guide id="4" orient="horz" pos="3010" userDrawn="1">
          <p15:clr>
            <a:srgbClr val="A4A3A4"/>
          </p15:clr>
        </p15:guide>
        <p15:guide id="5" pos="111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5257" userDrawn="1">
          <p15:clr>
            <a:srgbClr val="A4A3A4"/>
          </p15:clr>
        </p15:guide>
        <p15:guide id="8" pos="65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E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138" y="156"/>
      </p:cViewPr>
      <p:guideLst>
        <p:guide orient="horz" pos="1536"/>
        <p:guide pos="3840"/>
        <p:guide orient="horz" pos="2103"/>
        <p:guide orient="horz" pos="3010"/>
        <p:guide pos="1119"/>
        <p:guide pos="4634"/>
        <p:guide pos="5257"/>
        <p:guide pos="65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522953" y="403728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522953" y="104282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DETECTION_UNITGROUPS –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43558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425937" y="1989138"/>
            <a:ext cx="3314045" cy="2144866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>
            <a:off x="9411647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10506049" y="52290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1461561" y="5409022"/>
            <a:ext cx="3224044" cy="1349375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first unit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center of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Units </a:t>
            </a:r>
            <a:r>
              <a:rPr lang="nl-BE" sz="1600" b="1" dirty="0" err="1">
                <a:solidFill>
                  <a:schemeClr val="bg1"/>
                </a:solidFill>
              </a:rPr>
              <a:t>falling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are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6357260" y="572104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endCxn id="94" idx="1"/>
          </p:cNvCxnSpPr>
          <p:nvPr/>
        </p:nvCxnSpPr>
        <p:spPr>
          <a:xfrm flipV="1">
            <a:off x="4314494" y="3011091"/>
            <a:ext cx="1691505" cy="1170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78" idx="3"/>
          </p:cNvCxnSpPr>
          <p:nvPr/>
        </p:nvCxnSpPr>
        <p:spPr>
          <a:xfrm>
            <a:off x="4314494" y="4181104"/>
            <a:ext cx="1061498" cy="17679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6816008" y="594902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08186" y="5045584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038255" y="2695707"/>
            <a:ext cx="545140" cy="622884"/>
            <a:chOff x="10596050" y="3609156"/>
            <a:chExt cx="630007" cy="719854"/>
          </a:xfrm>
        </p:grpSpPr>
        <p:sp>
          <p:nvSpPr>
            <p:cNvPr id="6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Flowchart: Collate 6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74310" y="5811049"/>
            <a:ext cx="540006" cy="540006"/>
            <a:chOff x="7557854" y="4068597"/>
            <a:chExt cx="540006" cy="540006"/>
          </a:xfrm>
        </p:grpSpPr>
        <p:sp>
          <p:nvSpPr>
            <p:cNvPr id="72" name="Rectangle 7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stCxn id="72" idx="0"/>
              <a:endCxn id="7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05968" y="4181104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20695" y="1989653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706029" y="374385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785925" y="5396154"/>
            <a:ext cx="540006" cy="540006"/>
            <a:chOff x="6920398" y="2520268"/>
            <a:chExt cx="540006" cy="540006"/>
          </a:xfrm>
        </p:grpSpPr>
        <p:sp>
          <p:nvSpPr>
            <p:cNvPr id="137" name="Rectangle 13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al 45"/>
          <p:cNvSpPr/>
          <p:nvPr/>
        </p:nvSpPr>
        <p:spPr>
          <a:xfrm>
            <a:off x="4702955" y="133725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3551097"/>
            <a:ext cx="1511503" cy="630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42951" y="457728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2740419"/>
            <a:ext cx="1421502" cy="14406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endCxn id="101" idx="1"/>
          </p:cNvCxnSpPr>
          <p:nvPr/>
        </p:nvCxnSpPr>
        <p:spPr>
          <a:xfrm flipV="1">
            <a:off x="4314494" y="1751077"/>
            <a:ext cx="1511503" cy="24300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sets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scan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456004" y="126964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588737" y="225831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711617" y="306899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335936" y="2078985"/>
            <a:ext cx="3600040" cy="161986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9606039" y="414900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6726007" y="5589024"/>
            <a:ext cx="3224044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 err="1">
                <a:solidFill>
                  <a:schemeClr val="bg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built. </a:t>
            </a:r>
            <a:r>
              <a:rPr lang="nl-BE" sz="1600" b="1" dirty="0" err="1">
                <a:solidFill>
                  <a:schemeClr val="bg1"/>
                </a:solidFill>
              </a:rPr>
              <a:t>When</a:t>
            </a:r>
            <a:r>
              <a:rPr lang="nl-BE" sz="1600" b="1" dirty="0">
                <a:solidFill>
                  <a:schemeClr val="bg1"/>
                </a:solidFill>
              </a:rPr>
              <a:t> units move </a:t>
            </a:r>
            <a:r>
              <a:rPr lang="nl-BE" sz="1600" b="1" dirty="0" err="1">
                <a:solidFill>
                  <a:schemeClr val="bg1"/>
                </a:solidFill>
              </a:rPr>
              <a:t>position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may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a SET.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21430" y="3121328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21430" y="2348988"/>
            <a:ext cx="545140" cy="622884"/>
            <a:chOff x="10596050" y="3609156"/>
            <a:chExt cx="630007" cy="719854"/>
          </a:xfrm>
        </p:grpSpPr>
        <p:sp>
          <p:nvSpPr>
            <p:cNvPr id="65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Flowchart: Collate 65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75968" y="5908114"/>
            <a:ext cx="540006" cy="540006"/>
            <a:chOff x="7557854" y="4068597"/>
            <a:chExt cx="540006" cy="540006"/>
          </a:xfrm>
        </p:grpSpPr>
        <p:sp>
          <p:nvSpPr>
            <p:cNvPr id="69" name="Rectangle 68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69" idx="0"/>
              <a:endCxn id="69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15968" y="3969160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36892" y="1667669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89335" y="351927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871177" y="4091103"/>
            <a:ext cx="540006" cy="540006"/>
            <a:chOff x="6920398" y="2520268"/>
            <a:chExt cx="540006" cy="540006"/>
          </a:xfrm>
        </p:grpSpPr>
        <p:sp>
          <p:nvSpPr>
            <p:cNvPr id="133" name="Rectangle 13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1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8032992" y="385727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9336036" y="106724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252950" y="115724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85981" y="459901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>
            <a:off x="4314494" y="4181104"/>
            <a:ext cx="4751539" cy="10582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3010422"/>
            <a:ext cx="6447168" cy="11706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78" idx="3"/>
            <a:endCxn id="101" idx="1"/>
          </p:cNvCxnSpPr>
          <p:nvPr/>
        </p:nvCxnSpPr>
        <p:spPr>
          <a:xfrm flipV="1">
            <a:off x="4314494" y="2470416"/>
            <a:ext cx="599716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new sets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0941664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11391669" y="252832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915998" y="207898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245935" y="2258988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4.</a:t>
            </a:r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0056044" y="529729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7176012" y="3158997"/>
            <a:ext cx="2594037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New </a:t>
            </a:r>
            <a:r>
              <a:rPr lang="nl-BE" sz="1600" b="1" dirty="0" err="1">
                <a:solidFill>
                  <a:schemeClr val="accent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created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each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scan.</a:t>
            </a: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2561086"/>
            <a:ext cx="971497" cy="16200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025977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256024" y="628730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9246035" y="1268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696040" y="47572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95980" y="3609002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85991" y="2019280"/>
            <a:ext cx="540006" cy="577521"/>
            <a:chOff x="3189020" y="5990595"/>
            <a:chExt cx="540006" cy="577521"/>
          </a:xfrm>
        </p:grpSpPr>
        <p:sp>
          <p:nvSpPr>
            <p:cNvPr id="59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83447" y="2590925"/>
            <a:ext cx="545140" cy="622884"/>
            <a:chOff x="10596050" y="3609156"/>
            <a:chExt cx="630007" cy="719854"/>
          </a:xfrm>
        </p:grpSpPr>
        <p:sp>
          <p:nvSpPr>
            <p:cNvPr id="6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89995" y="5859923"/>
            <a:ext cx="540006" cy="540006"/>
            <a:chOff x="7557854" y="4068597"/>
            <a:chExt cx="540006" cy="540006"/>
          </a:xfrm>
        </p:grpSpPr>
        <p:sp>
          <p:nvSpPr>
            <p:cNvPr id="75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>
              <a:stCxn id="75" idx="0"/>
              <a:endCxn id="7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82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36046" y="1908999"/>
            <a:ext cx="540006" cy="540006"/>
            <a:chOff x="5645995" y="1988984"/>
            <a:chExt cx="540006" cy="540006"/>
          </a:xfrm>
        </p:grpSpPr>
        <p:sp>
          <p:nvSpPr>
            <p:cNvPr id="8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89" idx="1"/>
              <a:endCxn id="8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9" idx="0"/>
              <a:endCxn id="8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976032" y="4667287"/>
            <a:ext cx="540006" cy="540006"/>
            <a:chOff x="6920398" y="2520268"/>
            <a:chExt cx="540006" cy="540006"/>
          </a:xfrm>
        </p:grpSpPr>
        <p:sp>
          <p:nvSpPr>
            <p:cNvPr id="132" name="Rectangle 131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304026" y="5329430"/>
            <a:ext cx="540006" cy="540006"/>
            <a:chOff x="6920398" y="2520268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management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05989" y="382063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4925987" y="373063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3"/>
            <a:endCxn id="21" idx="2"/>
          </p:cNvCxnSpPr>
          <p:nvPr/>
        </p:nvCxnSpPr>
        <p:spPr>
          <a:xfrm flipV="1">
            <a:off x="3035966" y="3820634"/>
            <a:ext cx="1890021" cy="28337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285991" y="454064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60593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1" idx="0"/>
            <a:endCxn id="17" idx="2"/>
          </p:cNvCxnSpPr>
          <p:nvPr/>
        </p:nvCxnSpPr>
        <p:spPr>
          <a:xfrm rot="16200000" flipV="1">
            <a:off x="2630962" y="3879005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285991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105989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4925987" y="472064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fgeronde rechthoek 18"/>
          <p:cNvSpPr/>
          <p:nvPr/>
        </p:nvSpPr>
        <p:spPr>
          <a:xfrm>
            <a:off x="2765963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31"/>
          <p:cNvCxnSpPr>
            <a:stCxn id="30" idx="2"/>
            <a:endCxn id="17" idx="3"/>
          </p:cNvCxnSpPr>
          <p:nvPr/>
        </p:nvCxnSpPr>
        <p:spPr>
          <a:xfrm flipH="1" flipV="1">
            <a:off x="3035966" y="4104008"/>
            <a:ext cx="1890021" cy="7066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550950" y="4419011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605939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5" name="Gebogen verbindingslijn 34"/>
          <p:cNvCxnSpPr>
            <a:stCxn id="34" idx="0"/>
            <a:endCxn id="26" idx="2"/>
          </p:cNvCxnSpPr>
          <p:nvPr/>
        </p:nvCxnSpPr>
        <p:spPr>
          <a:xfrm rot="5400000" flipH="1" flipV="1">
            <a:off x="1325948" y="5814027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816008" y="2888994"/>
            <a:ext cx="4860054" cy="3150035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FAC_REPORTING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EWR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aspects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FAC_COMMANDING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CLIENTs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1145945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2090956" y="324899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1145945" y="261899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935976" y="3248998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755974" y="3158997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3035966" y="3248998"/>
            <a:ext cx="720008" cy="7650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4115978" y="396900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60593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25" idx="0"/>
            <a:endCxn id="46" idx="2"/>
          </p:cNvCxnSpPr>
          <p:nvPr/>
        </p:nvCxnSpPr>
        <p:spPr>
          <a:xfrm rot="16200000" flipV="1">
            <a:off x="2630962" y="3789004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4115978" y="294736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3935976" y="4239009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3755974" y="4149008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Rechte verbindingslijn 25"/>
          <p:cNvCxnSpPr>
            <a:stCxn id="21" idx="2"/>
            <a:endCxn id="46" idx="3"/>
          </p:cNvCxnSpPr>
          <p:nvPr/>
        </p:nvCxnSpPr>
        <p:spPr>
          <a:xfrm flipH="1" flipV="1">
            <a:off x="3035966" y="4014007"/>
            <a:ext cx="720008" cy="225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24" idx="0"/>
            <a:endCxn id="46" idx="2"/>
          </p:cNvCxnSpPr>
          <p:nvPr/>
        </p:nvCxnSpPr>
        <p:spPr>
          <a:xfrm rot="5400000" flipH="1" flipV="1">
            <a:off x="1550950" y="4329010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8"/>
          <p:cNvSpPr/>
          <p:nvPr/>
        </p:nvSpPr>
        <p:spPr>
          <a:xfrm>
            <a:off x="60593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5" name="Gebogen verbindingslijn 54"/>
          <p:cNvCxnSpPr>
            <a:stCxn id="52" idx="0"/>
            <a:endCxn id="24" idx="2"/>
          </p:cNvCxnSpPr>
          <p:nvPr/>
        </p:nvCxnSpPr>
        <p:spPr>
          <a:xfrm rot="5400000" flipH="1" flipV="1">
            <a:off x="1325948" y="5724026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37519" cy="95727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81388"/>
            <a:ext cx="1234052" cy="139971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301668" y="468901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6906009" y="612903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8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8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5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/>
            <p:cNvCxnSpPr>
              <a:stCxn id="136" idx="0"/>
              <a:endCxn id="1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33809" y="4055948"/>
            <a:ext cx="709172" cy="425382"/>
            <a:chOff x="875941" y="4540516"/>
            <a:chExt cx="900010" cy="539852"/>
          </a:xfrm>
        </p:grpSpPr>
        <p:sp>
          <p:nvSpPr>
            <p:cNvPr id="140" name="Rectangle 139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47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7" idx="1"/>
              <a:endCxn id="14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7" idx="0"/>
              <a:endCxn id="14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05991" y="4123817"/>
            <a:ext cx="591444" cy="673631"/>
            <a:chOff x="5829807" y="2755369"/>
            <a:chExt cx="591444" cy="673631"/>
          </a:xfrm>
        </p:grpSpPr>
        <p:sp>
          <p:nvSpPr>
            <p:cNvPr id="159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llate 159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52581" y="5911252"/>
            <a:ext cx="591444" cy="673631"/>
            <a:chOff x="5829807" y="2755369"/>
            <a:chExt cx="591444" cy="673631"/>
          </a:xfrm>
        </p:grpSpPr>
        <p:sp>
          <p:nvSpPr>
            <p:cNvPr id="163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llate 163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al 75"/>
          <p:cNvSpPr/>
          <p:nvPr/>
        </p:nvSpPr>
        <p:spPr>
          <a:xfrm>
            <a:off x="9426037" y="322126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366003" y="558902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26045" cy="9164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3955460" cy="3851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3191151"/>
            <a:ext cx="1615894" cy="9899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98993"/>
            <a:ext cx="1126045" cy="13821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270905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211667" y="408353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66003" y="351900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10776052" y="576902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6546005" y="234827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98012" y="5097510"/>
            <a:ext cx="540006" cy="577521"/>
            <a:chOff x="3189020" y="5990595"/>
            <a:chExt cx="540006" cy="577521"/>
          </a:xfrm>
        </p:grpSpPr>
        <p:sp>
          <p:nvSpPr>
            <p:cNvPr id="85" name="Rectangle 8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122495" y="2749253"/>
            <a:ext cx="545140" cy="622884"/>
            <a:chOff x="10596050" y="3609154"/>
            <a:chExt cx="630007" cy="719854"/>
          </a:xfrm>
        </p:grpSpPr>
        <p:sp>
          <p:nvSpPr>
            <p:cNvPr id="13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9" name="Flowchart: Collate 13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597740" y="4290933"/>
            <a:ext cx="540006" cy="540006"/>
            <a:chOff x="7557854" y="4068597"/>
            <a:chExt cx="540006" cy="540006"/>
          </a:xfrm>
        </p:grpSpPr>
        <p:sp>
          <p:nvSpPr>
            <p:cNvPr id="142" name="Rectangle 14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/>
            <p:cNvCxnSpPr>
              <a:stCxn id="142" idx="0"/>
              <a:endCxn id="14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5722335" y="3969006"/>
            <a:ext cx="709172" cy="425382"/>
            <a:chOff x="875941" y="4540516"/>
            <a:chExt cx="900010" cy="539852"/>
          </a:xfrm>
        </p:grpSpPr>
        <p:sp>
          <p:nvSpPr>
            <p:cNvPr id="146" name="Rectangle 14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96537" y="2222488"/>
            <a:ext cx="540006" cy="540006"/>
            <a:chOff x="5645995" y="1988984"/>
            <a:chExt cx="540006" cy="540006"/>
          </a:xfrm>
        </p:grpSpPr>
        <p:sp>
          <p:nvSpPr>
            <p:cNvPr id="153" name="Rectangle 152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stCxn id="153" idx="1"/>
              <a:endCxn id="153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3" idx="0"/>
              <a:endCxn id="153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0236046" y="2511385"/>
            <a:ext cx="540006" cy="540006"/>
            <a:chOff x="6920398" y="2520268"/>
            <a:chExt cx="540006" cy="540006"/>
          </a:xfrm>
        </p:grpSpPr>
        <p:sp>
          <p:nvSpPr>
            <p:cNvPr id="161" name="Rectangle 16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517" y="4036875"/>
            <a:ext cx="591444" cy="673631"/>
            <a:chOff x="5829807" y="2755369"/>
            <a:chExt cx="591444" cy="673631"/>
          </a:xfrm>
        </p:grpSpPr>
        <p:sp>
          <p:nvSpPr>
            <p:cNvPr id="165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llate 166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141107" y="5824310"/>
            <a:ext cx="591444" cy="673631"/>
            <a:chOff x="5829807" y="2755369"/>
            <a:chExt cx="591444" cy="673631"/>
          </a:xfrm>
        </p:grpSpPr>
        <p:sp>
          <p:nvSpPr>
            <p:cNvPr id="170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llate 170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</p:cNvCxnSpPr>
          <p:nvPr/>
        </p:nvCxnSpPr>
        <p:spPr>
          <a:xfrm flipV="1">
            <a:off x="6460128" y="3879005"/>
            <a:ext cx="1609570" cy="30209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</p:cNvCxnSpPr>
          <p:nvPr/>
        </p:nvCxnSpPr>
        <p:spPr>
          <a:xfrm flipV="1">
            <a:off x="6460128" y="2781388"/>
            <a:ext cx="1309663" cy="13997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01638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2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2" name="Rechte verbindingslijn met pijl 81"/>
          <p:cNvCxnSpPr>
            <a:endCxn id="45" idx="3"/>
          </p:cNvCxnSpPr>
          <p:nvPr/>
        </p:nvCxnSpPr>
        <p:spPr>
          <a:xfrm flipH="1">
            <a:off x="1776413" y="6071125"/>
            <a:ext cx="3149574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315958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391569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765963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111577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485971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825997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881629" y="5287843"/>
            <a:ext cx="540006" cy="577521"/>
            <a:chOff x="3189020" y="5990595"/>
            <a:chExt cx="540006" cy="577521"/>
          </a:xfrm>
        </p:grpSpPr>
        <p:sp>
          <p:nvSpPr>
            <p:cNvPr id="115" name="Rectangle 11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7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193490" y="3436123"/>
            <a:ext cx="545140" cy="622884"/>
            <a:chOff x="10596050" y="3609154"/>
            <a:chExt cx="630007" cy="719854"/>
          </a:xfrm>
        </p:grpSpPr>
        <p:sp>
          <p:nvSpPr>
            <p:cNvPr id="140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Flowchart: Collate 140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68837" y="4516955"/>
            <a:ext cx="540006" cy="540006"/>
            <a:chOff x="7557854" y="4068597"/>
            <a:chExt cx="540006" cy="540006"/>
          </a:xfrm>
        </p:grpSpPr>
        <p:sp>
          <p:nvSpPr>
            <p:cNvPr id="144" name="Rectangle 143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/>
            <p:cNvCxnSpPr>
              <a:stCxn id="144" idx="0"/>
              <a:endCxn id="144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5619025" y="3926821"/>
            <a:ext cx="709172" cy="425382"/>
            <a:chOff x="875941" y="4540516"/>
            <a:chExt cx="900010" cy="539852"/>
          </a:xfrm>
        </p:grpSpPr>
        <p:sp>
          <p:nvSpPr>
            <p:cNvPr id="148" name="Rectangle 147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81630" y="2260552"/>
            <a:ext cx="540006" cy="540006"/>
            <a:chOff x="5645995" y="1988984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5" idx="1"/>
              <a:endCxn id="155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5" idx="0"/>
              <a:endCxn id="155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0236046" y="2495733"/>
            <a:ext cx="540006" cy="540006"/>
            <a:chOff x="6920398" y="2520268"/>
            <a:chExt cx="540006" cy="540006"/>
          </a:xfrm>
        </p:grpSpPr>
        <p:sp>
          <p:nvSpPr>
            <p:cNvPr id="163" name="Rectangle 16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42321" y="4010788"/>
            <a:ext cx="591444" cy="673631"/>
            <a:chOff x="5829807" y="2755369"/>
            <a:chExt cx="591444" cy="673631"/>
          </a:xfrm>
        </p:grpSpPr>
        <p:sp>
          <p:nvSpPr>
            <p:cNvPr id="16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llate 16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145945" y="5734308"/>
            <a:ext cx="591444" cy="673631"/>
            <a:chOff x="5829807" y="2755369"/>
            <a:chExt cx="591444" cy="673631"/>
          </a:xfrm>
        </p:grpSpPr>
        <p:sp>
          <p:nvSpPr>
            <p:cNvPr id="17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llate 17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466" y="5909224"/>
            <a:ext cx="810009" cy="641107"/>
            <a:chOff x="4933466" y="5909224"/>
            <a:chExt cx="810009" cy="641107"/>
          </a:xfrm>
        </p:grpSpPr>
        <p:sp>
          <p:nvSpPr>
            <p:cNvPr id="175" name="Rectangle 174"/>
            <p:cNvSpPr/>
            <p:nvPr/>
          </p:nvSpPr>
          <p:spPr>
            <a:xfrm>
              <a:off x="4983885" y="5909224"/>
              <a:ext cx="709172" cy="42538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983885" y="6174029"/>
              <a:ext cx="0" cy="3671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933466" y="6288927"/>
              <a:ext cx="810009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CMD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83885" y="6039029"/>
              <a:ext cx="7091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865493" y="5049018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775952" y="3724813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2" name="Tekstvak 121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Rechte verbindingslijn met pijl 7"/>
          <p:cNvCxnSpPr>
            <a:stCxn id="68" idx="3"/>
          </p:cNvCxnSpPr>
          <p:nvPr/>
        </p:nvCxnSpPr>
        <p:spPr>
          <a:xfrm flipV="1">
            <a:off x="3323755" y="2708749"/>
            <a:ext cx="4377873" cy="149816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960441" y="5373173"/>
            <a:ext cx="540006" cy="577521"/>
            <a:chOff x="3189020" y="5990595"/>
            <a:chExt cx="540006" cy="577521"/>
          </a:xfrm>
        </p:grpSpPr>
        <p:sp>
          <p:nvSpPr>
            <p:cNvPr id="63" name="Rectangle 62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2302" y="3521453"/>
            <a:ext cx="545140" cy="622884"/>
            <a:chOff x="10596050" y="3609154"/>
            <a:chExt cx="630007" cy="719854"/>
          </a:xfrm>
        </p:grpSpPr>
        <p:sp>
          <p:nvSpPr>
            <p:cNvPr id="7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0" name="Flowchart: Collate 79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47649" y="4602285"/>
            <a:ext cx="540006" cy="540006"/>
            <a:chOff x="7557854" y="4068597"/>
            <a:chExt cx="540006" cy="540006"/>
          </a:xfrm>
        </p:grpSpPr>
        <p:sp>
          <p:nvSpPr>
            <p:cNvPr id="83" name="Rectangle 82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/>
            <p:cNvCxnSpPr>
              <a:stCxn id="83" idx="0"/>
              <a:endCxn id="83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697837" y="4012151"/>
            <a:ext cx="709172" cy="425382"/>
            <a:chOff x="875941" y="4540516"/>
            <a:chExt cx="900010" cy="539852"/>
          </a:xfrm>
        </p:grpSpPr>
        <p:sp>
          <p:nvSpPr>
            <p:cNvPr id="87" name="Rectangle 86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60442" y="2345882"/>
            <a:ext cx="540006" cy="540006"/>
            <a:chOff x="5645995" y="1988984"/>
            <a:chExt cx="540006" cy="540006"/>
          </a:xfrm>
        </p:grpSpPr>
        <p:sp>
          <p:nvSpPr>
            <p:cNvPr id="127" name="Rectangle 12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>
              <a:stCxn id="127" idx="1"/>
              <a:endCxn id="12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7" idx="0"/>
              <a:endCxn id="12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0314858" y="2581063"/>
            <a:ext cx="540006" cy="540006"/>
            <a:chOff x="6920398" y="2520268"/>
            <a:chExt cx="540006" cy="540006"/>
          </a:xfrm>
        </p:grpSpPr>
        <p:sp>
          <p:nvSpPr>
            <p:cNvPr id="143" name="Rectangle 14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75962" y="3789004"/>
            <a:ext cx="591444" cy="673631"/>
            <a:chOff x="5829807" y="2755369"/>
            <a:chExt cx="591444" cy="673631"/>
          </a:xfrm>
        </p:grpSpPr>
        <p:sp>
          <p:nvSpPr>
            <p:cNvPr id="14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llate 14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42963" y="5116217"/>
            <a:ext cx="591444" cy="673631"/>
            <a:chOff x="5829807" y="2755369"/>
            <a:chExt cx="591444" cy="673631"/>
          </a:xfrm>
        </p:grpSpPr>
        <p:sp>
          <p:nvSpPr>
            <p:cNvPr id="15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highlights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225957" y="5499023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2135956" y="531902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22" idx="2"/>
            <a:endCxn id="39" idx="0"/>
          </p:cNvCxnSpPr>
          <p:nvPr/>
        </p:nvCxnSpPr>
        <p:spPr>
          <a:xfrm flipH="1">
            <a:off x="2225957" y="5139019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1235946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1325947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1415948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DETECTION_UNITS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1 SET_UNIT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units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59" idx="1"/>
            <a:endCxn id="46" idx="3"/>
          </p:cNvCxnSpPr>
          <p:nvPr/>
        </p:nvCxnSpPr>
        <p:spPr>
          <a:xfrm rot="10800000">
            <a:off x="2855964" y="4194009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4281590" y="414833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55974" y="558835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546005" y="540771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935394" y="410897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60839" y="4239009"/>
            <a:ext cx="545140" cy="622884"/>
            <a:chOff x="10596050" y="3609156"/>
            <a:chExt cx="630007" cy="719854"/>
          </a:xfrm>
        </p:grpSpPr>
        <p:sp>
          <p:nvSpPr>
            <p:cNvPr id="2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Flowchart: Collate 2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05999" y="5758107"/>
            <a:ext cx="540006" cy="540006"/>
            <a:chOff x="7557854" y="4068597"/>
            <a:chExt cx="540006" cy="540006"/>
          </a:xfrm>
        </p:grpSpPr>
        <p:sp>
          <p:nvSpPr>
            <p:cNvPr id="32" name="Rectangle 3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32" idx="0"/>
              <a:endCxn id="3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125967" y="5990595"/>
            <a:ext cx="540006" cy="577521"/>
            <a:chOff x="3189020" y="5990595"/>
            <a:chExt cx="540006" cy="577521"/>
          </a:xfrm>
        </p:grpSpPr>
        <p:sp>
          <p:nvSpPr>
            <p:cNvPr id="38" name="Rectangle 3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75941" y="4540516"/>
            <a:ext cx="900010" cy="539852"/>
            <a:chOff x="875941" y="4540516"/>
            <a:chExt cx="900010" cy="539852"/>
          </a:xfrm>
        </p:grpSpPr>
        <p:sp>
          <p:nvSpPr>
            <p:cNvPr id="45" name="Rectangle 4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171493" y="2888840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Friendly</a:t>
            </a:r>
            <a:r>
              <a:rPr lang="hu-HU" altLang="nl-BE" sz="2000" dirty="0"/>
              <a:t> </a:t>
            </a:r>
            <a:r>
              <a:rPr lang="hu-HU" altLang="nl-BE" sz="2000" dirty="0" err="1"/>
              <a:t>Ground</a:t>
            </a:r>
            <a:endParaRPr lang="en-US" altLang="nl-BE" sz="2000" dirty="0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375992" y="288884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Hostile</a:t>
            </a:r>
            <a:r>
              <a:rPr lang="hu-HU" altLang="nl-BE" sz="2000" dirty="0"/>
              <a:t> </a:t>
            </a:r>
            <a:r>
              <a:rPr lang="hu-HU" altLang="nl-BE" sz="2000" dirty="0" err="1"/>
              <a:t>Ground</a:t>
            </a:r>
            <a:endParaRPr lang="en-US" altLang="nl-BE" sz="2000" dirty="0"/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626017" y="288884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Friendly</a:t>
            </a:r>
            <a:r>
              <a:rPr lang="hu-HU" altLang="nl-BE" sz="2000" dirty="0"/>
              <a:t> Air</a:t>
            </a:r>
            <a:endParaRPr lang="en-US" altLang="nl-BE" sz="2000" dirty="0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786041" y="2888994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Hostile</a:t>
            </a:r>
            <a:r>
              <a:rPr lang="hu-HU" altLang="nl-BE" sz="2000" dirty="0"/>
              <a:t> Air</a:t>
            </a:r>
            <a:endParaRPr lang="en-US" altLang="nl-BE" sz="2000" dirty="0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171750" y="3969006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/>
              <a:t>Military </a:t>
            </a:r>
            <a:r>
              <a:rPr lang="hu-HU" altLang="nl-BE" sz="2000" dirty="0" err="1"/>
              <a:t>Helicopter</a:t>
            </a:r>
            <a:endParaRPr lang="en-US" altLang="nl-BE" sz="2000" dirty="0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375992" y="3969006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/>
              <a:t>Military </a:t>
            </a:r>
            <a:r>
              <a:rPr lang="hu-HU" altLang="nl-BE" sz="2000" dirty="0" err="1"/>
              <a:t>Fixed-Wing</a:t>
            </a:r>
            <a:endParaRPr lang="hu-HU" altLang="nl-BE" sz="2000" dirty="0"/>
          </a:p>
          <a:p>
            <a:pPr algn="ctr"/>
            <a:r>
              <a:rPr lang="hu-HU" altLang="nl-BE" sz="2000" dirty="0" err="1"/>
              <a:t>Aircraft</a:t>
            </a:r>
            <a:endParaRPr lang="en-US" altLang="nl-BE" sz="2000" dirty="0"/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626017" y="3969006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/>
              <a:t>Anti Tank</a:t>
            </a:r>
            <a:endParaRPr lang="en-US" altLang="nl-BE" sz="2000" dirty="0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786041" y="3969006"/>
            <a:ext cx="1620018" cy="4500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2000" dirty="0"/>
              <a:t>Recon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171750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Armored</a:t>
            </a:r>
            <a:endParaRPr lang="en-US" altLang="nl-BE" sz="2000" dirty="0"/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375992" y="504901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/>
              <a:t>Anti Air</a:t>
            </a:r>
            <a:endParaRPr lang="en-US" altLang="nl-BE" sz="20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7536016" y="5049018"/>
            <a:ext cx="1620018" cy="54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Artillery</a:t>
            </a:r>
            <a:endParaRPr lang="en-US" altLang="nl-BE" sz="2000" dirty="0"/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786041" y="504901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Infantry</a:t>
            </a:r>
            <a:endParaRPr lang="en-US" altLang="nl-BE" sz="2000" dirty="0"/>
          </a:p>
        </p:txBody>
      </p:sp>
      <p:sp>
        <p:nvSpPr>
          <p:cNvPr id="3" name="Rectangle 2"/>
          <p:cNvSpPr/>
          <p:nvPr/>
        </p:nvSpPr>
        <p:spPr>
          <a:xfrm>
            <a:off x="3485971" y="2348988"/>
            <a:ext cx="900011" cy="4498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8900000">
            <a:off x="5809618" y="2197607"/>
            <a:ext cx="572763" cy="57276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46045" y="2078985"/>
            <a:ext cx="720008" cy="719854"/>
          </a:xfrm>
          <a:custGeom>
            <a:avLst/>
            <a:gdLst>
              <a:gd name="connsiteX0" fmla="*/ 0 w 540006"/>
              <a:gd name="connsiteY0" fmla="*/ 0 h 540006"/>
              <a:gd name="connsiteX1" fmla="*/ 540006 w 540006"/>
              <a:gd name="connsiteY1" fmla="*/ 0 h 540006"/>
              <a:gd name="connsiteX2" fmla="*/ 540006 w 540006"/>
              <a:gd name="connsiteY2" fmla="*/ 540006 h 540006"/>
              <a:gd name="connsiteX3" fmla="*/ 0 w 540006"/>
              <a:gd name="connsiteY3" fmla="*/ 540006 h 540006"/>
              <a:gd name="connsiteX4" fmla="*/ 0 w 540006"/>
              <a:gd name="connsiteY4" fmla="*/ 0 h 540006"/>
              <a:gd name="connsiteX0" fmla="*/ 0 w 540006"/>
              <a:gd name="connsiteY0" fmla="*/ 939 h 540945"/>
              <a:gd name="connsiteX1" fmla="*/ 276676 w 540006"/>
              <a:gd name="connsiteY1" fmla="*/ 0 h 540945"/>
              <a:gd name="connsiteX2" fmla="*/ 540006 w 540006"/>
              <a:gd name="connsiteY2" fmla="*/ 939 h 540945"/>
              <a:gd name="connsiteX3" fmla="*/ 540006 w 540006"/>
              <a:gd name="connsiteY3" fmla="*/ 540945 h 540945"/>
              <a:gd name="connsiteX4" fmla="*/ 0 w 540006"/>
              <a:gd name="connsiteY4" fmla="*/ 540945 h 540945"/>
              <a:gd name="connsiteX5" fmla="*/ 0 w 540006"/>
              <a:gd name="connsiteY5" fmla="*/ 939 h 540945"/>
              <a:gd name="connsiteX0" fmla="*/ 0 w 540006"/>
              <a:gd name="connsiteY0" fmla="*/ 268728 h 808734"/>
              <a:gd name="connsiteX1" fmla="*/ 279941 w 540006"/>
              <a:gd name="connsiteY1" fmla="*/ 0 h 808734"/>
              <a:gd name="connsiteX2" fmla="*/ 540006 w 540006"/>
              <a:gd name="connsiteY2" fmla="*/ 268728 h 808734"/>
              <a:gd name="connsiteX3" fmla="*/ 540006 w 540006"/>
              <a:gd name="connsiteY3" fmla="*/ 808734 h 808734"/>
              <a:gd name="connsiteX4" fmla="*/ 0 w 540006"/>
              <a:gd name="connsiteY4" fmla="*/ 808734 h 808734"/>
              <a:gd name="connsiteX5" fmla="*/ 0 w 540006"/>
              <a:gd name="connsiteY5" fmla="*/ 268728 h 808734"/>
              <a:gd name="connsiteX0" fmla="*/ 0 w 631446"/>
              <a:gd name="connsiteY0" fmla="*/ 808734 h 900174"/>
              <a:gd name="connsiteX1" fmla="*/ 0 w 631446"/>
              <a:gd name="connsiteY1" fmla="*/ 268728 h 900174"/>
              <a:gd name="connsiteX2" fmla="*/ 279941 w 631446"/>
              <a:gd name="connsiteY2" fmla="*/ 0 h 900174"/>
              <a:gd name="connsiteX3" fmla="*/ 540006 w 631446"/>
              <a:gd name="connsiteY3" fmla="*/ 268728 h 900174"/>
              <a:gd name="connsiteX4" fmla="*/ 631446 w 631446"/>
              <a:gd name="connsiteY4" fmla="*/ 900174 h 900174"/>
              <a:gd name="connsiteX0" fmla="*/ 0 w 562866"/>
              <a:gd name="connsiteY0" fmla="*/ 808734 h 834860"/>
              <a:gd name="connsiteX1" fmla="*/ 0 w 562866"/>
              <a:gd name="connsiteY1" fmla="*/ 268728 h 834860"/>
              <a:gd name="connsiteX2" fmla="*/ 279941 w 562866"/>
              <a:gd name="connsiteY2" fmla="*/ 0 h 834860"/>
              <a:gd name="connsiteX3" fmla="*/ 540006 w 562866"/>
              <a:gd name="connsiteY3" fmla="*/ 268728 h 834860"/>
              <a:gd name="connsiteX4" fmla="*/ 562866 w 562866"/>
              <a:gd name="connsiteY4" fmla="*/ 834860 h 834860"/>
              <a:gd name="connsiteX0" fmla="*/ 0 w 553068"/>
              <a:gd name="connsiteY0" fmla="*/ 808734 h 815266"/>
              <a:gd name="connsiteX1" fmla="*/ 0 w 553068"/>
              <a:gd name="connsiteY1" fmla="*/ 268728 h 815266"/>
              <a:gd name="connsiteX2" fmla="*/ 279941 w 553068"/>
              <a:gd name="connsiteY2" fmla="*/ 0 h 815266"/>
              <a:gd name="connsiteX3" fmla="*/ 540006 w 553068"/>
              <a:gd name="connsiteY3" fmla="*/ 268728 h 815266"/>
              <a:gd name="connsiteX4" fmla="*/ 553068 w 553068"/>
              <a:gd name="connsiteY4" fmla="*/ 815266 h 815266"/>
              <a:gd name="connsiteX0" fmla="*/ 0 w 540006"/>
              <a:gd name="connsiteY0" fmla="*/ 808734 h 815266"/>
              <a:gd name="connsiteX1" fmla="*/ 0 w 540006"/>
              <a:gd name="connsiteY1" fmla="*/ 268728 h 815266"/>
              <a:gd name="connsiteX2" fmla="*/ 279941 w 540006"/>
              <a:gd name="connsiteY2" fmla="*/ 0 h 815266"/>
              <a:gd name="connsiteX3" fmla="*/ 540006 w 540006"/>
              <a:gd name="connsiteY3" fmla="*/ 268728 h 815266"/>
              <a:gd name="connsiteX4" fmla="*/ 540005 w 540006"/>
              <a:gd name="connsiteY4" fmla="*/ 81526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6" h="815266">
                <a:moveTo>
                  <a:pt x="0" y="808734"/>
                </a:moveTo>
                <a:lnTo>
                  <a:pt x="0" y="268728"/>
                </a:lnTo>
                <a:lnTo>
                  <a:pt x="279941" y="0"/>
                </a:lnTo>
                <a:lnTo>
                  <a:pt x="540006" y="268728"/>
                </a:lnTo>
                <a:cubicBezTo>
                  <a:pt x="540006" y="448730"/>
                  <a:pt x="540005" y="815266"/>
                  <a:pt x="540005" y="815266"/>
                </a:cubicBezTo>
              </a:path>
            </a:pathLst>
          </a:cu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6021" y="2078985"/>
            <a:ext cx="720009" cy="810009"/>
          </a:xfrm>
          <a:custGeom>
            <a:avLst/>
            <a:gdLst>
              <a:gd name="connsiteX0" fmla="*/ 0 w 720008"/>
              <a:gd name="connsiteY0" fmla="*/ 0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4" fmla="*/ 0 w 720008"/>
              <a:gd name="connsiteY4" fmla="*/ 0 h 540006"/>
              <a:gd name="connsiteX0" fmla="*/ 0 w 720008"/>
              <a:gd name="connsiteY0" fmla="*/ 540006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0" fmla="*/ 0 w 720008"/>
              <a:gd name="connsiteY0" fmla="*/ 549531 h 549531"/>
              <a:gd name="connsiteX1" fmla="*/ 339008 w 720008"/>
              <a:gd name="connsiteY1" fmla="*/ 0 h 549531"/>
              <a:gd name="connsiteX2" fmla="*/ 720008 w 720008"/>
              <a:gd name="connsiteY2" fmla="*/ 549531 h 549531"/>
              <a:gd name="connsiteX3" fmla="*/ 0 w 720008"/>
              <a:gd name="connsiteY3" fmla="*/ 549531 h 549531"/>
              <a:gd name="connsiteX0" fmla="*/ 0 w 811448"/>
              <a:gd name="connsiteY0" fmla="*/ 549531 h 640971"/>
              <a:gd name="connsiteX1" fmla="*/ 339008 w 811448"/>
              <a:gd name="connsiteY1" fmla="*/ 0 h 640971"/>
              <a:gd name="connsiteX2" fmla="*/ 811448 w 811448"/>
              <a:gd name="connsiteY2" fmla="*/ 640971 h 640971"/>
              <a:gd name="connsiteX0" fmla="*/ 0 w 659048"/>
              <a:gd name="connsiteY0" fmla="*/ 549531 h 549531"/>
              <a:gd name="connsiteX1" fmla="*/ 339008 w 659048"/>
              <a:gd name="connsiteY1" fmla="*/ 0 h 549531"/>
              <a:gd name="connsiteX2" fmla="*/ 659048 w 659048"/>
              <a:gd name="connsiteY2" fmla="*/ 536196 h 549531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36 w 716234"/>
              <a:gd name="connsiteY0" fmla="*/ 549531 h 555246"/>
              <a:gd name="connsiteX1" fmla="*/ 339044 w 716234"/>
              <a:gd name="connsiteY1" fmla="*/ 0 h 555246"/>
              <a:gd name="connsiteX2" fmla="*/ 716234 w 716234"/>
              <a:gd name="connsiteY2" fmla="*/ 555246 h 555246"/>
              <a:gd name="connsiteX0" fmla="*/ 35 w 716233"/>
              <a:gd name="connsiteY0" fmla="*/ 549532 h 555247"/>
              <a:gd name="connsiteX1" fmla="*/ 339043 w 716233"/>
              <a:gd name="connsiteY1" fmla="*/ 1 h 555247"/>
              <a:gd name="connsiteX2" fmla="*/ 716233 w 716233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4 h 555249"/>
              <a:gd name="connsiteX1" fmla="*/ 339019 w 716209"/>
              <a:gd name="connsiteY1" fmla="*/ 3 h 555249"/>
              <a:gd name="connsiteX2" fmla="*/ 716209 w 716209"/>
              <a:gd name="connsiteY2" fmla="*/ 555249 h 555249"/>
              <a:gd name="connsiteX0" fmla="*/ 9 w 716207"/>
              <a:gd name="connsiteY0" fmla="*/ 551614 h 557329"/>
              <a:gd name="connsiteX1" fmla="*/ 362830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46161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53305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3 h 557328"/>
              <a:gd name="connsiteX1" fmla="*/ 353305 w 716207"/>
              <a:gd name="connsiteY1" fmla="*/ 2 h 557328"/>
              <a:gd name="connsiteX2" fmla="*/ 716207 w 716207"/>
              <a:gd name="connsiteY2" fmla="*/ 557328 h 557328"/>
              <a:gd name="connsiteX0" fmla="*/ 19 w 716217"/>
              <a:gd name="connsiteY0" fmla="*/ 551663 h 557378"/>
              <a:gd name="connsiteX1" fmla="*/ 353315 w 716217"/>
              <a:gd name="connsiteY1" fmla="*/ 52 h 557378"/>
              <a:gd name="connsiteX2" fmla="*/ 716217 w 716217"/>
              <a:gd name="connsiteY2" fmla="*/ 557378 h 55737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3693 h 559408"/>
              <a:gd name="connsiteX1" fmla="*/ 367592 w 716206"/>
              <a:gd name="connsiteY1" fmla="*/ 1 h 559408"/>
              <a:gd name="connsiteX2" fmla="*/ 716206 w 716206"/>
              <a:gd name="connsiteY2" fmla="*/ 559408 h 559408"/>
              <a:gd name="connsiteX0" fmla="*/ 8 w 716206"/>
              <a:gd name="connsiteY0" fmla="*/ 553694 h 559409"/>
              <a:gd name="connsiteX1" fmla="*/ 367592 w 716206"/>
              <a:gd name="connsiteY1" fmla="*/ 2 h 559409"/>
              <a:gd name="connsiteX2" fmla="*/ 716206 w 716206"/>
              <a:gd name="connsiteY2" fmla="*/ 559409 h 559409"/>
              <a:gd name="connsiteX0" fmla="*/ 8 w 716206"/>
              <a:gd name="connsiteY0" fmla="*/ 553694 h 559409"/>
              <a:gd name="connsiteX1" fmla="*/ 360448 w 716206"/>
              <a:gd name="connsiteY1" fmla="*/ 2 h 559409"/>
              <a:gd name="connsiteX2" fmla="*/ 716206 w 716206"/>
              <a:gd name="connsiteY2" fmla="*/ 559409 h 559409"/>
              <a:gd name="connsiteX0" fmla="*/ 0 w 716198"/>
              <a:gd name="connsiteY0" fmla="*/ 553694 h 559409"/>
              <a:gd name="connsiteX1" fmla="*/ 360440 w 716198"/>
              <a:gd name="connsiteY1" fmla="*/ 2 h 559409"/>
              <a:gd name="connsiteX2" fmla="*/ 716198 w 716198"/>
              <a:gd name="connsiteY2" fmla="*/ 559409 h 559409"/>
              <a:gd name="connsiteX0" fmla="*/ 0 w 716199"/>
              <a:gd name="connsiteY0" fmla="*/ 553696 h 559411"/>
              <a:gd name="connsiteX1" fmla="*/ 360440 w 716199"/>
              <a:gd name="connsiteY1" fmla="*/ 4 h 559411"/>
              <a:gd name="connsiteX2" fmla="*/ 716198 w 716199"/>
              <a:gd name="connsiteY2" fmla="*/ 559411 h 559411"/>
              <a:gd name="connsiteX0" fmla="*/ 0 w 716199"/>
              <a:gd name="connsiteY0" fmla="*/ 553697 h 559412"/>
              <a:gd name="connsiteX1" fmla="*/ 360440 w 716199"/>
              <a:gd name="connsiteY1" fmla="*/ 5 h 559412"/>
              <a:gd name="connsiteX2" fmla="*/ 716198 w 716199"/>
              <a:gd name="connsiteY2" fmla="*/ 559412 h 5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99" h="559412">
                <a:moveTo>
                  <a:pt x="0" y="553697"/>
                </a:moveTo>
                <a:cubicBezTo>
                  <a:pt x="5846" y="172937"/>
                  <a:pt x="168856" y="-747"/>
                  <a:pt x="360440" y="5"/>
                </a:cubicBezTo>
                <a:cubicBezTo>
                  <a:pt x="565530" y="-1122"/>
                  <a:pt x="716674" y="178830"/>
                  <a:pt x="716198" y="559412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llate 6"/>
          <p:cNvSpPr/>
          <p:nvPr/>
        </p:nvSpPr>
        <p:spPr>
          <a:xfrm rot="5400000">
            <a:off x="3791221" y="3335402"/>
            <a:ext cx="367199" cy="734398"/>
          </a:xfrm>
          <a:prstGeom prst="flowChartCollat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lowchart: Collate 67"/>
          <p:cNvSpPr/>
          <p:nvPr/>
        </p:nvSpPr>
        <p:spPr>
          <a:xfrm rot="5400000">
            <a:off x="6020402" y="3217008"/>
            <a:ext cx="384788" cy="9535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20 h 10020"/>
              <a:gd name="connsiteX1" fmla="*/ 4836 w 10000"/>
              <a:gd name="connsiteY1" fmla="*/ 0 h 10020"/>
              <a:gd name="connsiteX2" fmla="*/ 10000 w 10000"/>
              <a:gd name="connsiteY2" fmla="*/ 20 h 10020"/>
              <a:gd name="connsiteX3" fmla="*/ 5000 w 10000"/>
              <a:gd name="connsiteY3" fmla="*/ 5020 h 10020"/>
              <a:gd name="connsiteX4" fmla="*/ 10000 w 10000"/>
              <a:gd name="connsiteY4" fmla="*/ 10020 h 10020"/>
              <a:gd name="connsiteX5" fmla="*/ 0 w 10000"/>
              <a:gd name="connsiteY5" fmla="*/ 10020 h 10020"/>
              <a:gd name="connsiteX6" fmla="*/ 5000 w 10000"/>
              <a:gd name="connsiteY6" fmla="*/ 5020 h 10020"/>
              <a:gd name="connsiteX7" fmla="*/ 0 w 10000"/>
              <a:gd name="connsiteY7" fmla="*/ 20 h 10020"/>
              <a:gd name="connsiteX0" fmla="*/ 0 w 10000"/>
              <a:gd name="connsiteY0" fmla="*/ 2261 h 12261"/>
              <a:gd name="connsiteX1" fmla="*/ 5085 w 10000"/>
              <a:gd name="connsiteY1" fmla="*/ 0 h 12261"/>
              <a:gd name="connsiteX2" fmla="*/ 10000 w 10000"/>
              <a:gd name="connsiteY2" fmla="*/ 2261 h 12261"/>
              <a:gd name="connsiteX3" fmla="*/ 5000 w 10000"/>
              <a:gd name="connsiteY3" fmla="*/ 7261 h 12261"/>
              <a:gd name="connsiteX4" fmla="*/ 10000 w 10000"/>
              <a:gd name="connsiteY4" fmla="*/ 12261 h 12261"/>
              <a:gd name="connsiteX5" fmla="*/ 0 w 10000"/>
              <a:gd name="connsiteY5" fmla="*/ 12261 h 12261"/>
              <a:gd name="connsiteX6" fmla="*/ 5000 w 10000"/>
              <a:gd name="connsiteY6" fmla="*/ 7261 h 12261"/>
              <a:gd name="connsiteX7" fmla="*/ 0 w 10000"/>
              <a:gd name="connsiteY7" fmla="*/ 2261 h 12261"/>
              <a:gd name="connsiteX0" fmla="*/ 0 w 10000"/>
              <a:gd name="connsiteY0" fmla="*/ 2261 h 12327"/>
              <a:gd name="connsiteX1" fmla="*/ 5085 w 10000"/>
              <a:gd name="connsiteY1" fmla="*/ 0 h 12327"/>
              <a:gd name="connsiteX2" fmla="*/ 10000 w 10000"/>
              <a:gd name="connsiteY2" fmla="*/ 2261 h 12327"/>
              <a:gd name="connsiteX3" fmla="*/ 5000 w 10000"/>
              <a:gd name="connsiteY3" fmla="*/ 7261 h 12327"/>
              <a:gd name="connsiteX4" fmla="*/ 10000 w 10000"/>
              <a:gd name="connsiteY4" fmla="*/ 12261 h 12327"/>
              <a:gd name="connsiteX5" fmla="*/ 4961 w 10000"/>
              <a:gd name="connsiteY5" fmla="*/ 12327 h 12327"/>
              <a:gd name="connsiteX6" fmla="*/ 0 w 10000"/>
              <a:gd name="connsiteY6" fmla="*/ 12261 h 12327"/>
              <a:gd name="connsiteX7" fmla="*/ 5000 w 10000"/>
              <a:gd name="connsiteY7" fmla="*/ 7261 h 12327"/>
              <a:gd name="connsiteX8" fmla="*/ 0 w 10000"/>
              <a:gd name="connsiteY8" fmla="*/ 2261 h 12327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5 w 10005"/>
              <a:gd name="connsiteY0" fmla="*/ 2261 h 14071"/>
              <a:gd name="connsiteX1" fmla="*/ 5090 w 10005"/>
              <a:gd name="connsiteY1" fmla="*/ 0 h 14071"/>
              <a:gd name="connsiteX2" fmla="*/ 10005 w 10005"/>
              <a:gd name="connsiteY2" fmla="*/ 2261 h 14071"/>
              <a:gd name="connsiteX3" fmla="*/ 5005 w 10005"/>
              <a:gd name="connsiteY3" fmla="*/ 7261 h 14071"/>
              <a:gd name="connsiteX4" fmla="*/ 10005 w 10005"/>
              <a:gd name="connsiteY4" fmla="*/ 12261 h 14071"/>
              <a:gd name="connsiteX5" fmla="*/ 4841 w 10005"/>
              <a:gd name="connsiteY5" fmla="*/ 14070 h 14071"/>
              <a:gd name="connsiteX6" fmla="*/ 5 w 10005"/>
              <a:gd name="connsiteY6" fmla="*/ 12261 h 14071"/>
              <a:gd name="connsiteX7" fmla="*/ 5005 w 10005"/>
              <a:gd name="connsiteY7" fmla="*/ 7261 h 14071"/>
              <a:gd name="connsiteX8" fmla="*/ 5 w 10005"/>
              <a:gd name="connsiteY8" fmla="*/ 2261 h 14071"/>
              <a:gd name="connsiteX0" fmla="*/ 5 w 10005"/>
              <a:gd name="connsiteY0" fmla="*/ 2261 h 14319"/>
              <a:gd name="connsiteX1" fmla="*/ 5090 w 10005"/>
              <a:gd name="connsiteY1" fmla="*/ 0 h 14319"/>
              <a:gd name="connsiteX2" fmla="*/ 10005 w 10005"/>
              <a:gd name="connsiteY2" fmla="*/ 2261 h 14319"/>
              <a:gd name="connsiteX3" fmla="*/ 5005 w 10005"/>
              <a:gd name="connsiteY3" fmla="*/ 7261 h 14319"/>
              <a:gd name="connsiteX4" fmla="*/ 10005 w 10005"/>
              <a:gd name="connsiteY4" fmla="*/ 12261 h 14319"/>
              <a:gd name="connsiteX5" fmla="*/ 4841 w 10005"/>
              <a:gd name="connsiteY5" fmla="*/ 14319 h 14319"/>
              <a:gd name="connsiteX6" fmla="*/ 5 w 10005"/>
              <a:gd name="connsiteY6" fmla="*/ 12261 h 14319"/>
              <a:gd name="connsiteX7" fmla="*/ 5005 w 10005"/>
              <a:gd name="connsiteY7" fmla="*/ 7261 h 14319"/>
              <a:gd name="connsiteX8" fmla="*/ 5 w 10005"/>
              <a:gd name="connsiteY8" fmla="*/ 2261 h 14319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247 w 10247"/>
              <a:gd name="connsiteY0" fmla="*/ 2261 h 14444"/>
              <a:gd name="connsiteX1" fmla="*/ 5332 w 10247"/>
              <a:gd name="connsiteY1" fmla="*/ 0 h 14444"/>
              <a:gd name="connsiteX2" fmla="*/ 10247 w 10247"/>
              <a:gd name="connsiteY2" fmla="*/ 2261 h 14444"/>
              <a:gd name="connsiteX3" fmla="*/ 5247 w 10247"/>
              <a:gd name="connsiteY3" fmla="*/ 7261 h 14444"/>
              <a:gd name="connsiteX4" fmla="*/ 10247 w 10247"/>
              <a:gd name="connsiteY4" fmla="*/ 12261 h 14444"/>
              <a:gd name="connsiteX5" fmla="*/ 5208 w 10247"/>
              <a:gd name="connsiteY5" fmla="*/ 14444 h 14444"/>
              <a:gd name="connsiteX6" fmla="*/ 247 w 10247"/>
              <a:gd name="connsiteY6" fmla="*/ 12261 h 14444"/>
              <a:gd name="connsiteX7" fmla="*/ 5247 w 10247"/>
              <a:gd name="connsiteY7" fmla="*/ 7261 h 14444"/>
              <a:gd name="connsiteX8" fmla="*/ 247 w 10247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488 h 14982"/>
              <a:gd name="connsiteX1" fmla="*/ 5332 w 10479"/>
              <a:gd name="connsiteY1" fmla="*/ 0 h 14982"/>
              <a:gd name="connsiteX2" fmla="*/ 10247 w 10479"/>
              <a:gd name="connsiteY2" fmla="*/ 2488 h 14982"/>
              <a:gd name="connsiteX3" fmla="*/ 5247 w 10479"/>
              <a:gd name="connsiteY3" fmla="*/ 7488 h 14982"/>
              <a:gd name="connsiteX4" fmla="*/ 10247 w 10479"/>
              <a:gd name="connsiteY4" fmla="*/ 12488 h 14982"/>
              <a:gd name="connsiteX5" fmla="*/ 5333 w 10479"/>
              <a:gd name="connsiteY5" fmla="*/ 14982 h 14982"/>
              <a:gd name="connsiteX6" fmla="*/ 247 w 10479"/>
              <a:gd name="connsiteY6" fmla="*/ 12488 h 14982"/>
              <a:gd name="connsiteX7" fmla="*/ 5247 w 10479"/>
              <a:gd name="connsiteY7" fmla="*/ 7488 h 14982"/>
              <a:gd name="connsiteX8" fmla="*/ 247 w 10479"/>
              <a:gd name="connsiteY8" fmla="*/ 2488 h 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9" h="14982">
                <a:moveTo>
                  <a:pt x="247" y="2488"/>
                </a:moveTo>
                <a:cubicBezTo>
                  <a:pt x="-922" y="1298"/>
                  <a:pt x="2267" y="7"/>
                  <a:pt x="5332" y="0"/>
                </a:cubicBezTo>
                <a:cubicBezTo>
                  <a:pt x="8340" y="7"/>
                  <a:pt x="11349" y="1174"/>
                  <a:pt x="10247" y="2488"/>
                </a:cubicBezTo>
                <a:lnTo>
                  <a:pt x="5247" y="7488"/>
                </a:lnTo>
                <a:lnTo>
                  <a:pt x="10247" y="12488"/>
                </a:lnTo>
                <a:cubicBezTo>
                  <a:pt x="11390" y="13713"/>
                  <a:pt x="7677" y="15002"/>
                  <a:pt x="5333" y="14982"/>
                </a:cubicBezTo>
                <a:cubicBezTo>
                  <a:pt x="2725" y="14974"/>
                  <a:pt x="-880" y="13776"/>
                  <a:pt x="247" y="12488"/>
                </a:cubicBezTo>
                <a:lnTo>
                  <a:pt x="5247" y="7488"/>
                </a:lnTo>
                <a:lnTo>
                  <a:pt x="247" y="2488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075057" y="3343366"/>
            <a:ext cx="720973" cy="560172"/>
          </a:xfrm>
          <a:custGeom>
            <a:avLst/>
            <a:gdLst>
              <a:gd name="connsiteX0" fmla="*/ 0 w 720008"/>
              <a:gd name="connsiteY0" fmla="*/ 620697 h 620697"/>
              <a:gd name="connsiteX1" fmla="*/ 360004 w 720008"/>
              <a:gd name="connsiteY1" fmla="*/ 0 h 620697"/>
              <a:gd name="connsiteX2" fmla="*/ 720008 w 720008"/>
              <a:gd name="connsiteY2" fmla="*/ 620697 h 620697"/>
              <a:gd name="connsiteX3" fmla="*/ 0 w 720008"/>
              <a:gd name="connsiteY3" fmla="*/ 620697 h 620697"/>
              <a:gd name="connsiteX0" fmla="*/ 0 w 811448"/>
              <a:gd name="connsiteY0" fmla="*/ 620697 h 712137"/>
              <a:gd name="connsiteX1" fmla="*/ 360004 w 811448"/>
              <a:gd name="connsiteY1" fmla="*/ 0 h 712137"/>
              <a:gd name="connsiteX2" fmla="*/ 811448 w 811448"/>
              <a:gd name="connsiteY2" fmla="*/ 712137 h 712137"/>
              <a:gd name="connsiteX0" fmla="*/ 0 w 724951"/>
              <a:gd name="connsiteY0" fmla="*/ 620697 h 620697"/>
              <a:gd name="connsiteX1" fmla="*/ 360004 w 724951"/>
              <a:gd name="connsiteY1" fmla="*/ 0 h 620697"/>
              <a:gd name="connsiteX2" fmla="*/ 724951 w 724951"/>
              <a:gd name="connsiteY2" fmla="*/ 600927 h 620697"/>
              <a:gd name="connsiteX0" fmla="*/ 0 w 743486"/>
              <a:gd name="connsiteY0" fmla="*/ 620697 h 625641"/>
              <a:gd name="connsiteX1" fmla="*/ 360004 w 743486"/>
              <a:gd name="connsiteY1" fmla="*/ 0 h 625641"/>
              <a:gd name="connsiteX2" fmla="*/ 743486 w 743486"/>
              <a:gd name="connsiteY2" fmla="*/ 625641 h 6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6" h="625641">
                <a:moveTo>
                  <a:pt x="0" y="620697"/>
                </a:moveTo>
                <a:lnTo>
                  <a:pt x="360004" y="0"/>
                </a:lnTo>
                <a:cubicBezTo>
                  <a:pt x="480005" y="206899"/>
                  <a:pt x="743486" y="625641"/>
                  <a:pt x="743486" y="6256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0236046" y="3338999"/>
            <a:ext cx="699042" cy="479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735996" y="4779088"/>
            <a:ext cx="943837" cy="182672"/>
          </a:xfrm>
          <a:custGeom>
            <a:avLst/>
            <a:gdLst>
              <a:gd name="connsiteX0" fmla="*/ 0 w 734399"/>
              <a:gd name="connsiteY0" fmla="*/ 180002 h 360004"/>
              <a:gd name="connsiteX1" fmla="*/ 367200 w 734399"/>
              <a:gd name="connsiteY1" fmla="*/ 0 h 360004"/>
              <a:gd name="connsiteX2" fmla="*/ 734400 w 734399"/>
              <a:gd name="connsiteY2" fmla="*/ 180002 h 360004"/>
              <a:gd name="connsiteX3" fmla="*/ 367200 w 734399"/>
              <a:gd name="connsiteY3" fmla="*/ 360004 h 360004"/>
              <a:gd name="connsiteX4" fmla="*/ 0 w 734399"/>
              <a:gd name="connsiteY4" fmla="*/ 18000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4" fmla="*/ 367200 w 825840"/>
              <a:gd name="connsiteY4" fmla="*/ 360004 h 360004"/>
              <a:gd name="connsiteX0" fmla="*/ 0 w 825840"/>
              <a:gd name="connsiteY0" fmla="*/ 180002 h 451444"/>
              <a:gd name="connsiteX1" fmla="*/ 367200 w 825840"/>
              <a:gd name="connsiteY1" fmla="*/ 0 h 451444"/>
              <a:gd name="connsiteX2" fmla="*/ 825840 w 825840"/>
              <a:gd name="connsiteY2" fmla="*/ 271442 h 451444"/>
              <a:gd name="connsiteX3" fmla="*/ 458640 w 825840"/>
              <a:gd name="connsiteY3" fmla="*/ 451444 h 451444"/>
              <a:gd name="connsiteX0" fmla="*/ 0 w 825840"/>
              <a:gd name="connsiteY0" fmla="*/ 180002 h 271442"/>
              <a:gd name="connsiteX1" fmla="*/ 367200 w 825840"/>
              <a:gd name="connsiteY1" fmla="*/ 0 h 271442"/>
              <a:gd name="connsiteX2" fmla="*/ 825840 w 825840"/>
              <a:gd name="connsiteY2" fmla="*/ 271442 h 271442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734400"/>
              <a:gd name="connsiteY0" fmla="*/ 180079 h 180079"/>
              <a:gd name="connsiteX1" fmla="*/ 367200 w 734400"/>
              <a:gd name="connsiteY1" fmla="*/ 77 h 180079"/>
              <a:gd name="connsiteX2" fmla="*/ 734400 w 73440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2822 h 182822"/>
              <a:gd name="connsiteX1" fmla="*/ 385231 w 764880"/>
              <a:gd name="connsiteY1" fmla="*/ 73 h 182822"/>
              <a:gd name="connsiteX2" fmla="*/ 764880 w 764880"/>
              <a:gd name="connsiteY2" fmla="*/ 167582 h 182822"/>
              <a:gd name="connsiteX0" fmla="*/ 0 w 768788"/>
              <a:gd name="connsiteY0" fmla="*/ 182759 h 182759"/>
              <a:gd name="connsiteX1" fmla="*/ 385231 w 768788"/>
              <a:gd name="connsiteY1" fmla="*/ 10 h 182759"/>
              <a:gd name="connsiteX2" fmla="*/ 768788 w 768788"/>
              <a:gd name="connsiteY2" fmla="*/ 177049 h 182759"/>
              <a:gd name="connsiteX0" fmla="*/ 0 w 774651"/>
              <a:gd name="connsiteY0" fmla="*/ 182750 h 182750"/>
              <a:gd name="connsiteX1" fmla="*/ 385231 w 774651"/>
              <a:gd name="connsiteY1" fmla="*/ 1 h 182750"/>
              <a:gd name="connsiteX2" fmla="*/ 774651 w 774651"/>
              <a:gd name="connsiteY2" fmla="*/ 181805 h 182750"/>
              <a:gd name="connsiteX0" fmla="*/ 0 w 774651"/>
              <a:gd name="connsiteY0" fmla="*/ 182750 h 182750"/>
              <a:gd name="connsiteX1" fmla="*/ 391095 w 774651"/>
              <a:gd name="connsiteY1" fmla="*/ 1 h 182750"/>
              <a:gd name="connsiteX2" fmla="*/ 774651 w 774651"/>
              <a:gd name="connsiteY2" fmla="*/ 181805 h 1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651" h="182750">
                <a:moveTo>
                  <a:pt x="0" y="182750"/>
                </a:moveTo>
                <a:cubicBezTo>
                  <a:pt x="85642" y="69604"/>
                  <a:pt x="261987" y="158"/>
                  <a:pt x="391095" y="1"/>
                </a:cubicBezTo>
                <a:cubicBezTo>
                  <a:pt x="520203" y="-156"/>
                  <a:pt x="686756" y="74773"/>
                  <a:pt x="774651" y="1818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62542" y="4601972"/>
            <a:ext cx="807656" cy="360004"/>
          </a:xfrm>
          <a:custGeom>
            <a:avLst/>
            <a:gdLst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30007 w 630007"/>
              <a:gd name="connsiteY2" fmla="*/ 360004 h 360004"/>
              <a:gd name="connsiteX3" fmla="*/ 0 w 630007"/>
              <a:gd name="connsiteY3" fmla="*/ 360004 h 360004"/>
              <a:gd name="connsiteX4" fmla="*/ 0 w 630007"/>
              <a:gd name="connsiteY4" fmla="*/ 0 h 360004"/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28365 w 630007"/>
              <a:gd name="connsiteY2" fmla="*/ 177173 h 360004"/>
              <a:gd name="connsiteX3" fmla="*/ 630007 w 630007"/>
              <a:gd name="connsiteY3" fmla="*/ 360004 h 360004"/>
              <a:gd name="connsiteX4" fmla="*/ 0 w 630007"/>
              <a:gd name="connsiteY4" fmla="*/ 360004 h 360004"/>
              <a:gd name="connsiteX5" fmla="*/ 0 w 630007"/>
              <a:gd name="connsiteY5" fmla="*/ 0 h 360004"/>
              <a:gd name="connsiteX0" fmla="*/ 1950 w 631957"/>
              <a:gd name="connsiteY0" fmla="*/ 0 h 360004"/>
              <a:gd name="connsiteX1" fmla="*/ 631957 w 631957"/>
              <a:gd name="connsiteY1" fmla="*/ 0 h 360004"/>
              <a:gd name="connsiteX2" fmla="*/ 630315 w 631957"/>
              <a:gd name="connsiteY2" fmla="*/ 177173 h 360004"/>
              <a:gd name="connsiteX3" fmla="*/ 631957 w 631957"/>
              <a:gd name="connsiteY3" fmla="*/ 360004 h 360004"/>
              <a:gd name="connsiteX4" fmla="*/ 1950 w 631957"/>
              <a:gd name="connsiteY4" fmla="*/ 360004 h 360004"/>
              <a:gd name="connsiteX5" fmla="*/ 0 w 631957"/>
              <a:gd name="connsiteY5" fmla="*/ 174214 h 360004"/>
              <a:gd name="connsiteX6" fmla="*/ 1950 w 631957"/>
              <a:gd name="connsiteY6" fmla="*/ 0 h 360004"/>
              <a:gd name="connsiteX0" fmla="*/ 1950 w 751644"/>
              <a:gd name="connsiteY0" fmla="*/ 0 h 360004"/>
              <a:gd name="connsiteX1" fmla="*/ 631957 w 751644"/>
              <a:gd name="connsiteY1" fmla="*/ 0 h 360004"/>
              <a:gd name="connsiteX2" fmla="*/ 751643 w 751644"/>
              <a:gd name="connsiteY2" fmla="*/ 180133 h 360004"/>
              <a:gd name="connsiteX3" fmla="*/ 631957 w 751644"/>
              <a:gd name="connsiteY3" fmla="*/ 360004 h 360004"/>
              <a:gd name="connsiteX4" fmla="*/ 1950 w 751644"/>
              <a:gd name="connsiteY4" fmla="*/ 360004 h 360004"/>
              <a:gd name="connsiteX5" fmla="*/ 0 w 751644"/>
              <a:gd name="connsiteY5" fmla="*/ 174214 h 360004"/>
              <a:gd name="connsiteX6" fmla="*/ 1950 w 751644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8"/>
              <a:gd name="connsiteY0" fmla="*/ 0 h 360004"/>
              <a:gd name="connsiteX1" fmla="*/ 726652 w 846338"/>
              <a:gd name="connsiteY1" fmla="*/ 0 h 360004"/>
              <a:gd name="connsiteX2" fmla="*/ 846338 w 846338"/>
              <a:gd name="connsiteY2" fmla="*/ 180133 h 360004"/>
              <a:gd name="connsiteX3" fmla="*/ 726652 w 846338"/>
              <a:gd name="connsiteY3" fmla="*/ 360004 h 360004"/>
              <a:gd name="connsiteX4" fmla="*/ 96645 w 846338"/>
              <a:gd name="connsiteY4" fmla="*/ 360004 h 360004"/>
              <a:gd name="connsiteX5" fmla="*/ 0 w 846338"/>
              <a:gd name="connsiteY5" fmla="*/ 174214 h 360004"/>
              <a:gd name="connsiteX6" fmla="*/ 96645 w 84633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93 w 881986"/>
              <a:gd name="connsiteY0" fmla="*/ 0 h 360004"/>
              <a:gd name="connsiteX1" fmla="*/ 762300 w 881986"/>
              <a:gd name="connsiteY1" fmla="*/ 0 h 360004"/>
              <a:gd name="connsiteX2" fmla="*/ 881986 w 881986"/>
              <a:gd name="connsiteY2" fmla="*/ 180133 h 360004"/>
              <a:gd name="connsiteX3" fmla="*/ 762300 w 881986"/>
              <a:gd name="connsiteY3" fmla="*/ 360004 h 360004"/>
              <a:gd name="connsiteX4" fmla="*/ 132293 w 881986"/>
              <a:gd name="connsiteY4" fmla="*/ 360004 h 360004"/>
              <a:gd name="connsiteX5" fmla="*/ 138 w 881986"/>
              <a:gd name="connsiteY5" fmla="*/ 174214 h 360004"/>
              <a:gd name="connsiteX6" fmla="*/ 132293 w 881986"/>
              <a:gd name="connsiteY6" fmla="*/ 0 h 360004"/>
              <a:gd name="connsiteX0" fmla="*/ 167751 w 917444"/>
              <a:gd name="connsiteY0" fmla="*/ 0 h 360004"/>
              <a:gd name="connsiteX1" fmla="*/ 797758 w 917444"/>
              <a:gd name="connsiteY1" fmla="*/ 0 h 360004"/>
              <a:gd name="connsiteX2" fmla="*/ 917444 w 917444"/>
              <a:gd name="connsiteY2" fmla="*/ 180133 h 360004"/>
              <a:gd name="connsiteX3" fmla="*/ 797758 w 917444"/>
              <a:gd name="connsiteY3" fmla="*/ 360004 h 360004"/>
              <a:gd name="connsiteX4" fmla="*/ 167751 w 917444"/>
              <a:gd name="connsiteY4" fmla="*/ 360004 h 360004"/>
              <a:gd name="connsiteX5" fmla="*/ 86 w 917444"/>
              <a:gd name="connsiteY5" fmla="*/ 174214 h 360004"/>
              <a:gd name="connsiteX6" fmla="*/ 167751 w 917444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230789 w 1039667"/>
              <a:gd name="connsiteY0" fmla="*/ 0 h 360004"/>
              <a:gd name="connsiteX1" fmla="*/ 860796 w 1039667"/>
              <a:gd name="connsiteY1" fmla="*/ 0 h 360004"/>
              <a:gd name="connsiteX2" fmla="*/ 1039667 w 1039667"/>
              <a:gd name="connsiteY2" fmla="*/ 177173 h 360004"/>
              <a:gd name="connsiteX3" fmla="*/ 860796 w 1039667"/>
              <a:gd name="connsiteY3" fmla="*/ 360004 h 360004"/>
              <a:gd name="connsiteX4" fmla="*/ 230789 w 1039667"/>
              <a:gd name="connsiteY4" fmla="*/ 360004 h 360004"/>
              <a:gd name="connsiteX5" fmla="*/ 51 w 1039667"/>
              <a:gd name="connsiteY5" fmla="*/ 171833 h 360004"/>
              <a:gd name="connsiteX6" fmla="*/ 230789 w 1039667"/>
              <a:gd name="connsiteY6" fmla="*/ 0 h 360004"/>
              <a:gd name="connsiteX0" fmla="*/ 230789 w 1106059"/>
              <a:gd name="connsiteY0" fmla="*/ 0 h 360004"/>
              <a:gd name="connsiteX1" fmla="*/ 860796 w 1106059"/>
              <a:gd name="connsiteY1" fmla="*/ 0 h 360004"/>
              <a:gd name="connsiteX2" fmla="*/ 1106059 w 1106059"/>
              <a:gd name="connsiteY2" fmla="*/ 179554 h 360004"/>
              <a:gd name="connsiteX3" fmla="*/ 860796 w 1106059"/>
              <a:gd name="connsiteY3" fmla="*/ 360004 h 360004"/>
              <a:gd name="connsiteX4" fmla="*/ 230789 w 1106059"/>
              <a:gd name="connsiteY4" fmla="*/ 360004 h 360004"/>
              <a:gd name="connsiteX5" fmla="*/ 51 w 1106059"/>
              <a:gd name="connsiteY5" fmla="*/ 171833 h 360004"/>
              <a:gd name="connsiteX6" fmla="*/ 230789 w 1106059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13 w 1106083"/>
              <a:gd name="connsiteY0" fmla="*/ 0 h 360004"/>
              <a:gd name="connsiteX1" fmla="*/ 860820 w 1106083"/>
              <a:gd name="connsiteY1" fmla="*/ 0 h 360004"/>
              <a:gd name="connsiteX2" fmla="*/ 1106083 w 1106083"/>
              <a:gd name="connsiteY2" fmla="*/ 179554 h 360004"/>
              <a:gd name="connsiteX3" fmla="*/ 860820 w 1106083"/>
              <a:gd name="connsiteY3" fmla="*/ 360004 h 360004"/>
              <a:gd name="connsiteX4" fmla="*/ 230813 w 1106083"/>
              <a:gd name="connsiteY4" fmla="*/ 360004 h 360004"/>
              <a:gd name="connsiteX5" fmla="*/ 75 w 1106083"/>
              <a:gd name="connsiteY5" fmla="*/ 171833 h 360004"/>
              <a:gd name="connsiteX6" fmla="*/ 230813 w 1106083"/>
              <a:gd name="connsiteY6" fmla="*/ 0 h 360004"/>
              <a:gd name="connsiteX0" fmla="*/ 250717 w 1125987"/>
              <a:gd name="connsiteY0" fmla="*/ 0 h 360004"/>
              <a:gd name="connsiteX1" fmla="*/ 880724 w 1125987"/>
              <a:gd name="connsiteY1" fmla="*/ 0 h 360004"/>
              <a:gd name="connsiteX2" fmla="*/ 1125987 w 1125987"/>
              <a:gd name="connsiteY2" fmla="*/ 179554 h 360004"/>
              <a:gd name="connsiteX3" fmla="*/ 880724 w 1125987"/>
              <a:gd name="connsiteY3" fmla="*/ 360004 h 360004"/>
              <a:gd name="connsiteX4" fmla="*/ 250717 w 1125987"/>
              <a:gd name="connsiteY4" fmla="*/ 360004 h 360004"/>
              <a:gd name="connsiteX5" fmla="*/ 62 w 1125987"/>
              <a:gd name="connsiteY5" fmla="*/ 171833 h 360004"/>
              <a:gd name="connsiteX6" fmla="*/ 250717 w 1125987"/>
              <a:gd name="connsiteY6" fmla="*/ 0 h 360004"/>
              <a:gd name="connsiteX0" fmla="*/ 250718 w 1125988"/>
              <a:gd name="connsiteY0" fmla="*/ 0 h 360004"/>
              <a:gd name="connsiteX1" fmla="*/ 880725 w 1125988"/>
              <a:gd name="connsiteY1" fmla="*/ 0 h 360004"/>
              <a:gd name="connsiteX2" fmla="*/ 1125988 w 1125988"/>
              <a:gd name="connsiteY2" fmla="*/ 179554 h 360004"/>
              <a:gd name="connsiteX3" fmla="*/ 880725 w 1125988"/>
              <a:gd name="connsiteY3" fmla="*/ 360004 h 360004"/>
              <a:gd name="connsiteX4" fmla="*/ 250718 w 1125988"/>
              <a:gd name="connsiteY4" fmla="*/ 360004 h 360004"/>
              <a:gd name="connsiteX5" fmla="*/ 63 w 1125988"/>
              <a:gd name="connsiteY5" fmla="*/ 171833 h 360004"/>
              <a:gd name="connsiteX6" fmla="*/ 250718 w 1125988"/>
              <a:gd name="connsiteY6" fmla="*/ 0 h 360004"/>
              <a:gd name="connsiteX0" fmla="*/ 250705 w 1125975"/>
              <a:gd name="connsiteY0" fmla="*/ 0 h 360004"/>
              <a:gd name="connsiteX1" fmla="*/ 880712 w 1125975"/>
              <a:gd name="connsiteY1" fmla="*/ 0 h 360004"/>
              <a:gd name="connsiteX2" fmla="*/ 1125975 w 1125975"/>
              <a:gd name="connsiteY2" fmla="*/ 179554 h 360004"/>
              <a:gd name="connsiteX3" fmla="*/ 880712 w 1125975"/>
              <a:gd name="connsiteY3" fmla="*/ 360004 h 360004"/>
              <a:gd name="connsiteX4" fmla="*/ 250705 w 1125975"/>
              <a:gd name="connsiteY4" fmla="*/ 360004 h 360004"/>
              <a:gd name="connsiteX5" fmla="*/ 50 w 1125975"/>
              <a:gd name="connsiteY5" fmla="*/ 171833 h 360004"/>
              <a:gd name="connsiteX6" fmla="*/ 250705 w 112597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25" h="360004">
                <a:moveTo>
                  <a:pt x="250655" y="0"/>
                </a:moveTo>
                <a:lnTo>
                  <a:pt x="880662" y="0"/>
                </a:lnTo>
                <a:cubicBezTo>
                  <a:pt x="973823" y="859"/>
                  <a:pt x="1121541" y="63285"/>
                  <a:pt x="1125925" y="179554"/>
                </a:cubicBezTo>
                <a:cubicBezTo>
                  <a:pt x="1121540" y="286858"/>
                  <a:pt x="976782" y="356272"/>
                  <a:pt x="880662" y="360004"/>
                </a:cubicBezTo>
                <a:lnTo>
                  <a:pt x="250655" y="360004"/>
                </a:lnTo>
                <a:cubicBezTo>
                  <a:pt x="152616" y="354878"/>
                  <a:pt x="2264" y="299582"/>
                  <a:pt x="0" y="171833"/>
                </a:cubicBezTo>
                <a:cubicBezTo>
                  <a:pt x="3343" y="47365"/>
                  <a:pt x="154493" y="2424"/>
                  <a:pt x="25065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256024" y="4601972"/>
            <a:ext cx="270003" cy="2700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0257012" y="4509012"/>
            <a:ext cx="699042" cy="479810"/>
            <a:chOff x="10056044" y="4630519"/>
            <a:chExt cx="699042" cy="47981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10056044" y="4630519"/>
              <a:ext cx="699042" cy="479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066298" y="4630519"/>
              <a:ext cx="688788" cy="479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55974" y="5409022"/>
            <a:ext cx="360004" cy="639342"/>
            <a:chOff x="1549910" y="5499023"/>
            <a:chExt cx="360004" cy="639342"/>
          </a:xfrm>
        </p:grpSpPr>
        <p:sp>
          <p:nvSpPr>
            <p:cNvPr id="98" name="Rectangle 80"/>
            <p:cNvSpPr/>
            <p:nvPr/>
          </p:nvSpPr>
          <p:spPr>
            <a:xfrm rot="5400000">
              <a:off x="1410241" y="5638692"/>
              <a:ext cx="639342" cy="360004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880662"/>
                <a:gd name="connsiteY0" fmla="*/ 0 h 360004"/>
                <a:gd name="connsiteX1" fmla="*/ 880662 w 880662"/>
                <a:gd name="connsiteY1" fmla="*/ 0 h 360004"/>
                <a:gd name="connsiteX2" fmla="*/ 880662 w 880662"/>
                <a:gd name="connsiteY2" fmla="*/ 360004 h 360004"/>
                <a:gd name="connsiteX3" fmla="*/ 250655 w 880662"/>
                <a:gd name="connsiteY3" fmla="*/ 360004 h 360004"/>
                <a:gd name="connsiteX4" fmla="*/ 0 w 880662"/>
                <a:gd name="connsiteY4" fmla="*/ 171833 h 360004"/>
                <a:gd name="connsiteX5" fmla="*/ 250655 w 880662"/>
                <a:gd name="connsiteY5" fmla="*/ 0 h 360004"/>
                <a:gd name="connsiteX0" fmla="*/ 880662 w 1008135"/>
                <a:gd name="connsiteY0" fmla="*/ 360004 h 360004"/>
                <a:gd name="connsiteX1" fmla="*/ 250655 w 1008135"/>
                <a:gd name="connsiteY1" fmla="*/ 360004 h 360004"/>
                <a:gd name="connsiteX2" fmla="*/ 0 w 1008135"/>
                <a:gd name="connsiteY2" fmla="*/ 171833 h 360004"/>
                <a:gd name="connsiteX3" fmla="*/ 250655 w 1008135"/>
                <a:gd name="connsiteY3" fmla="*/ 0 h 360004"/>
                <a:gd name="connsiteX4" fmla="*/ 1008135 w 1008135"/>
                <a:gd name="connsiteY4" fmla="*/ 91440 h 360004"/>
                <a:gd name="connsiteX0" fmla="*/ 880662 w 901907"/>
                <a:gd name="connsiteY0" fmla="*/ 360004 h 360004"/>
                <a:gd name="connsiteX1" fmla="*/ 250655 w 901907"/>
                <a:gd name="connsiteY1" fmla="*/ 360004 h 360004"/>
                <a:gd name="connsiteX2" fmla="*/ 0 w 901907"/>
                <a:gd name="connsiteY2" fmla="*/ 171833 h 360004"/>
                <a:gd name="connsiteX3" fmla="*/ 250655 w 901907"/>
                <a:gd name="connsiteY3" fmla="*/ 0 h 360004"/>
                <a:gd name="connsiteX4" fmla="*/ 901907 w 901907"/>
                <a:gd name="connsiteY4" fmla="*/ 7620 h 360004"/>
                <a:gd name="connsiteX0" fmla="*/ 880662 w 880661"/>
                <a:gd name="connsiteY0" fmla="*/ 497164 h 497164"/>
                <a:gd name="connsiteX1" fmla="*/ 250655 w 880661"/>
                <a:gd name="connsiteY1" fmla="*/ 497164 h 497164"/>
                <a:gd name="connsiteX2" fmla="*/ 0 w 880661"/>
                <a:gd name="connsiteY2" fmla="*/ 308993 h 497164"/>
                <a:gd name="connsiteX3" fmla="*/ 250655 w 880661"/>
                <a:gd name="connsiteY3" fmla="*/ 137160 h 497164"/>
                <a:gd name="connsiteX4" fmla="*/ 657583 w 880661"/>
                <a:gd name="connsiteY4" fmla="*/ 0 h 497164"/>
                <a:gd name="connsiteX0" fmla="*/ 880662 w 891284"/>
                <a:gd name="connsiteY0" fmla="*/ 360004 h 360004"/>
                <a:gd name="connsiteX1" fmla="*/ 250655 w 891284"/>
                <a:gd name="connsiteY1" fmla="*/ 360004 h 360004"/>
                <a:gd name="connsiteX2" fmla="*/ 0 w 891284"/>
                <a:gd name="connsiteY2" fmla="*/ 171833 h 360004"/>
                <a:gd name="connsiteX3" fmla="*/ 250655 w 891284"/>
                <a:gd name="connsiteY3" fmla="*/ 0 h 360004"/>
                <a:gd name="connsiteX4" fmla="*/ 891284 w 891284"/>
                <a:gd name="connsiteY4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284" h="360004">
                  <a:moveTo>
                    <a:pt x="880662" y="360004"/>
                  </a:move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lnTo>
                    <a:pt x="891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1729912" y="5665433"/>
              <a:ext cx="0" cy="459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3125967" y="6099490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Missile</a:t>
            </a:r>
            <a:endParaRPr lang="en-US" altLang="nl-BE" sz="2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5692169" y="5859027"/>
            <a:ext cx="943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5375992" y="603902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Supply</a:t>
            </a:r>
            <a:r>
              <a:rPr lang="hu-HU" altLang="nl-BE" sz="2000" dirty="0"/>
              <a:t> </a:t>
            </a:r>
          </a:p>
          <a:p>
            <a:pPr algn="ctr"/>
            <a:r>
              <a:rPr lang="hu-HU" altLang="nl-BE" sz="2000" dirty="0"/>
              <a:t>(</a:t>
            </a:r>
            <a:r>
              <a:rPr lang="hu-HU" altLang="nl-BE" sz="2000" dirty="0" err="1"/>
              <a:t>drawn</a:t>
            </a:r>
            <a:r>
              <a:rPr lang="hu-HU" altLang="nl-BE" sz="2000" dirty="0"/>
              <a:t> </a:t>
            </a:r>
            <a:r>
              <a:rPr lang="hu-HU" altLang="nl-BE" sz="2000" dirty="0" err="1"/>
              <a:t>at</a:t>
            </a:r>
            <a:r>
              <a:rPr lang="hu-HU" altLang="nl-BE" sz="2000" dirty="0"/>
              <a:t> </a:t>
            </a:r>
            <a:r>
              <a:rPr lang="hu-HU" altLang="nl-BE" sz="2000" dirty="0" err="1"/>
              <a:t>lower</a:t>
            </a:r>
            <a:r>
              <a:rPr lang="hu-HU" altLang="nl-BE" sz="2000" dirty="0"/>
              <a:t> </a:t>
            </a:r>
            <a:r>
              <a:rPr lang="hu-HU" altLang="nl-BE" sz="2000" dirty="0" err="1"/>
              <a:t>half</a:t>
            </a:r>
            <a:r>
              <a:rPr lang="hu-HU" altLang="nl-BE" sz="2000" dirty="0"/>
              <a:t>)</a:t>
            </a:r>
            <a:endParaRPr lang="en-US" altLang="nl-BE" sz="2000" dirty="0"/>
          </a:p>
        </p:txBody>
      </p:sp>
      <p:cxnSp>
        <p:nvCxnSpPr>
          <p:cNvPr id="108" name="Straight Connector 107"/>
          <p:cNvCxnSpPr>
            <a:endCxn id="55" idx="2"/>
          </p:cNvCxnSpPr>
          <p:nvPr/>
        </p:nvCxnSpPr>
        <p:spPr>
          <a:xfrm flipV="1">
            <a:off x="8346025" y="5589024"/>
            <a:ext cx="0" cy="459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7536016" y="6048364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 err="1"/>
              <a:t>Motorized</a:t>
            </a:r>
            <a:endParaRPr lang="hu-HU" altLang="nl-BE" sz="2000" dirty="0"/>
          </a:p>
          <a:p>
            <a:pPr algn="ctr"/>
            <a:r>
              <a:rPr lang="hu-HU" altLang="nl-BE" sz="2000" dirty="0"/>
              <a:t>(</a:t>
            </a:r>
            <a:r>
              <a:rPr lang="hu-HU" altLang="nl-BE" sz="2000" dirty="0" err="1"/>
              <a:t>drawn</a:t>
            </a:r>
            <a:r>
              <a:rPr lang="hu-HU" altLang="nl-BE" sz="2000" dirty="0"/>
              <a:t> </a:t>
            </a:r>
            <a:r>
              <a:rPr lang="hu-HU" altLang="nl-BE" sz="2000" dirty="0" err="1"/>
              <a:t>at</a:t>
            </a:r>
            <a:r>
              <a:rPr lang="hu-HU" altLang="nl-BE" sz="2000" dirty="0"/>
              <a:t> </a:t>
            </a:r>
            <a:r>
              <a:rPr lang="hu-HU" altLang="nl-BE" sz="2000" dirty="0" err="1"/>
              <a:t>middle</a:t>
            </a:r>
            <a:r>
              <a:rPr lang="hu-HU" altLang="nl-BE" sz="2000" dirty="0"/>
              <a:t>)</a:t>
            </a:r>
            <a:endParaRPr lang="en-US" altLang="nl-BE" sz="2000" dirty="0"/>
          </a:p>
        </p:txBody>
      </p:sp>
      <p:sp>
        <p:nvSpPr>
          <p:cNvPr id="124" name="Rectangle 123"/>
          <p:cNvSpPr/>
          <p:nvPr/>
        </p:nvSpPr>
        <p:spPr>
          <a:xfrm>
            <a:off x="10157952" y="5724396"/>
            <a:ext cx="798102" cy="134631"/>
          </a:xfrm>
          <a:custGeom>
            <a:avLst/>
            <a:gdLst>
              <a:gd name="connsiteX0" fmla="*/ 0 w 810009"/>
              <a:gd name="connsiteY0" fmla="*/ 0 h 180002"/>
              <a:gd name="connsiteX1" fmla="*/ 810009 w 810009"/>
              <a:gd name="connsiteY1" fmla="*/ 0 h 180002"/>
              <a:gd name="connsiteX2" fmla="*/ 810009 w 810009"/>
              <a:gd name="connsiteY2" fmla="*/ 180002 h 180002"/>
              <a:gd name="connsiteX3" fmla="*/ 0 w 810009"/>
              <a:gd name="connsiteY3" fmla="*/ 180002 h 180002"/>
              <a:gd name="connsiteX4" fmla="*/ 0 w 810009"/>
              <a:gd name="connsiteY4" fmla="*/ 0 h 180002"/>
              <a:gd name="connsiteX0" fmla="*/ 0 w 810009"/>
              <a:gd name="connsiteY0" fmla="*/ 3482 h 183484"/>
              <a:gd name="connsiteX1" fmla="*/ 399487 w 810009"/>
              <a:gd name="connsiteY1" fmla="*/ 0 h 183484"/>
              <a:gd name="connsiteX2" fmla="*/ 810009 w 810009"/>
              <a:gd name="connsiteY2" fmla="*/ 3482 h 183484"/>
              <a:gd name="connsiteX3" fmla="*/ 810009 w 810009"/>
              <a:gd name="connsiteY3" fmla="*/ 183484 h 183484"/>
              <a:gd name="connsiteX4" fmla="*/ 0 w 810009"/>
              <a:gd name="connsiteY4" fmla="*/ 183484 h 183484"/>
              <a:gd name="connsiteX5" fmla="*/ 0 w 810009"/>
              <a:gd name="connsiteY5" fmla="*/ 3482 h 183484"/>
              <a:gd name="connsiteX0" fmla="*/ 0 w 810009"/>
              <a:gd name="connsiteY0" fmla="*/ 3482 h 183484"/>
              <a:gd name="connsiteX1" fmla="*/ 239943 w 810009"/>
              <a:gd name="connsiteY1" fmla="*/ 2381 h 183484"/>
              <a:gd name="connsiteX2" fmla="*/ 399487 w 810009"/>
              <a:gd name="connsiteY2" fmla="*/ 0 h 183484"/>
              <a:gd name="connsiteX3" fmla="*/ 810009 w 810009"/>
              <a:gd name="connsiteY3" fmla="*/ 3482 h 183484"/>
              <a:gd name="connsiteX4" fmla="*/ 810009 w 810009"/>
              <a:gd name="connsiteY4" fmla="*/ 183484 h 183484"/>
              <a:gd name="connsiteX5" fmla="*/ 0 w 810009"/>
              <a:gd name="connsiteY5" fmla="*/ 183484 h 183484"/>
              <a:gd name="connsiteX6" fmla="*/ 0 w 810009"/>
              <a:gd name="connsiteY6" fmla="*/ 3482 h 183484"/>
              <a:gd name="connsiteX0" fmla="*/ 0 w 810009"/>
              <a:gd name="connsiteY0" fmla="*/ 5863 h 185865"/>
              <a:gd name="connsiteX1" fmla="*/ 239943 w 810009"/>
              <a:gd name="connsiteY1" fmla="*/ 4762 h 185865"/>
              <a:gd name="connsiteX2" fmla="*/ 399487 w 810009"/>
              <a:gd name="connsiteY2" fmla="*/ 2381 h 185865"/>
              <a:gd name="connsiteX3" fmla="*/ 556650 w 810009"/>
              <a:gd name="connsiteY3" fmla="*/ 0 h 185865"/>
              <a:gd name="connsiteX4" fmla="*/ 810009 w 810009"/>
              <a:gd name="connsiteY4" fmla="*/ 5863 h 185865"/>
              <a:gd name="connsiteX5" fmla="*/ 810009 w 810009"/>
              <a:gd name="connsiteY5" fmla="*/ 185865 h 185865"/>
              <a:gd name="connsiteX6" fmla="*/ 0 w 810009"/>
              <a:gd name="connsiteY6" fmla="*/ 185865 h 185865"/>
              <a:gd name="connsiteX7" fmla="*/ 0 w 810009"/>
              <a:gd name="connsiteY7" fmla="*/ 5863 h 185865"/>
              <a:gd name="connsiteX0" fmla="*/ 0 w 901449"/>
              <a:gd name="connsiteY0" fmla="*/ 185865 h 277305"/>
              <a:gd name="connsiteX1" fmla="*/ 0 w 901449"/>
              <a:gd name="connsiteY1" fmla="*/ 5863 h 277305"/>
              <a:gd name="connsiteX2" fmla="*/ 239943 w 901449"/>
              <a:gd name="connsiteY2" fmla="*/ 4762 h 277305"/>
              <a:gd name="connsiteX3" fmla="*/ 399487 w 901449"/>
              <a:gd name="connsiteY3" fmla="*/ 2381 h 277305"/>
              <a:gd name="connsiteX4" fmla="*/ 556650 w 901449"/>
              <a:gd name="connsiteY4" fmla="*/ 0 h 277305"/>
              <a:gd name="connsiteX5" fmla="*/ 810009 w 901449"/>
              <a:gd name="connsiteY5" fmla="*/ 5863 h 277305"/>
              <a:gd name="connsiteX6" fmla="*/ 901449 w 901449"/>
              <a:gd name="connsiteY6" fmla="*/ 277305 h 277305"/>
              <a:gd name="connsiteX0" fmla="*/ 0 w 810009"/>
              <a:gd name="connsiteY0" fmla="*/ 185865 h 185865"/>
              <a:gd name="connsiteX1" fmla="*/ 0 w 810009"/>
              <a:gd name="connsiteY1" fmla="*/ 5863 h 185865"/>
              <a:gd name="connsiteX2" fmla="*/ 239943 w 810009"/>
              <a:gd name="connsiteY2" fmla="*/ 4762 h 185865"/>
              <a:gd name="connsiteX3" fmla="*/ 399487 w 810009"/>
              <a:gd name="connsiteY3" fmla="*/ 2381 h 185865"/>
              <a:gd name="connsiteX4" fmla="*/ 556650 w 810009"/>
              <a:gd name="connsiteY4" fmla="*/ 0 h 185865"/>
              <a:gd name="connsiteX5" fmla="*/ 810009 w 810009"/>
              <a:gd name="connsiteY5" fmla="*/ 5863 h 185865"/>
              <a:gd name="connsiteX0" fmla="*/ 0 w 810009"/>
              <a:gd name="connsiteY0" fmla="*/ 5863 h 5863"/>
              <a:gd name="connsiteX1" fmla="*/ 239943 w 810009"/>
              <a:gd name="connsiteY1" fmla="*/ 4762 h 5863"/>
              <a:gd name="connsiteX2" fmla="*/ 399487 w 810009"/>
              <a:gd name="connsiteY2" fmla="*/ 2381 h 5863"/>
              <a:gd name="connsiteX3" fmla="*/ 556650 w 810009"/>
              <a:gd name="connsiteY3" fmla="*/ 0 h 5863"/>
              <a:gd name="connsiteX4" fmla="*/ 810009 w 810009"/>
              <a:gd name="connsiteY4" fmla="*/ 5863 h 5863"/>
              <a:gd name="connsiteX0" fmla="*/ 0 w 10000"/>
              <a:gd name="connsiteY0" fmla="*/ 10000 h 227443"/>
              <a:gd name="connsiteX1" fmla="*/ 2962 w 10000"/>
              <a:gd name="connsiteY1" fmla="*/ 8122 h 227443"/>
              <a:gd name="connsiteX2" fmla="*/ 4961 w 10000"/>
              <a:gd name="connsiteY2" fmla="*/ 227443 h 227443"/>
              <a:gd name="connsiteX3" fmla="*/ 6872 w 10000"/>
              <a:gd name="connsiteY3" fmla="*/ 0 h 227443"/>
              <a:gd name="connsiteX4" fmla="*/ 10000 w 10000"/>
              <a:gd name="connsiteY4" fmla="*/ 10000 h 227443"/>
              <a:gd name="connsiteX0" fmla="*/ 0 w 9853"/>
              <a:gd name="connsiteY0" fmla="*/ 12185 h 229628"/>
              <a:gd name="connsiteX1" fmla="*/ 2962 w 9853"/>
              <a:gd name="connsiteY1" fmla="*/ 10307 h 229628"/>
              <a:gd name="connsiteX2" fmla="*/ 4961 w 9853"/>
              <a:gd name="connsiteY2" fmla="*/ 229628 h 229628"/>
              <a:gd name="connsiteX3" fmla="*/ 6872 w 9853"/>
              <a:gd name="connsiteY3" fmla="*/ 2185 h 229628"/>
              <a:gd name="connsiteX4" fmla="*/ 9853 w 9853"/>
              <a:gd name="connsiteY4" fmla="*/ 0 h 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" h="229628">
                <a:moveTo>
                  <a:pt x="0" y="12185"/>
                </a:moveTo>
                <a:lnTo>
                  <a:pt x="2962" y="10307"/>
                </a:lnTo>
                <a:cubicBezTo>
                  <a:pt x="3628" y="83414"/>
                  <a:pt x="4295" y="156521"/>
                  <a:pt x="4961" y="229628"/>
                </a:cubicBezTo>
                <a:lnTo>
                  <a:pt x="6872" y="2185"/>
                </a:lnTo>
                <a:lnTo>
                  <a:pt x="985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9696040" y="6034772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2000" dirty="0"/>
              <a:t>Air Mobile</a:t>
            </a:r>
          </a:p>
          <a:p>
            <a:pPr algn="ctr"/>
            <a:r>
              <a:rPr lang="hu-HU" altLang="nl-BE" sz="2000" dirty="0"/>
              <a:t>(</a:t>
            </a:r>
            <a:r>
              <a:rPr lang="hu-HU" altLang="nl-BE" sz="2000" dirty="0" err="1"/>
              <a:t>drawn</a:t>
            </a:r>
            <a:r>
              <a:rPr lang="hu-HU" altLang="nl-BE" sz="2000" dirty="0"/>
              <a:t> </a:t>
            </a:r>
            <a:r>
              <a:rPr lang="hu-HU" altLang="nl-BE" sz="2000" dirty="0" err="1"/>
              <a:t>at</a:t>
            </a:r>
            <a:r>
              <a:rPr lang="hu-HU" altLang="nl-BE" sz="2000" dirty="0"/>
              <a:t> </a:t>
            </a:r>
            <a:r>
              <a:rPr lang="hu-HU" altLang="nl-BE" sz="2000" dirty="0" err="1"/>
              <a:t>lower</a:t>
            </a:r>
            <a:r>
              <a:rPr lang="hu-HU" altLang="nl-BE" sz="2000" dirty="0"/>
              <a:t> </a:t>
            </a:r>
            <a:r>
              <a:rPr lang="hu-HU" altLang="nl-BE" sz="2000" dirty="0" err="1"/>
              <a:t>half</a:t>
            </a:r>
            <a:r>
              <a:rPr lang="hu-HU" altLang="nl-BE" sz="2000" dirty="0"/>
              <a:t>)</a:t>
            </a:r>
            <a:endParaRPr lang="en-US" altLang="nl-BE" sz="2000" dirty="0"/>
          </a:p>
        </p:txBody>
      </p:sp>
      <p:sp>
        <p:nvSpPr>
          <p:cNvPr id="126" name="TextBox 19"/>
          <p:cNvSpPr txBox="1"/>
          <p:nvPr/>
        </p:nvSpPr>
        <p:spPr>
          <a:xfrm>
            <a:off x="605939" y="2393911"/>
            <a:ext cx="1350015" cy="450005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Identities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9"/>
          <p:cNvSpPr txBox="1"/>
          <p:nvPr/>
        </p:nvSpPr>
        <p:spPr>
          <a:xfrm>
            <a:off x="599742" y="3343365"/>
            <a:ext cx="1350015" cy="270499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</a:rPr>
              <a:t>Main</a:t>
            </a:r>
          </a:p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Icons</a:t>
            </a:r>
            <a:endParaRPr lang="nl-B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>
            <a:endCxn id="45" idx="0"/>
          </p:cNvCxnSpPr>
          <p:nvPr/>
        </p:nvCxnSpPr>
        <p:spPr>
          <a:xfrm>
            <a:off x="4314494" y="4181104"/>
            <a:ext cx="1230581" cy="13445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V="1">
            <a:off x="4314494" y="3969006"/>
            <a:ext cx="1781506" cy="21209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70" idx="1"/>
          </p:cNvCxnSpPr>
          <p:nvPr/>
        </p:nvCxnSpPr>
        <p:spPr>
          <a:xfrm flipV="1">
            <a:off x="4314494" y="2449908"/>
            <a:ext cx="1410583" cy="173119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825997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051643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8166023" y="3429000"/>
            <a:ext cx="3780042" cy="116079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Targets E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because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target is </a:t>
            </a:r>
            <a:r>
              <a:rPr lang="nl-BE" sz="1600" b="1" dirty="0" err="1">
                <a:solidFill>
                  <a:schemeClr val="bg1"/>
                </a:solidFill>
              </a:rPr>
              <a:t>either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too</a:t>
            </a:r>
            <a:r>
              <a:rPr lang="nl-BE" sz="1600" b="1" dirty="0">
                <a:solidFill>
                  <a:schemeClr val="bg1"/>
                </a:solidFill>
              </a:rPr>
              <a:t> far or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line of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 </a:t>
            </a:r>
            <a:r>
              <a:rPr lang="nl-BE" sz="1600" b="1" dirty="0" err="1">
                <a:solidFill>
                  <a:schemeClr val="bg1"/>
                </a:solidFill>
              </a:rPr>
              <a:t>capability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245935" y="1989138"/>
            <a:ext cx="4410203" cy="116985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A, B, C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D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 as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5" name="Rectangle 4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1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3609002"/>
            <a:ext cx="545140" cy="622884"/>
            <a:chOff x="10596050" y="3609156"/>
            <a:chExt cx="630007" cy="719854"/>
          </a:xfrm>
        </p:grpSpPr>
        <p:sp>
          <p:nvSpPr>
            <p:cNvPr id="54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Flowchart: Collate 5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/>
            <p:cNvCxnSpPr>
              <a:stCxn id="58" idx="0"/>
              <a:endCxn id="5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215968" y="3969006"/>
            <a:ext cx="900010" cy="539852"/>
            <a:chOff x="875941" y="4540516"/>
            <a:chExt cx="900010" cy="539852"/>
          </a:xfrm>
        </p:grpSpPr>
        <p:sp>
          <p:nvSpPr>
            <p:cNvPr id="63" name="Rectangle 62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70" name="Rectangle 69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70" idx="1"/>
              <a:endCxn id="7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0" idx="0"/>
              <a:endCxn id="7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226569" y="2513675"/>
            <a:ext cx="540006" cy="540006"/>
            <a:chOff x="6920398" y="2520268"/>
            <a:chExt cx="540006" cy="540006"/>
          </a:xfrm>
        </p:grpSpPr>
        <p:sp>
          <p:nvSpPr>
            <p:cNvPr id="87" name="Rectangle 8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kstvak 115"/>
          <p:cNvSpPr txBox="1"/>
          <p:nvPr/>
        </p:nvSpPr>
        <p:spPr>
          <a:xfrm>
            <a:off x="6456004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35193" y="234716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596050" y="225898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6056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a range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037208" y="514931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45935" y="4869015"/>
            <a:ext cx="4500050" cy="135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0866" y="3616125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5" name="Rectangle 5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55" idx="0"/>
              <a:endCxn id="5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15968" y="3969006"/>
            <a:ext cx="900010" cy="539852"/>
            <a:chOff x="875941" y="4540516"/>
            <a:chExt cx="900010" cy="539852"/>
          </a:xfrm>
        </p:grpSpPr>
        <p:sp>
          <p:nvSpPr>
            <p:cNvPr id="59" name="Rectangle 58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66" name="Rectangle 6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6" idx="1"/>
              <a:endCxn id="6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0"/>
              <a:endCxn id="6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0218871" y="2528783"/>
            <a:ext cx="540006" cy="540006"/>
            <a:chOff x="6920398" y="2520268"/>
            <a:chExt cx="540006" cy="540006"/>
          </a:xfrm>
        </p:grpSpPr>
        <p:sp>
          <p:nvSpPr>
            <p:cNvPr id="81" name="Rectangle 8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89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al 50"/>
          <p:cNvSpPr/>
          <p:nvPr/>
        </p:nvSpPr>
        <p:spPr>
          <a:xfrm>
            <a:off x="7806325" y="2528990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/>
          <p:cNvCxnSpPr>
            <a:stCxn id="44" idx="0"/>
            <a:endCxn id="60" idx="2"/>
          </p:cNvCxnSpPr>
          <p:nvPr/>
        </p:nvCxnSpPr>
        <p:spPr>
          <a:xfrm flipH="1" flipV="1">
            <a:off x="10694944" y="3295584"/>
            <a:ext cx="521493" cy="26534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35936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ranges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2675962" y="360900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1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155790" y="1988266"/>
            <a:ext cx="4500050" cy="1440017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Here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GROUP </a:t>
            </a:r>
            <a:r>
              <a:rPr lang="nl-BE" sz="1600" b="1" dirty="0" err="1">
                <a:solidFill>
                  <a:schemeClr val="bg1"/>
                </a:solidFill>
              </a:rPr>
              <a:t>contains</a:t>
            </a:r>
            <a:r>
              <a:rPr lang="nl-BE" sz="1600" b="1" dirty="0">
                <a:solidFill>
                  <a:schemeClr val="bg1"/>
                </a:solidFill>
              </a:rPr>
              <a:t> 2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applied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2 units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1"/>
                </a:solidFill>
              </a:rPr>
              <a:t>RECON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RECON 2.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All</a:t>
            </a:r>
            <a:r>
              <a:rPr lang="nl-BE" sz="1600" b="1" dirty="0">
                <a:solidFill>
                  <a:schemeClr val="bg1"/>
                </a:solidFill>
              </a:rPr>
              <a:t> 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C, 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are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9606039" y="630903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2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98196" y="5461508"/>
            <a:ext cx="540006" cy="577521"/>
            <a:chOff x="3189020" y="5990595"/>
            <a:chExt cx="540006" cy="577521"/>
          </a:xfrm>
        </p:grpSpPr>
        <p:sp>
          <p:nvSpPr>
            <p:cNvPr id="50" name="Rectangle 49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23069" y="3668611"/>
            <a:ext cx="545140" cy="622884"/>
            <a:chOff x="10596050" y="3609156"/>
            <a:chExt cx="630007" cy="719854"/>
          </a:xfrm>
        </p:grpSpPr>
        <p:sp>
          <p:nvSpPr>
            <p:cNvPr id="5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Flowchart: Collate 6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8230" y="5191505"/>
            <a:ext cx="540006" cy="540006"/>
            <a:chOff x="7557854" y="4068597"/>
            <a:chExt cx="540006" cy="540006"/>
          </a:xfrm>
        </p:grpSpPr>
        <p:sp>
          <p:nvSpPr>
            <p:cNvPr id="68" name="Rectangle 6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>
              <a:stCxn id="68" idx="0"/>
              <a:endCxn id="6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248171" y="4021492"/>
            <a:ext cx="900010" cy="539852"/>
            <a:chOff x="875941" y="4540516"/>
            <a:chExt cx="900010" cy="539852"/>
          </a:xfrm>
        </p:grpSpPr>
        <p:sp>
          <p:nvSpPr>
            <p:cNvPr id="72" name="Rectangle 7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78198" y="2041470"/>
            <a:ext cx="540006" cy="540006"/>
            <a:chOff x="5645995" y="1988984"/>
            <a:chExt cx="540006" cy="540006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1"/>
              <a:endCxn id="8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0"/>
              <a:endCxn id="8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0776052" y="6039106"/>
            <a:ext cx="900010" cy="539852"/>
            <a:chOff x="875941" y="4540516"/>
            <a:chExt cx="900010" cy="539852"/>
          </a:xfrm>
        </p:grpSpPr>
        <p:sp>
          <p:nvSpPr>
            <p:cNvPr id="114" name="Rectangle 113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155293" y="2781388"/>
            <a:ext cx="540006" cy="540006"/>
            <a:chOff x="6920398" y="2520268"/>
            <a:chExt cx="540006" cy="540006"/>
          </a:xfrm>
        </p:grpSpPr>
        <p:sp>
          <p:nvSpPr>
            <p:cNvPr id="130" name="Rectangle 129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1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331152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8113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>
            <a:off x="1884467" y="4810442"/>
            <a:ext cx="3761528" cy="264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531615" y="43548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6441614" y="603902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621616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75992" y="6001514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0865" y="5236143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8145" y="4580255"/>
            <a:ext cx="900010" cy="539852"/>
            <a:chOff x="875941" y="4540516"/>
            <a:chExt cx="900010" cy="539852"/>
          </a:xfrm>
        </p:grpSpPr>
        <p:sp>
          <p:nvSpPr>
            <p:cNvPr id="55" name="Rectangle 5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25997" y="4509012"/>
            <a:ext cx="540006" cy="540006"/>
            <a:chOff x="5645995" y="1988984"/>
            <a:chExt cx="540006" cy="540006"/>
          </a:xfrm>
        </p:grpSpPr>
        <p:sp>
          <p:nvSpPr>
            <p:cNvPr id="62" name="Rectangle 6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0"/>
              <a:endCxn id="6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2748</TotalTime>
  <Words>1256</Words>
  <Application>Microsoft Office PowerPoint</Application>
  <PresentationFormat>Breedbeeld</PresentationFormat>
  <Paragraphs>323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8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DETECTION_UNITS – build a SET of detected units</vt:lpstr>
      <vt:lpstr>DETECTION_UNITS – build a set of detected units within a range</vt:lpstr>
      <vt:lpstr>DETECTION_UNITS – build a set of detected units within ranges</vt:lpstr>
      <vt:lpstr>detection_unitGROUPs class</vt:lpstr>
      <vt:lpstr>DETECTION_UNITGROUPS – group detected units</vt:lpstr>
      <vt:lpstr>DETECTION_UNITGROUPS – sets will vary at each detection scan</vt:lpstr>
      <vt:lpstr>DETECTION_UNITGROUPS – new sets are created where needed</vt:lpstr>
      <vt:lpstr>DETECTION management</vt:lpstr>
      <vt:lpstr>the DETECTION classES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api highlights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196</cp:revision>
  <dcterms:created xsi:type="dcterms:W3CDTF">2016-04-14T07:37:30Z</dcterms:created>
  <dcterms:modified xsi:type="dcterms:W3CDTF">2016-06-28T08:46:26Z</dcterms:modified>
</cp:coreProperties>
</file>