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FF"/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dirty="0"/>
              <a:t>OVERVIEW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35936" y="6309032"/>
            <a:ext cx="11520128" cy="36000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DCS WORLD </a:t>
            </a:r>
            <a:r>
              <a:rPr lang="nl-BE" sz="2000" b="1" dirty="0" err="1">
                <a:solidFill>
                  <a:schemeClr val="accent1"/>
                </a:solidFill>
              </a:rPr>
              <a:t>core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scripting</a:t>
            </a:r>
            <a:r>
              <a:rPr lang="nl-BE" sz="2000" b="1" dirty="0">
                <a:solidFill>
                  <a:schemeClr val="accent1"/>
                </a:solidFill>
              </a:rPr>
              <a:t> API</a:t>
            </a:r>
          </a:p>
        </p:txBody>
      </p:sp>
      <p:sp>
        <p:nvSpPr>
          <p:cNvPr id="38" name="Rechthoek 37"/>
          <p:cNvSpPr/>
          <p:nvPr/>
        </p:nvSpPr>
        <p:spPr>
          <a:xfrm>
            <a:off x="335936" y="5139019"/>
            <a:ext cx="11520128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CORE CLASSES</a:t>
            </a:r>
          </a:p>
        </p:txBody>
      </p:sp>
      <p:sp>
        <p:nvSpPr>
          <p:cNvPr id="39" name="Rechthoek 38"/>
          <p:cNvSpPr/>
          <p:nvPr/>
        </p:nvSpPr>
        <p:spPr>
          <a:xfrm>
            <a:off x="335936" y="2078985"/>
            <a:ext cx="3420038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FUNCTIONAL CLASSES</a:t>
            </a:r>
          </a:p>
        </p:txBody>
      </p:sp>
      <p:sp>
        <p:nvSpPr>
          <p:cNvPr id="40" name="Rechthoek 39"/>
          <p:cNvSpPr/>
          <p:nvPr/>
        </p:nvSpPr>
        <p:spPr>
          <a:xfrm>
            <a:off x="3845975" y="2078985"/>
            <a:ext cx="3420038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TASKING &amp; MISSIONS</a:t>
            </a:r>
          </a:p>
        </p:txBody>
      </p:sp>
      <p:sp>
        <p:nvSpPr>
          <p:cNvPr id="41" name="Rechthoek 40"/>
          <p:cNvSpPr/>
          <p:nvPr/>
        </p:nvSpPr>
        <p:spPr>
          <a:xfrm>
            <a:off x="7356014" y="2078985"/>
            <a:ext cx="3420038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AI ORCHESTRATION</a:t>
            </a:r>
          </a:p>
        </p:txBody>
      </p:sp>
      <p:sp>
        <p:nvSpPr>
          <p:cNvPr id="42" name="Rechthoek 41"/>
          <p:cNvSpPr/>
          <p:nvPr/>
        </p:nvSpPr>
        <p:spPr>
          <a:xfrm>
            <a:off x="335936" y="3969006"/>
            <a:ext cx="11520128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MOOSE WRAPPER CLASSES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356014" y="4689014"/>
            <a:ext cx="1104080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</a:t>
            </a:r>
          </a:p>
        </p:txBody>
      </p:sp>
      <p:sp>
        <p:nvSpPr>
          <p:cNvPr id="44" name="Rechthoek 43"/>
          <p:cNvSpPr/>
          <p:nvPr/>
        </p:nvSpPr>
        <p:spPr>
          <a:xfrm>
            <a:off x="6996010" y="4329010"/>
            <a:ext cx="1170013" cy="27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STATIC</a:t>
            </a:r>
          </a:p>
        </p:txBody>
      </p:sp>
      <p:sp>
        <p:nvSpPr>
          <p:cNvPr id="45" name="Rechthoek 44"/>
          <p:cNvSpPr/>
          <p:nvPr/>
        </p:nvSpPr>
        <p:spPr>
          <a:xfrm>
            <a:off x="8616028" y="4689014"/>
            <a:ext cx="1104080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47" name="Rechthoek 46"/>
          <p:cNvSpPr/>
          <p:nvPr/>
        </p:nvSpPr>
        <p:spPr>
          <a:xfrm>
            <a:off x="9876042" y="4689014"/>
            <a:ext cx="1104080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8" name="Rechthoek 47"/>
          <p:cNvSpPr/>
          <p:nvPr/>
        </p:nvSpPr>
        <p:spPr>
          <a:xfrm>
            <a:off x="5645995" y="4329010"/>
            <a:ext cx="1170013" cy="27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AIRBASE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515938" y="5409022"/>
            <a:ext cx="990011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BASE</a:t>
            </a:r>
          </a:p>
        </p:txBody>
      </p:sp>
      <p:sp>
        <p:nvSpPr>
          <p:cNvPr id="51" name="Rechthoek 50"/>
          <p:cNvSpPr/>
          <p:nvPr/>
        </p:nvSpPr>
        <p:spPr>
          <a:xfrm>
            <a:off x="1595950" y="5409022"/>
            <a:ext cx="990011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56" name="Rechthoek 55"/>
          <p:cNvSpPr/>
          <p:nvPr/>
        </p:nvSpPr>
        <p:spPr>
          <a:xfrm>
            <a:off x="2675962" y="5409022"/>
            <a:ext cx="1260014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SET_BASE, SET_GROUP</a:t>
            </a:r>
          </a:p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SET_UNIT</a:t>
            </a:r>
          </a:p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SET_AIRBASE, …</a:t>
            </a:r>
          </a:p>
        </p:txBody>
      </p:sp>
      <p:sp>
        <p:nvSpPr>
          <p:cNvPr id="57" name="Rechthoek 56"/>
          <p:cNvSpPr/>
          <p:nvPr/>
        </p:nvSpPr>
        <p:spPr>
          <a:xfrm>
            <a:off x="4025977" y="5409022"/>
            <a:ext cx="990011" cy="270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58" name="Rechthoek 57"/>
          <p:cNvSpPr/>
          <p:nvPr/>
        </p:nvSpPr>
        <p:spPr>
          <a:xfrm>
            <a:off x="5105989" y="5409022"/>
            <a:ext cx="990011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SCHEDULER</a:t>
            </a:r>
          </a:p>
        </p:txBody>
      </p:sp>
      <p:sp>
        <p:nvSpPr>
          <p:cNvPr id="59" name="Rechthoek 58"/>
          <p:cNvSpPr/>
          <p:nvPr/>
        </p:nvSpPr>
        <p:spPr>
          <a:xfrm>
            <a:off x="6186001" y="5409022"/>
            <a:ext cx="1260014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ZONE_BASE, ZONE_RADIUS, ZONE_POLYGON, …</a:t>
            </a:r>
          </a:p>
        </p:txBody>
      </p:sp>
      <p:sp>
        <p:nvSpPr>
          <p:cNvPr id="67" name="Rechthoek 66"/>
          <p:cNvSpPr/>
          <p:nvPr/>
        </p:nvSpPr>
        <p:spPr>
          <a:xfrm>
            <a:off x="7536016" y="5409022"/>
            <a:ext cx="1080012" cy="36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POINT_VEC2, POINT_VEC3</a:t>
            </a:r>
          </a:p>
        </p:txBody>
      </p:sp>
      <p:sp>
        <p:nvSpPr>
          <p:cNvPr id="68" name="Rechthoek 67"/>
          <p:cNvSpPr/>
          <p:nvPr/>
        </p:nvSpPr>
        <p:spPr>
          <a:xfrm>
            <a:off x="8706029" y="5409022"/>
            <a:ext cx="1260014" cy="36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MENU_COALITION, MENU_GROUP</a:t>
            </a:r>
          </a:p>
        </p:txBody>
      </p:sp>
      <p:sp>
        <p:nvSpPr>
          <p:cNvPr id="70" name="Rechthoek 69"/>
          <p:cNvSpPr/>
          <p:nvPr/>
        </p:nvSpPr>
        <p:spPr>
          <a:xfrm>
            <a:off x="7536016" y="5859027"/>
            <a:ext cx="1080012" cy="270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MESSAGE</a:t>
            </a:r>
          </a:p>
        </p:txBody>
      </p:sp>
      <p:sp>
        <p:nvSpPr>
          <p:cNvPr id="71" name="Rechthoek 70"/>
          <p:cNvSpPr/>
          <p:nvPr/>
        </p:nvSpPr>
        <p:spPr>
          <a:xfrm>
            <a:off x="10056044" y="5409022"/>
            <a:ext cx="1620018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FSM, FSM_CONTROLLABLE, FSM_TASK, FSM_PROCESS, FSM_SET</a:t>
            </a:r>
          </a:p>
        </p:txBody>
      </p:sp>
      <p:sp>
        <p:nvSpPr>
          <p:cNvPr id="74" name="Rechthoek 73"/>
          <p:cNvSpPr/>
          <p:nvPr/>
        </p:nvSpPr>
        <p:spPr>
          <a:xfrm>
            <a:off x="7536016" y="2438989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AI_BALANCER</a:t>
            </a:r>
          </a:p>
        </p:txBody>
      </p:sp>
      <p:sp>
        <p:nvSpPr>
          <p:cNvPr id="76" name="Rechthoek 75"/>
          <p:cNvSpPr/>
          <p:nvPr/>
        </p:nvSpPr>
        <p:spPr>
          <a:xfrm>
            <a:off x="7536016" y="2708992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AI_PATROL</a:t>
            </a:r>
          </a:p>
        </p:txBody>
      </p:sp>
      <p:sp>
        <p:nvSpPr>
          <p:cNvPr id="77" name="Rechthoek 76"/>
          <p:cNvSpPr/>
          <p:nvPr/>
        </p:nvSpPr>
        <p:spPr>
          <a:xfrm>
            <a:off x="7536016" y="2978995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AI_CARGO</a:t>
            </a:r>
          </a:p>
        </p:txBody>
      </p:sp>
      <p:sp>
        <p:nvSpPr>
          <p:cNvPr id="79" name="Rechthoek 78"/>
          <p:cNvSpPr/>
          <p:nvPr/>
        </p:nvSpPr>
        <p:spPr>
          <a:xfrm>
            <a:off x="4025977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COMMANDCENTER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4025977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MISSION</a:t>
            </a:r>
          </a:p>
        </p:txBody>
      </p:sp>
      <p:sp>
        <p:nvSpPr>
          <p:cNvPr id="82" name="Rechthoek 81"/>
          <p:cNvSpPr/>
          <p:nvPr/>
        </p:nvSpPr>
        <p:spPr>
          <a:xfrm>
            <a:off x="4025977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83" name="Rechthoek 82"/>
          <p:cNvSpPr/>
          <p:nvPr/>
        </p:nvSpPr>
        <p:spPr>
          <a:xfrm>
            <a:off x="4025977" y="3248998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ACT(ION)</a:t>
            </a:r>
          </a:p>
        </p:txBody>
      </p:sp>
      <p:sp>
        <p:nvSpPr>
          <p:cNvPr id="85" name="Rechthoek 84"/>
          <p:cNvSpPr/>
          <p:nvPr/>
        </p:nvSpPr>
        <p:spPr>
          <a:xfrm>
            <a:off x="4025977" y="3519001"/>
            <a:ext cx="306003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TASKDISPATCHER</a:t>
            </a:r>
          </a:p>
        </p:txBody>
      </p:sp>
      <p:sp>
        <p:nvSpPr>
          <p:cNvPr id="86" name="Rechthoek 85"/>
          <p:cNvSpPr/>
          <p:nvPr/>
        </p:nvSpPr>
        <p:spPr>
          <a:xfrm>
            <a:off x="515938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SPAWN</a:t>
            </a:r>
          </a:p>
        </p:txBody>
      </p:sp>
      <p:sp>
        <p:nvSpPr>
          <p:cNvPr id="87" name="Rechthoek 86"/>
          <p:cNvSpPr/>
          <p:nvPr/>
        </p:nvSpPr>
        <p:spPr>
          <a:xfrm>
            <a:off x="515938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SEADDEFENSE</a:t>
            </a:r>
          </a:p>
        </p:txBody>
      </p:sp>
      <p:sp>
        <p:nvSpPr>
          <p:cNvPr id="88" name="Rechthoek 87"/>
          <p:cNvSpPr/>
          <p:nvPr/>
        </p:nvSpPr>
        <p:spPr>
          <a:xfrm>
            <a:off x="515938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ESCORT</a:t>
            </a:r>
          </a:p>
        </p:txBody>
      </p:sp>
      <p:sp>
        <p:nvSpPr>
          <p:cNvPr id="89" name="Rechthoek 88"/>
          <p:cNvSpPr/>
          <p:nvPr/>
        </p:nvSpPr>
        <p:spPr>
          <a:xfrm>
            <a:off x="515938" y="3248998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FOLLOW</a:t>
            </a:r>
          </a:p>
        </p:txBody>
      </p:sp>
      <p:sp>
        <p:nvSpPr>
          <p:cNvPr id="90" name="Rechthoek 89"/>
          <p:cNvSpPr/>
          <p:nvPr/>
        </p:nvSpPr>
        <p:spPr>
          <a:xfrm>
            <a:off x="515938" y="3519001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DETECTION</a:t>
            </a:r>
          </a:p>
        </p:txBody>
      </p:sp>
      <p:sp>
        <p:nvSpPr>
          <p:cNvPr id="92" name="Rechthoek 91"/>
          <p:cNvSpPr/>
          <p:nvPr/>
        </p:nvSpPr>
        <p:spPr>
          <a:xfrm>
            <a:off x="5555993" y="3248998"/>
            <a:ext cx="1530017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ACT_ACCOUNT, …</a:t>
            </a:r>
          </a:p>
        </p:txBody>
      </p:sp>
      <p:sp>
        <p:nvSpPr>
          <p:cNvPr id="93" name="Rechthoek 92"/>
          <p:cNvSpPr/>
          <p:nvPr/>
        </p:nvSpPr>
        <p:spPr>
          <a:xfrm>
            <a:off x="5555993" y="2978995"/>
            <a:ext cx="1530017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TASK_SEAD, …</a:t>
            </a:r>
          </a:p>
        </p:txBody>
      </p:sp>
      <p:sp>
        <p:nvSpPr>
          <p:cNvPr id="94" name="Rechthoek 93"/>
          <p:cNvSpPr/>
          <p:nvPr/>
        </p:nvSpPr>
        <p:spPr>
          <a:xfrm>
            <a:off x="2135956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MISSILETRAINER</a:t>
            </a:r>
          </a:p>
        </p:txBody>
      </p:sp>
      <p:sp>
        <p:nvSpPr>
          <p:cNvPr id="95" name="Rechthoek 94"/>
          <p:cNvSpPr/>
          <p:nvPr/>
        </p:nvSpPr>
        <p:spPr>
          <a:xfrm>
            <a:off x="2135956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AIRBASEPOLICE</a:t>
            </a:r>
          </a:p>
        </p:txBody>
      </p:sp>
      <p:sp>
        <p:nvSpPr>
          <p:cNvPr id="96" name="Rechthoek 95"/>
          <p:cNvSpPr/>
          <p:nvPr/>
        </p:nvSpPr>
        <p:spPr>
          <a:xfrm>
            <a:off x="2135956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CLEANUP</a:t>
            </a:r>
          </a:p>
        </p:txBody>
      </p:sp>
      <p:sp>
        <p:nvSpPr>
          <p:cNvPr id="98" name="Rechthoek 97"/>
          <p:cNvSpPr/>
          <p:nvPr/>
        </p:nvSpPr>
        <p:spPr>
          <a:xfrm>
            <a:off x="515938" y="4329011"/>
            <a:ext cx="1530017" cy="63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OBJECT</a:t>
            </a:r>
          </a:p>
        </p:txBody>
      </p:sp>
      <p:sp>
        <p:nvSpPr>
          <p:cNvPr id="99" name="Rechthoek 98"/>
          <p:cNvSpPr/>
          <p:nvPr/>
        </p:nvSpPr>
        <p:spPr>
          <a:xfrm>
            <a:off x="2225957" y="4329010"/>
            <a:ext cx="1530017" cy="630006"/>
          </a:xfrm>
          <a:prstGeom prst="rect">
            <a:avLst/>
          </a:prstGeom>
          <a:solidFill>
            <a:srgbClr val="D1EBFF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IDENTIFIABLE</a:t>
            </a:r>
          </a:p>
        </p:txBody>
      </p:sp>
      <p:sp>
        <p:nvSpPr>
          <p:cNvPr id="100" name="Rechthoek 99"/>
          <p:cNvSpPr/>
          <p:nvPr/>
        </p:nvSpPr>
        <p:spPr>
          <a:xfrm>
            <a:off x="3935976" y="4329010"/>
            <a:ext cx="1530017" cy="630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POSITIONABLE</a:t>
            </a:r>
          </a:p>
        </p:txBody>
      </p:sp>
      <p:sp>
        <p:nvSpPr>
          <p:cNvPr id="101" name="Rechthoek 100"/>
          <p:cNvSpPr/>
          <p:nvPr/>
        </p:nvSpPr>
        <p:spPr>
          <a:xfrm>
            <a:off x="5645995" y="4689014"/>
            <a:ext cx="1530017" cy="27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CONTROLLABLE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10154</TotalTime>
  <Words>133</Words>
  <Application>Microsoft Office PowerPoint</Application>
  <PresentationFormat>Breedbeeld</PresentationFormat>
  <Paragraphs>48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moose for dcs world OVERVIEW</vt:lpstr>
      <vt:lpstr>MOOSE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417</cp:revision>
  <dcterms:created xsi:type="dcterms:W3CDTF">2016-04-14T07:37:30Z</dcterms:created>
  <dcterms:modified xsi:type="dcterms:W3CDTF">2017-01-09T13:17:55Z</dcterms:modified>
</cp:coreProperties>
</file>