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2" r:id="rId5"/>
    <p:sldId id="33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>
        <p:scale>
          <a:sx n="125" d="100"/>
          <a:sy n="125" d="100"/>
        </p:scale>
        <p:origin x="21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-24000" y="324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-24000" y="396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/>
          <p:cNvCxnSpPr/>
          <p:nvPr/>
        </p:nvCxnSpPr>
        <p:spPr>
          <a:xfrm>
            <a:off x="-24000" y="4688992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156000" y="270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65"/>
          <p:cNvSpPr/>
          <p:nvPr/>
        </p:nvSpPr>
        <p:spPr>
          <a:xfrm>
            <a:off x="3936000" y="2708992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53" name="Rechte verbindingslijn met pijl 52"/>
          <p:cNvCxnSpPr>
            <a:stCxn id="52" idx="0"/>
            <a:endCxn id="6" idx="2"/>
          </p:cNvCxnSpPr>
          <p:nvPr/>
        </p:nvCxnSpPr>
        <p:spPr>
          <a:xfrm flipV="1">
            <a:off x="4296000" y="2349004"/>
            <a:ext cx="0" cy="359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hoek 60"/>
          <p:cNvSpPr/>
          <p:nvPr/>
        </p:nvSpPr>
        <p:spPr>
          <a:xfrm>
            <a:off x="156000" y="342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ROUTE</a:t>
            </a:r>
          </a:p>
        </p:txBody>
      </p:sp>
      <p:sp>
        <p:nvSpPr>
          <p:cNvPr id="66" name="Rechthoek 65"/>
          <p:cNvSpPr/>
          <p:nvPr/>
        </p:nvSpPr>
        <p:spPr>
          <a:xfrm>
            <a:off x="156000" y="4148992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DESTROY</a:t>
            </a:r>
          </a:p>
        </p:txBody>
      </p:sp>
      <p:sp>
        <p:nvSpPr>
          <p:cNvPr id="84" name="Rechthoek 83"/>
          <p:cNvSpPr/>
          <p:nvPr/>
        </p:nvSpPr>
        <p:spPr>
          <a:xfrm>
            <a:off x="3575972" y="279899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5" name="Rechte verbindingslijn met pijl 84"/>
          <p:cNvCxnSpPr>
            <a:stCxn id="84" idx="3"/>
            <a:endCxn id="52" idx="1"/>
          </p:cNvCxnSpPr>
          <p:nvPr/>
        </p:nvCxnSpPr>
        <p:spPr>
          <a:xfrm>
            <a:off x="3755974" y="2888992"/>
            <a:ext cx="1800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Rechthoek 117"/>
          <p:cNvSpPr/>
          <p:nvPr/>
        </p:nvSpPr>
        <p:spPr>
          <a:xfrm>
            <a:off x="5375992" y="3518999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0" name="Verbindingslijn: gebogen 119"/>
          <p:cNvCxnSpPr>
            <a:stCxn id="18" idx="2"/>
            <a:endCxn id="84" idx="1"/>
          </p:cNvCxnSpPr>
          <p:nvPr/>
        </p:nvCxnSpPr>
        <p:spPr>
          <a:xfrm rot="16200000" flipH="1">
            <a:off x="3215992" y="2529012"/>
            <a:ext cx="539988" cy="1799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Verbindingslijn: gebogen 120"/>
          <p:cNvCxnSpPr>
            <a:stCxn id="19" idx="2"/>
            <a:endCxn id="118" idx="1"/>
          </p:cNvCxnSpPr>
          <p:nvPr/>
        </p:nvCxnSpPr>
        <p:spPr>
          <a:xfrm rot="16200000" flipH="1">
            <a:off x="4655998" y="2889006"/>
            <a:ext cx="1259996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8" idx="3"/>
            <a:endCxn id="64" idx="1"/>
          </p:cNvCxnSpPr>
          <p:nvPr/>
        </p:nvCxnSpPr>
        <p:spPr>
          <a:xfrm>
            <a:off x="5555994" y="3609000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fgeronde rechthoek 65"/>
          <p:cNvSpPr/>
          <p:nvPr/>
        </p:nvSpPr>
        <p:spPr>
          <a:xfrm>
            <a:off x="5735996" y="4149006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64" name="Afgeronde rechthoek 65"/>
          <p:cNvSpPr/>
          <p:nvPr/>
        </p:nvSpPr>
        <p:spPr>
          <a:xfrm>
            <a:off x="5736004" y="3428998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cxnSp>
        <p:nvCxnSpPr>
          <p:cNvPr id="133" name="Verbindingslijn: gebogen 132"/>
          <p:cNvCxnSpPr>
            <a:stCxn id="19" idx="2"/>
            <a:endCxn id="134" idx="1"/>
          </p:cNvCxnSpPr>
          <p:nvPr/>
        </p:nvCxnSpPr>
        <p:spPr>
          <a:xfrm rot="16200000" flipH="1">
            <a:off x="4295994" y="3249010"/>
            <a:ext cx="1980004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hoek 133"/>
          <p:cNvSpPr/>
          <p:nvPr/>
        </p:nvSpPr>
        <p:spPr>
          <a:xfrm>
            <a:off x="5375992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7" name="Rechte verbindingslijn met pijl 136"/>
          <p:cNvCxnSpPr>
            <a:stCxn id="134" idx="3"/>
            <a:endCxn id="113" idx="1"/>
          </p:cNvCxnSpPr>
          <p:nvPr/>
        </p:nvCxnSpPr>
        <p:spPr>
          <a:xfrm>
            <a:off x="5555994" y="4329008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hoek 139"/>
          <p:cNvSpPr/>
          <p:nvPr/>
        </p:nvSpPr>
        <p:spPr>
          <a:xfrm>
            <a:off x="155934" y="4869018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SMOKE_</a:t>
            </a:r>
          </a:p>
          <a:p>
            <a:pPr algn="ctr"/>
            <a:r>
              <a:rPr lang="nl-BE" sz="1000" dirty="0"/>
              <a:t>TARGETS</a:t>
            </a:r>
          </a:p>
        </p:txBody>
      </p:sp>
      <p:sp>
        <p:nvSpPr>
          <p:cNvPr id="141" name="Afgeronde rechthoek 65"/>
          <p:cNvSpPr/>
          <p:nvPr/>
        </p:nvSpPr>
        <p:spPr>
          <a:xfrm>
            <a:off x="5735996" y="4869014"/>
            <a:ext cx="720000" cy="360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Start</a:t>
            </a:r>
          </a:p>
        </p:txBody>
      </p:sp>
      <p:sp>
        <p:nvSpPr>
          <p:cNvPr id="142" name="Rechthoek 141"/>
          <p:cNvSpPr/>
          <p:nvPr/>
        </p:nvSpPr>
        <p:spPr>
          <a:xfrm>
            <a:off x="5375992" y="495901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3" name="Rechte verbindingslijn met pijl 142"/>
          <p:cNvCxnSpPr>
            <a:stCxn id="142" idx="3"/>
            <a:endCxn id="141" idx="1"/>
          </p:cNvCxnSpPr>
          <p:nvPr/>
        </p:nvCxnSpPr>
        <p:spPr>
          <a:xfrm>
            <a:off x="5555994" y="5049016"/>
            <a:ext cx="180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bogen 144"/>
          <p:cNvCxnSpPr>
            <a:stCxn id="19" idx="2"/>
            <a:endCxn id="142" idx="1"/>
          </p:cNvCxnSpPr>
          <p:nvPr/>
        </p:nvCxnSpPr>
        <p:spPr>
          <a:xfrm rot="16200000" flipH="1">
            <a:off x="3935990" y="3609014"/>
            <a:ext cx="2700012" cy="1799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152"/>
          <p:cNvSpPr/>
          <p:nvPr/>
        </p:nvSpPr>
        <p:spPr>
          <a:xfrm>
            <a:off x="6636006" y="423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4" name="Rechte verbindingslijn met pijl 153"/>
          <p:cNvCxnSpPr>
            <a:stCxn id="113" idx="3"/>
            <a:endCxn id="153" idx="1"/>
          </p:cNvCxnSpPr>
          <p:nvPr/>
        </p:nvCxnSpPr>
        <p:spPr>
          <a:xfrm>
            <a:off x="6455996" y="4329008"/>
            <a:ext cx="180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Verbindingslijn: gebogen 156"/>
          <p:cNvCxnSpPr>
            <a:stCxn id="153" idx="3"/>
            <a:endCxn id="21" idx="2"/>
          </p:cNvCxnSpPr>
          <p:nvPr/>
        </p:nvCxnSpPr>
        <p:spPr>
          <a:xfrm flipV="1">
            <a:off x="6816008" y="2349004"/>
            <a:ext cx="180002" cy="1980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vak 14"/>
          <p:cNvSpPr txBox="1"/>
          <p:nvPr/>
        </p:nvSpPr>
        <p:spPr>
          <a:xfrm>
            <a:off x="3035954" y="2708992"/>
            <a:ext cx="1440016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GetGroup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67" name="Rechte verbindingslijn 66"/>
          <p:cNvCxnSpPr/>
          <p:nvPr/>
        </p:nvCxnSpPr>
        <p:spPr>
          <a:xfrm>
            <a:off x="-2400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68595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22595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61" name="Rechthoek 60"/>
          <p:cNvSpPr/>
          <p:nvPr/>
        </p:nvSpPr>
        <p:spPr>
          <a:xfrm>
            <a:off x="420596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GROUP</a:t>
            </a:r>
          </a:p>
        </p:txBody>
      </p:sp>
      <p:sp>
        <p:nvSpPr>
          <p:cNvPr id="66" name="Rechthoek 65"/>
          <p:cNvSpPr/>
          <p:nvPr/>
        </p:nvSpPr>
        <p:spPr>
          <a:xfrm>
            <a:off x="8076022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UNIT</a:t>
            </a:r>
          </a:p>
        </p:txBody>
      </p:sp>
      <p:cxnSp>
        <p:nvCxnSpPr>
          <p:cNvPr id="48" name="Rechte verbindingslijn 47"/>
          <p:cNvCxnSpPr/>
          <p:nvPr/>
        </p:nvCxnSpPr>
        <p:spPr>
          <a:xfrm>
            <a:off x="366596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7176012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>
            <a:stCxn id="16" idx="2"/>
          </p:cNvCxnSpPr>
          <p:nvPr/>
        </p:nvCxnSpPr>
        <p:spPr>
          <a:xfrm flipH="1">
            <a:off x="695940" y="2349000"/>
            <a:ext cx="60" cy="450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stCxn id="17" idx="2"/>
          </p:cNvCxnSpPr>
          <p:nvPr/>
        </p:nvCxnSpPr>
        <p:spPr>
          <a:xfrm flipH="1">
            <a:off x="2765951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>
            <a:stCxn id="61" idx="2"/>
          </p:cNvCxnSpPr>
          <p:nvPr/>
        </p:nvCxnSpPr>
        <p:spPr>
          <a:xfrm>
            <a:off x="4745967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>
            <a:stCxn id="66" idx="2"/>
          </p:cNvCxnSpPr>
          <p:nvPr/>
        </p:nvCxnSpPr>
        <p:spPr>
          <a:xfrm>
            <a:off x="8616022" y="2348984"/>
            <a:ext cx="12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2855964" y="2888994"/>
            <a:ext cx="18000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2675950" y="2798992"/>
            <a:ext cx="180014" cy="54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4655972" y="2438989"/>
            <a:ext cx="180002" cy="44190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kstvak 70"/>
          <p:cNvSpPr txBox="1"/>
          <p:nvPr/>
        </p:nvSpPr>
        <p:spPr>
          <a:xfrm>
            <a:off x="965942" y="3068996"/>
            <a:ext cx="1530018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SetProcess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72" name="Rechte verbindingslijn met pijl 71"/>
          <p:cNvCxnSpPr>
            <a:endCxn id="75" idx="3"/>
          </p:cNvCxnSpPr>
          <p:nvPr/>
        </p:nvCxnSpPr>
        <p:spPr>
          <a:xfrm flipH="1">
            <a:off x="785941" y="3248998"/>
            <a:ext cx="1890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hoek 74"/>
          <p:cNvSpPr/>
          <p:nvPr/>
        </p:nvSpPr>
        <p:spPr>
          <a:xfrm>
            <a:off x="605939" y="3158997"/>
            <a:ext cx="180002" cy="1800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42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4582</TotalTime>
  <Words>156</Words>
  <Application>Microsoft Office PowerPoint</Application>
  <PresentationFormat>Breedbeeld</PresentationFormat>
  <Paragraphs>61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Corbel</vt:lpstr>
      <vt:lpstr>Wingdings</vt:lpstr>
      <vt:lpstr>Gestreept</vt:lpstr>
      <vt:lpstr>moose for dcs world SEAD TASKING</vt:lpstr>
      <vt:lpstr>SEAD TASKING</vt:lpstr>
      <vt:lpstr>SEAD Task - overview</vt:lpstr>
      <vt:lpstr>Sead task - components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211</cp:revision>
  <dcterms:created xsi:type="dcterms:W3CDTF">2016-04-14T07:37:30Z</dcterms:created>
  <dcterms:modified xsi:type="dcterms:W3CDTF">2016-11-02T08:44:17Z</dcterms:modified>
</cp:coreProperties>
</file>